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368" r:id="rId4"/>
    <p:sldId id="303" r:id="rId5"/>
    <p:sldId id="367" r:id="rId6"/>
    <p:sldId id="380" r:id="rId7"/>
    <p:sldId id="381" r:id="rId8"/>
    <p:sldId id="366" r:id="rId9"/>
    <p:sldId id="372" r:id="rId10"/>
    <p:sldId id="370" r:id="rId11"/>
    <p:sldId id="382" r:id="rId12"/>
    <p:sldId id="374" r:id="rId13"/>
    <p:sldId id="375" r:id="rId14"/>
    <p:sldId id="383" r:id="rId15"/>
    <p:sldId id="384" r:id="rId16"/>
    <p:sldId id="376" r:id="rId17"/>
    <p:sldId id="3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8"/>
    <a:srgbClr val="47B3BF"/>
    <a:srgbClr val="44B3BE"/>
    <a:srgbClr val="F9F9F9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>
        <p:scale>
          <a:sx n="75" d="100"/>
          <a:sy n="75" d="100"/>
        </p:scale>
        <p:origin x="8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3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72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74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70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t>2018-11-15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="" xmlns:a16="http://schemas.microsoft.com/office/drawing/2014/main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建造者模式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套餐：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参考类图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40" y="1856581"/>
            <a:ext cx="6797040" cy="490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95766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套餐：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DesignPatterns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02039" y="3233202"/>
            <a:ext cx="2160588" cy="809625"/>
            <a:chOff x="2381" y="3283"/>
            <a:chExt cx="1361" cy="510"/>
          </a:xfrm>
        </p:grpSpPr>
        <p:pic>
          <p:nvPicPr>
            <p:cNvPr id="11" name="Picture 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44B3BE"/>
                  </a:solidFill>
                  <a:latin typeface="华文行楷" pitchFamily="2" charset="-122"/>
                  <a:ea typeface="华文行楷" pitchFamily="2" charset="-122"/>
                </a:rPr>
                <a:t>演示</a:t>
              </a:r>
              <a:r>
                <a:rPr lang="en-US" altLang="zh-CN" sz="2400" b="1" dirty="0">
                  <a:solidFill>
                    <a:srgbClr val="44B3BE"/>
                  </a:solidFill>
                  <a:latin typeface="Arial"/>
                  <a:ea typeface="华文行楷" pitchFamily="2" charset="-122"/>
                </a:rPr>
                <a:t>……</a:t>
              </a:r>
              <a:endParaRPr lang="en-US" altLang="zh-CN" sz="2400" b="1" dirty="0">
                <a:solidFill>
                  <a:srgbClr val="44B3BE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544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建造者模式优点：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不必知道产品内部组成的细节，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将产品本身与产品的创建过程解耦，使得相同的创建过程可以创建不同的产品对象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每一个具体建造者都相对独立，与其他的具体建造者无关，因此可以很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方便地替换具体建造者或增加新的具体建造者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，扩展方便，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符合开闭原则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可以更加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精细地控制产品的创建过程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85352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建造者模式缺点：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者模式所创建的产品一般具有较多的共同点，其组成部分相似，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如果产品之间的差异性很大，不适合使用建造者模式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，因此其使用范围受到一定的限制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如果产品的内部变化复杂，可能会需要定义很多具体建造者类来实现这种变化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，导致系统变得很庞大，增加了系统的理解难度和运行成本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5270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以下情况下可以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使用建造者模式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需要生成的产品对象有复杂的内部结构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，这些产品对象通常包含多个成员变量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需要生成的产品对象的属性相互依赖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，需要指定其生成顺序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对象的创建过程独立于创建该对象的类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。在建造者模式中通过引入了指挥者类，将创建过程封装在指挥者类中，而不在建造者类和客户类中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隔离复杂对象的创建和使用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，并使得相同的创建过程可以创建不同的产品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6226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="" xmlns:a16="http://schemas.microsoft.com/office/drawing/2014/main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="" xmlns:a16="http://schemas.microsoft.com/office/drawing/2014/main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="" xmlns:a16="http://schemas.microsoft.com/office/drawing/2014/main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16E7744A-19DB-49CF-A911-E16E8F0ADE60}"/>
              </a:ext>
            </a:extLst>
          </p:cNvPr>
          <p:cNvSpPr/>
          <p:nvPr/>
        </p:nvSpPr>
        <p:spPr>
          <a:xfrm>
            <a:off x="4919932" y="1583179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2504296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9D1D4DBC-3D4E-4023-94D2-FCB5C3A0E021}"/>
              </a:ext>
            </a:extLst>
          </p:cNvPr>
          <p:cNvSpPr/>
          <p:nvPr/>
        </p:nvSpPr>
        <p:spPr>
          <a:xfrm>
            <a:off x="4919932" y="3425413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9A9F1AD-96E2-4639-B84C-B70436EECEE1}"/>
              </a:ext>
            </a:extLst>
          </p:cNvPr>
          <p:cNvSpPr txBox="1"/>
          <p:nvPr/>
        </p:nvSpPr>
        <p:spPr>
          <a:xfrm>
            <a:off x="5934437" y="1616686"/>
            <a:ext cx="332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模式动机与定义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2551073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模式结构与分析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019CCB8-ACCA-43A2-A14C-97D10F8B17FC}"/>
              </a:ext>
            </a:extLst>
          </p:cNvPr>
          <p:cNvSpPr txBox="1"/>
          <p:nvPr/>
        </p:nvSpPr>
        <p:spPr>
          <a:xfrm>
            <a:off x="5934437" y="3487767"/>
            <a:ext cx="281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模式实例与解析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14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4346530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4393307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模式效果与应用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创建复杂对象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60" y="1526779"/>
            <a:ext cx="6659880" cy="475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475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(Builder Pattern)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将一个复杂对象的构建与它的表示分离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同样的构建过程可以创建不同的表示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建造者模式是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一步一步创建一个复杂的对象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允许用户只通过指定复杂对象的类型和内容就可以构建它们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用户不需要知道内部的具体构建细节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。建造者模式属于对象创建型模式。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2086" y="23757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190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将客户端与包含多个部件的复杂对象的创建过程分离，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客户端无须知道复杂对象的内部组成部分与装配方式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，只需要知道所需建造者的类型即可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关注如何逐步创建一个复杂的对象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，不同的建造者定义了不同的创建过程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33802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29" y="1565023"/>
            <a:ext cx="9503724" cy="440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390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建造者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包含如下角色：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：抽象建造者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ConcreteBuilder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：具体建造者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：指挥者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：产品角色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2128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KFC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套餐：实例说明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建造者模式可以用于描述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如何创建套餐：套餐是一个复杂对象，它一般包含主食（如汉堡、鸡肉卷等）和饮料（如果汁、可乐等）等组成部分，不同的套餐有不同的组成部分，而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KFC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的服务员可以根据顾客的要求，一步一步装配这些组成部分，构造一份完整的套餐，然后返回给顾客。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2503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KFC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套餐：实例说明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29"/>
          <p:cNvSpPr>
            <a:spLocks noChangeArrowheads="1"/>
          </p:cNvSpPr>
          <p:nvPr/>
        </p:nvSpPr>
        <p:spPr bwMode="auto">
          <a:xfrm rot="5400000">
            <a:off x="6153150" y="3867150"/>
            <a:ext cx="571500" cy="3810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" name="Picture 30" descr="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57700"/>
            <a:ext cx="2667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1" descr="2417701_002416229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57300"/>
            <a:ext cx="2905125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32"/>
          <p:cNvSpPr>
            <a:spLocks noChangeArrowheads="1"/>
          </p:cNvSpPr>
          <p:nvPr/>
        </p:nvSpPr>
        <p:spPr bwMode="auto">
          <a:xfrm>
            <a:off x="3657600" y="5372100"/>
            <a:ext cx="1066800" cy="381000"/>
          </a:xfrm>
          <a:prstGeom prst="lef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5" name="Picture 33" descr="CA2PULY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81513"/>
            <a:ext cx="2514600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4" descr="200882523117291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00"/>
            <a:ext cx="13049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35"/>
          <p:cNvSpPr>
            <a:spLocks noChangeShapeType="1"/>
          </p:cNvSpPr>
          <p:nvPr/>
        </p:nvSpPr>
        <p:spPr bwMode="auto">
          <a:xfrm flipH="1">
            <a:off x="4267200" y="2400300"/>
            <a:ext cx="7620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 flipH="1">
            <a:off x="4343400" y="35052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" name="Picture 37" descr="0852104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3" r="42857"/>
          <a:stretch>
            <a:fillRect/>
          </a:stretch>
        </p:blipFill>
        <p:spPr bwMode="auto">
          <a:xfrm>
            <a:off x="3681413" y="3505200"/>
            <a:ext cx="433387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8730346" y="3088706"/>
            <a:ext cx="2514600" cy="83185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KFC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使用了建造者模式</a:t>
            </a:r>
          </a:p>
        </p:txBody>
      </p:sp>
      <p:pic>
        <p:nvPicPr>
          <p:cNvPr id="21" name="Picture 26" descr="imag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820" y="1710055"/>
            <a:ext cx="10287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82247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5320</TotalTime>
  <Words>676</Words>
  <Application>Microsoft Office PowerPoint</Application>
  <PresentationFormat>宽屏</PresentationFormat>
  <Paragraphs>85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等线 Light</vt:lpstr>
      <vt:lpstr>华文行楷</vt:lpstr>
      <vt:lpstr>华文中宋</vt:lpstr>
      <vt:lpstr>宋体</vt:lpstr>
      <vt:lpstr>微软雅黑</vt:lpstr>
      <vt:lpstr>Arial</vt:lpstr>
      <vt:lpstr>Wingdings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未定义</cp:lastModifiedBy>
  <cp:revision>423</cp:revision>
  <dcterms:created xsi:type="dcterms:W3CDTF">2018-05-21T14:26:42Z</dcterms:created>
  <dcterms:modified xsi:type="dcterms:W3CDTF">2018-11-15T13:52:43Z</dcterms:modified>
</cp:coreProperties>
</file>