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368" r:id="rId4"/>
    <p:sldId id="303" r:id="rId5"/>
    <p:sldId id="367" r:id="rId6"/>
    <p:sldId id="383" r:id="rId7"/>
    <p:sldId id="380" r:id="rId8"/>
    <p:sldId id="366" r:id="rId9"/>
    <p:sldId id="372" r:id="rId10"/>
    <p:sldId id="384" r:id="rId11"/>
    <p:sldId id="385" r:id="rId12"/>
    <p:sldId id="386" r:id="rId13"/>
    <p:sldId id="387" r:id="rId14"/>
    <p:sldId id="370" r:id="rId15"/>
    <p:sldId id="374" r:id="rId16"/>
    <p:sldId id="375" r:id="rId17"/>
    <p:sldId id="389" r:id="rId18"/>
    <p:sldId id="388" r:id="rId19"/>
    <p:sldId id="390" r:id="rId20"/>
    <p:sldId id="394" r:id="rId21"/>
    <p:sldId id="395" r:id="rId22"/>
    <p:sldId id="393" r:id="rId23"/>
    <p:sldId id="3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28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5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55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70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8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="" xmlns:a16="http://schemas.microsoft.com/office/drawing/2014/main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原型模式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浅克隆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(Shallow Clone)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当原型对象被复制时，只复制它本身和其中包含的值类型的成员变量，而引用类型的成员变量并没有复制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695204"/>
              </p:ext>
            </p:extLst>
          </p:nvPr>
        </p:nvGraphicFramePr>
        <p:xfrm>
          <a:off x="2645313" y="2743200"/>
          <a:ext cx="6190399" cy="336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Visio" r:id="rId5" imgW="4114800" imgH="2233849" progId="Visio.Drawing.11">
                  <p:embed/>
                </p:oleObj>
              </mc:Choice>
              <mc:Fallback>
                <p:oleObj name="Visio" r:id="rId5" imgW="4114800" imgH="22338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313" y="2743200"/>
                        <a:ext cx="6190399" cy="3365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354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克隆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(Deep Clone)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除了对象本身被复制外，对象所包含的所有成员变量也将被复制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90622"/>
              </p:ext>
            </p:extLst>
          </p:nvPr>
        </p:nvGraphicFramePr>
        <p:xfrm>
          <a:off x="2420256" y="2609849"/>
          <a:ext cx="6785094" cy="3661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Visio" r:id="rId5" imgW="4114800" imgH="2220338" progId="Visio.Drawing.11">
                  <p:embed/>
                </p:oleObj>
              </mc:Choice>
              <mc:Fallback>
                <p:oleObj name="Visio" r:id="rId5" imgW="4114800" imgH="22203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256" y="2609849"/>
                        <a:ext cx="6785094" cy="3661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30080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邮件复制（浅克隆）：实例说明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邮件对象包含的内容较多（如发送者、接收者、标题、内容、日期、附件等），某系统中现需要提供一个邮件复制功能，对于已经创建好的邮件对象，可以通过复制的方式创建一个新的邮件对象，如果需要改变某部分内容，无须修改原始的邮件对象，只需要修改复制后得到的邮件对象即可。使用原型模式设计该系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本实例中使用浅克隆实现邮件复制，即复制邮件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(Email)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的同时不复制附件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(Attachment)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邮件复制（浅克隆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54" y="2043339"/>
            <a:ext cx="8147537" cy="413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邮件复制（浅克隆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prototype.shallow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邮件复制（深克隆）：实例说明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使用深克隆实现邮件复制，即复制邮件的同时复制附件。 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9029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邮件复制（深克隆）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84" y="2106003"/>
            <a:ext cx="7200058" cy="387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3835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邮件复制（深克隆） 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prototype.deep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4299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对象的创建过程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，通过复制一个已有实例可以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提高新实例的创建效率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扩展性较好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简化创建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，原型模式中产品的复制是通过封装在原型类中的克隆方法实现的，无须专门的工厂类来创建产品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可以使用深克隆的方式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保存对象的状态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，以便在需要的时候使用，可辅助实现撤销操作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18943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为每一个类配备一个克隆方法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，而且该克隆方法位于一个类的内部，当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对已有的类进行改造时，需要修改源代码，违背了开闭原则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实现深克隆时需要编写较为复杂的代码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，而且当对象之间存在多重的嵌套引用时，为了实现深克隆，每一层对象对应的类都必须支持深克隆，实现起来可能会比较麻烦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51669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="" xmlns:a16="http://schemas.microsoft.com/office/drawing/2014/main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="" xmlns:a16="http://schemas.microsoft.com/office/drawing/2014/main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使用原型模式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新对象成本较大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，新对象可以通过复制已有对象来获得，如果是相似对象，则可以对其成员变量稍作修改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系统要保存对象的状态，而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对象的状态变化很小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避免使用分层次的工厂类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来创建分层次的对象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7013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孙悟空变小猴子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09" y="2180725"/>
            <a:ext cx="5164628" cy="37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克隆出多个与原型对象一模一样的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原型模式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对象的创建过程较为复杂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，而且需要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给出一个原型对象来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指明所要创建的对象的类型，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然后用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这个原型对象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的办法创建出更多同类型的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(Prototype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：原型模式是一种对象创建型模式，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用原型实例指定创建对象的种类，并且通过复制这些原型创建新的对象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允许通过一个原型对象创建一个或多个同类型的其他对象，而无须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知道任何创建的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62" y="1914333"/>
            <a:ext cx="851852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：抽象原型类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ConcretePrototype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：具体原型类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：客户类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类都继承自</a:t>
            </a:r>
            <a:r>
              <a:rPr lang="en-US" altLang="zh-CN" sz="2400" dirty="0" err="1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java.lang.Object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类提供一个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clone()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可以将一个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对象复制一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clone()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方法来实现对象的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克隆（浅克隆）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能够实现克隆的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类必须实现一个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标识接口</a:t>
            </a:r>
            <a:r>
              <a:rPr lang="en-US" altLang="zh-CN" sz="2400" dirty="0" err="1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，表示这个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类支持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如果一个类没有实现这个接口但是调用了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编译器将抛出一个</a:t>
            </a:r>
            <a:r>
              <a:rPr lang="en-US" altLang="zh-CN" sz="2400" dirty="0" err="1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CloneNotSupportedException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1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03733207"/>
              </p:ext>
            </p:extLst>
          </p:nvPr>
        </p:nvGraphicFramePr>
        <p:xfrm>
          <a:off x="2032000" y="1987868"/>
          <a:ext cx="7696200" cy="4206256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3749675"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PrototypeDemo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implements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Cloneable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……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　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Object clone()</a:t>
                      </a: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　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　　　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Object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object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null;</a:t>
                      </a: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　　　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try {</a:t>
                      </a: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　　　　　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　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object =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super.clone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();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　　　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 catch 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CloneNotSupportedException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exception) {</a:t>
                      </a: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　　　　　　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System.err.println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("Not support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cloneable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");</a:t>
                      </a: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　　　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　　　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return object;</a:t>
                      </a: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    ……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912</Words>
  <Application>Microsoft Office PowerPoint</Application>
  <PresentationFormat>宽屏</PresentationFormat>
  <Paragraphs>128</Paragraphs>
  <Slides>21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等线</vt:lpstr>
      <vt:lpstr>等线 Light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516</cp:revision>
  <dcterms:created xsi:type="dcterms:W3CDTF">2018-05-21T14:26:42Z</dcterms:created>
  <dcterms:modified xsi:type="dcterms:W3CDTF">2018-11-26T02:27:37Z</dcterms:modified>
</cp:coreProperties>
</file>