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79300" cy="9134475" type="ledg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60"/>
  </p:normalViewPr>
  <p:slideViewPr>
    <p:cSldViewPr snapToGrid="0">
      <p:cViewPr varScale="1">
        <p:scale>
          <a:sx n="52" d="100"/>
          <a:sy n="52" d="100"/>
        </p:scale>
        <p:origin x="7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494925"/>
            <a:ext cx="10352405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715"/>
            <a:ext cx="9134475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150F-919F-4386-AB28-B2276B537AD0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1840-97DA-4E5C-A81B-7C996A69A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501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150F-919F-4386-AB28-B2276B537AD0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1840-97DA-4E5C-A81B-7C996A69A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057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2" y="486326"/>
            <a:ext cx="2626162" cy="77410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8" y="486326"/>
            <a:ext cx="7726243" cy="77410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150F-919F-4386-AB28-B2276B537AD0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1840-97DA-4E5C-A81B-7C996A69A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251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150F-919F-4386-AB28-B2276B537AD0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1840-97DA-4E5C-A81B-7C996A69A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440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2277278"/>
            <a:ext cx="10504646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6112912"/>
            <a:ext cx="10504646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/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150F-919F-4386-AB28-B2276B537AD0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1840-97DA-4E5C-A81B-7C996A69A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839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7" y="2431631"/>
            <a:ext cx="5176203" cy="5795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0" y="2431631"/>
            <a:ext cx="5176203" cy="5795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150F-919F-4386-AB28-B2276B537AD0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1840-97DA-4E5C-A81B-7C996A69A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82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486328"/>
            <a:ext cx="10504646" cy="17655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2239216"/>
            <a:ext cx="515241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3336620"/>
            <a:ext cx="5152414" cy="4907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1" y="2239216"/>
            <a:ext cx="5177789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1" y="3336620"/>
            <a:ext cx="5177789" cy="4907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150F-919F-4386-AB28-B2276B537AD0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1840-97DA-4E5C-A81B-7C996A69A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54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150F-919F-4386-AB28-B2276B537AD0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1840-97DA-4E5C-A81B-7C996A69A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369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150F-919F-4386-AB28-B2276B537AD0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1840-97DA-4E5C-A81B-7C996A69A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978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315197"/>
            <a:ext cx="6165771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150F-919F-4386-AB28-B2276B537AD0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1840-97DA-4E5C-A81B-7C996A69A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882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315197"/>
            <a:ext cx="6165771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150F-919F-4386-AB28-B2276B537AD0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1840-97DA-4E5C-A81B-7C996A69A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070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486328"/>
            <a:ext cx="10504646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2431631"/>
            <a:ext cx="10504646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7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5150F-919F-4386-AB28-B2276B537AD0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8466307"/>
            <a:ext cx="4110514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0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D1840-97DA-4E5C-A81B-7C996A69A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220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keyboard, group&#10;&#10;Description automatically generated">
            <a:extLst>
              <a:ext uri="{FF2B5EF4-FFF2-40B4-BE49-F238E27FC236}">
                <a16:creationId xmlns:a16="http://schemas.microsoft.com/office/drawing/2014/main" id="{8B9AEEFD-70A8-443F-B426-D61BD0B39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940" y="1910236"/>
            <a:ext cx="4999517" cy="5163628"/>
          </a:xfrm>
          <a:prstGeom prst="rect">
            <a:avLst/>
          </a:prstGeom>
        </p:spPr>
      </p:pic>
      <p:pic>
        <p:nvPicPr>
          <p:cNvPr id="41" name="Picture 40" descr="A picture containing drawing&#10;&#10;Description automatically generated">
            <a:extLst>
              <a:ext uri="{FF2B5EF4-FFF2-40B4-BE49-F238E27FC236}">
                <a16:creationId xmlns:a16="http://schemas.microsoft.com/office/drawing/2014/main" id="{CCB801E1-845B-41D3-967E-7DF9BA10D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952" y="690641"/>
            <a:ext cx="1114582" cy="1149886"/>
          </a:xfrm>
          <a:prstGeom prst="rect">
            <a:avLst/>
          </a:prstGeom>
        </p:spPr>
      </p:pic>
      <p:pic>
        <p:nvPicPr>
          <p:cNvPr id="47" name="Picture 4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8CFC951-9B5A-47F0-8D91-C2254844C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768" y="663808"/>
            <a:ext cx="1114581" cy="1152686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445270BC-DF86-4473-BD6B-DBED233F3C7C}"/>
              </a:ext>
            </a:extLst>
          </p:cNvPr>
          <p:cNvGrpSpPr/>
          <p:nvPr/>
        </p:nvGrpSpPr>
        <p:grpSpPr>
          <a:xfrm>
            <a:off x="8801237" y="6795709"/>
            <a:ext cx="848000" cy="1495850"/>
            <a:chOff x="8423808" y="6744110"/>
            <a:chExt cx="848000" cy="1495850"/>
          </a:xfrm>
        </p:grpSpPr>
        <p:pic>
          <p:nvPicPr>
            <p:cNvPr id="45" name="Picture 4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BEC6E450-ECA5-4669-8859-DF7F1AC1E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6388" y="7793994"/>
              <a:ext cx="845420" cy="445966"/>
            </a:xfrm>
            <a:prstGeom prst="rect">
              <a:avLst/>
            </a:prstGeom>
          </p:spPr>
        </p:pic>
        <p:pic>
          <p:nvPicPr>
            <p:cNvPr id="50" name="Picture 49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D6F5699F-2F2C-40D0-8139-ABF553B2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6388" y="6744110"/>
              <a:ext cx="845420" cy="445966"/>
            </a:xfrm>
            <a:prstGeom prst="rect">
              <a:avLst/>
            </a:prstGeom>
          </p:spPr>
        </p:pic>
        <p:pic>
          <p:nvPicPr>
            <p:cNvPr id="51" name="Picture 5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3F4D8DB-9403-499B-8F13-2D972A277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3808" y="7269052"/>
              <a:ext cx="845420" cy="445966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CCD9608-1C28-4D62-9F97-99E0A5765284}"/>
              </a:ext>
            </a:extLst>
          </p:cNvPr>
          <p:cNvGrpSpPr/>
          <p:nvPr/>
        </p:nvGrpSpPr>
        <p:grpSpPr>
          <a:xfrm>
            <a:off x="4753054" y="7462605"/>
            <a:ext cx="2609287" cy="633348"/>
            <a:chOff x="4012886" y="7416664"/>
            <a:chExt cx="2609287" cy="633348"/>
          </a:xfrm>
        </p:grpSpPr>
        <p:pic>
          <p:nvPicPr>
            <p:cNvPr id="27" name="Picture 2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DC13C6AA-0D92-4A64-BD39-72A735394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9098" y="7416664"/>
              <a:ext cx="636863" cy="628409"/>
            </a:xfrm>
            <a:prstGeom prst="rect">
              <a:avLst/>
            </a:prstGeom>
          </p:spPr>
        </p:pic>
        <p:pic>
          <p:nvPicPr>
            <p:cNvPr id="54" name="Picture 5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1FD3D103-6451-422F-894A-C94EBBF0D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5310" y="7416664"/>
              <a:ext cx="636863" cy="628409"/>
            </a:xfrm>
            <a:prstGeom prst="rect">
              <a:avLst/>
            </a:prstGeom>
          </p:spPr>
        </p:pic>
        <p:pic>
          <p:nvPicPr>
            <p:cNvPr id="55" name="Picture 5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1AE4EA25-CDA0-4594-A33F-BFEAD18D9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2886" y="7421603"/>
              <a:ext cx="636863" cy="628409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AEFC514-6DA4-4647-B187-1C8BD3684E44}"/>
              </a:ext>
            </a:extLst>
          </p:cNvPr>
          <p:cNvSpPr txBox="1"/>
          <p:nvPr/>
        </p:nvSpPr>
        <p:spPr>
          <a:xfrm>
            <a:off x="4831805" y="855430"/>
            <a:ext cx="2515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Ten Traffic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E26722D-0FC6-4040-996E-177A0919B3D1}"/>
              </a:ext>
            </a:extLst>
          </p:cNvPr>
          <p:cNvGrpSpPr/>
          <p:nvPr/>
        </p:nvGrpSpPr>
        <p:grpSpPr>
          <a:xfrm>
            <a:off x="2315851" y="6795709"/>
            <a:ext cx="924098" cy="1614314"/>
            <a:chOff x="1705052" y="6665134"/>
            <a:chExt cx="924098" cy="1614314"/>
          </a:xfrm>
        </p:grpSpPr>
        <p:pic>
          <p:nvPicPr>
            <p:cNvPr id="52" name="Picture 51" descr="A picture containing wheel, drawing&#10;&#10;Description automatically generated">
              <a:extLst>
                <a:ext uri="{FF2B5EF4-FFF2-40B4-BE49-F238E27FC236}">
                  <a16:creationId xmlns:a16="http://schemas.microsoft.com/office/drawing/2014/main" id="{E0378EB4-82DE-4BAE-AFA2-F1755E1B2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2046" y="6665134"/>
              <a:ext cx="917104" cy="524942"/>
            </a:xfrm>
            <a:prstGeom prst="rect">
              <a:avLst/>
            </a:prstGeom>
          </p:spPr>
        </p:pic>
        <p:pic>
          <p:nvPicPr>
            <p:cNvPr id="53" name="Picture 52" descr="A picture containing wheel, drawing&#10;&#10;Description automatically generated">
              <a:extLst>
                <a:ext uri="{FF2B5EF4-FFF2-40B4-BE49-F238E27FC236}">
                  <a16:creationId xmlns:a16="http://schemas.microsoft.com/office/drawing/2014/main" id="{FA5E0EE7-36B3-47CB-8761-8C5B2C2A7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5052" y="7190076"/>
              <a:ext cx="917104" cy="524942"/>
            </a:xfrm>
            <a:prstGeom prst="rect">
              <a:avLst/>
            </a:prstGeom>
          </p:spPr>
        </p:pic>
        <p:pic>
          <p:nvPicPr>
            <p:cNvPr id="39" name="Picture 38" descr="A picture containing wheel, drawing&#10;&#10;Description automatically generated">
              <a:extLst>
                <a:ext uri="{FF2B5EF4-FFF2-40B4-BE49-F238E27FC236}">
                  <a16:creationId xmlns:a16="http://schemas.microsoft.com/office/drawing/2014/main" id="{22F2405B-3044-4BCA-949E-1C8F7EE1A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2046" y="7754506"/>
              <a:ext cx="917104" cy="524942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A61222F-48D4-48D7-923D-F765A9FB7E89}"/>
              </a:ext>
            </a:extLst>
          </p:cNvPr>
          <p:cNvGrpSpPr/>
          <p:nvPr/>
        </p:nvGrpSpPr>
        <p:grpSpPr>
          <a:xfrm>
            <a:off x="9341622" y="3146987"/>
            <a:ext cx="1135824" cy="2235981"/>
            <a:chOff x="9240857" y="2331256"/>
            <a:chExt cx="1135824" cy="223598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355E657-F206-488D-8032-36A2B4AB4203}"/>
                </a:ext>
              </a:extLst>
            </p:cNvPr>
            <p:cNvSpPr txBox="1"/>
            <p:nvPr/>
          </p:nvSpPr>
          <p:spPr>
            <a:xfrm>
              <a:off x="9240857" y="2331256"/>
              <a:ext cx="1135824" cy="5847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dirty="0"/>
                <a:t>Roll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5779254-1210-499D-B299-FFB81EE1467A}"/>
                </a:ext>
              </a:extLst>
            </p:cNvPr>
            <p:cNvSpPr txBox="1"/>
            <p:nvPr/>
          </p:nvSpPr>
          <p:spPr>
            <a:xfrm>
              <a:off x="9240857" y="3155561"/>
              <a:ext cx="1135824" cy="5847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3200" dirty="0"/>
                <a:t>Move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344625C-988F-4FCC-B649-C0B5C6757DAA}"/>
                </a:ext>
              </a:extLst>
            </p:cNvPr>
            <p:cNvSpPr txBox="1"/>
            <p:nvPr/>
          </p:nvSpPr>
          <p:spPr>
            <a:xfrm>
              <a:off x="9240857" y="3982462"/>
              <a:ext cx="1135824" cy="5847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dirty="0"/>
                <a:t>Done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56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1273</TotalTime>
  <Words>5</Words>
  <Application>Microsoft Office PowerPoint</Application>
  <PresentationFormat>Ledger Paper (11x17 in)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 Cordonnier</dc:creator>
  <cp:lastModifiedBy>Rose Cordonnier</cp:lastModifiedBy>
  <cp:revision>6</cp:revision>
  <dcterms:created xsi:type="dcterms:W3CDTF">2020-07-08T23:03:56Z</dcterms:created>
  <dcterms:modified xsi:type="dcterms:W3CDTF">2020-07-09T20:17:13Z</dcterms:modified>
</cp:coreProperties>
</file>