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02c1d39e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02c1d39e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02c1d39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02c1d39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3772524b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3772524b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02c1d39e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02c1d39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02c1d39e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02c1d39e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02c1d39e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02c1d39e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02c1d39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02c1d39e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02c1d39e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02c1d39e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inyurl.com/y2e5a7jc"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reate.kahoot.it/details/web-scraping/52626462-1ccc-42ec-80fe-00a4852b327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 Scraper Training Module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Brie Ellis, Nolan Yanick, Tom Farrer, Andrew Lopez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are doing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t>
            </a:r>
            <a:r>
              <a:rPr lang="en"/>
              <a:t>reating a simple python script that is capable of extracting data from a public website and then storing that data into an external file. The level of training for our module would be placed at or around a beginner’s level.</a:t>
            </a:r>
            <a:endParaRPr/>
          </a:p>
        </p:txBody>
      </p:sp>
      <p:pic>
        <p:nvPicPr>
          <p:cNvPr id="62" name="Google Shape;62;p14"/>
          <p:cNvPicPr preferRelativeResize="0"/>
          <p:nvPr/>
        </p:nvPicPr>
        <p:blipFill>
          <a:blip r:embed="rId3">
            <a:alphaModFix/>
          </a:blip>
          <a:stretch>
            <a:fillRect/>
          </a:stretch>
        </p:blipFill>
        <p:spPr>
          <a:xfrm>
            <a:off x="5733200" y="1911950"/>
            <a:ext cx="3099100" cy="309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Outcomes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Basics of Python</a:t>
            </a:r>
            <a:endParaRPr/>
          </a:p>
          <a:p>
            <a:pPr indent="-342900" lvl="0" marL="457200" rtl="0" algn="l">
              <a:spcBef>
                <a:spcPts val="1600"/>
              </a:spcBef>
              <a:spcAft>
                <a:spcPts val="0"/>
              </a:spcAft>
              <a:buSzPts val="1800"/>
              <a:buChar char="●"/>
            </a:pPr>
            <a:r>
              <a:rPr lang="en"/>
              <a:t>The basics of the BeautifulSoup and Requests libraries</a:t>
            </a:r>
            <a:endParaRPr/>
          </a:p>
          <a:p>
            <a:pPr indent="-342900" lvl="0" marL="457200" rtl="0" algn="l">
              <a:spcBef>
                <a:spcPts val="1600"/>
              </a:spcBef>
              <a:spcAft>
                <a:spcPts val="0"/>
              </a:spcAft>
              <a:buSzPts val="1800"/>
              <a:buChar char="●"/>
            </a:pPr>
            <a:r>
              <a:rPr lang="en"/>
              <a:t>How to write and save data to an external json file</a:t>
            </a:r>
            <a:endParaRPr/>
          </a:p>
          <a:p>
            <a:pPr indent="-342900" lvl="0" marL="457200" rtl="0" algn="l">
              <a:spcBef>
                <a:spcPts val="1600"/>
              </a:spcBef>
              <a:spcAft>
                <a:spcPts val="1600"/>
              </a:spcAft>
              <a:buSzPts val="1800"/>
              <a:buChar char="●"/>
            </a:pPr>
            <a:r>
              <a:rPr lang="en"/>
              <a:t>How to extract data from a website using Python</a:t>
            </a:r>
            <a:endParaRPr/>
          </a:p>
        </p:txBody>
      </p:sp>
      <p:pic>
        <p:nvPicPr>
          <p:cNvPr id="69" name="Google Shape;69;p15"/>
          <p:cNvPicPr preferRelativeResize="0"/>
          <p:nvPr/>
        </p:nvPicPr>
        <p:blipFill>
          <a:blip r:embed="rId3">
            <a:alphaModFix/>
          </a:blip>
          <a:stretch>
            <a:fillRect/>
          </a:stretch>
        </p:blipFill>
        <p:spPr>
          <a:xfrm>
            <a:off x="6069028" y="2364900"/>
            <a:ext cx="2801200" cy="226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6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Basics of Python, Libraries, File I/O, and Data Extraction</a:t>
            </a:r>
            <a:endParaRPr/>
          </a:p>
        </p:txBody>
      </p:sp>
      <p:sp>
        <p:nvSpPr>
          <p:cNvPr id="75" name="Google Shape;75;p16"/>
          <p:cNvSpPr txBox="1"/>
          <p:nvPr>
            <p:ph idx="1" type="body"/>
          </p:nvPr>
        </p:nvSpPr>
        <p:spPr>
          <a:xfrm>
            <a:off x="311700" y="137280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is a language that is interpreted, high-level, general-purpose programming language. It is designed for readability. </a:t>
            </a:r>
            <a:endParaRPr/>
          </a:p>
          <a:p>
            <a:pPr indent="0" lvl="0" marL="0" rtl="0" algn="l">
              <a:spcBef>
                <a:spcPts val="1600"/>
              </a:spcBef>
              <a:spcAft>
                <a:spcPts val="1600"/>
              </a:spcAft>
              <a:buNone/>
            </a:pPr>
            <a:r>
              <a:rPr lang="en"/>
              <a:t>It is primarily used for data sciences. </a:t>
            </a:r>
            <a:endParaRPr/>
          </a:p>
        </p:txBody>
      </p:sp>
      <p:sp>
        <p:nvSpPr>
          <p:cNvPr id="76" name="Google Shape;76;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Requests is an HTTP library used for HTTP requests in P</a:t>
            </a:r>
            <a:r>
              <a:rPr lang="en"/>
              <a:t>ython.</a:t>
            </a:r>
            <a:endParaRPr/>
          </a:p>
          <a:p>
            <a:pPr indent="0" lvl="0" marL="0" rtl="0" algn="l">
              <a:spcBef>
                <a:spcPts val="1600"/>
              </a:spcBef>
              <a:spcAft>
                <a:spcPts val="0"/>
              </a:spcAft>
              <a:buNone/>
            </a:pPr>
            <a:r>
              <a:rPr lang="en"/>
              <a:t>BeautifulSoup is a Python library for pulling data out of HTML and XML files.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Using these libraries allows for raw data to be extracted from websites by parsing their data and writing it into a JSON or text file. This allows for better human readability.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purpose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script was created for the purpose of s</a:t>
            </a:r>
            <a:r>
              <a:rPr lang="en"/>
              <a:t>craping publicly and openly available data and information from websites and storing them into a file (either JSON, .csv, or .txt) for use in data analysis projects. </a:t>
            </a:r>
            <a:endParaRPr/>
          </a:p>
          <a:p>
            <a:pPr indent="0" lvl="0" marL="0" rtl="0" algn="l">
              <a:spcBef>
                <a:spcPts val="1600"/>
              </a:spcBef>
              <a:spcAft>
                <a:spcPts val="1600"/>
              </a:spcAft>
              <a:buNone/>
            </a:pPr>
            <a:r>
              <a:rPr lang="en"/>
              <a:t>We did it mostly to challenge ourselves.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application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Analysts would be able to scrape </a:t>
            </a:r>
            <a:r>
              <a:rPr lang="en"/>
              <a:t>publicly</a:t>
            </a:r>
            <a:r>
              <a:rPr lang="en"/>
              <a:t> available information off of websites, such as CNN, to find relevant information and use the data pulled to analyze trends and recurring patterns for use in data oriented projects and reports.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100"/>
              <a:t>*Remember, scraping is a last resort. Always use an API if one is available, as some websites state that scraping is against the rules in their Terms and Conditions for use*</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 and Lab</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https://tinyurl.com/y2e5a7jc</a:t>
            </a:r>
            <a:endParaRPr sz="3000"/>
          </a:p>
        </p:txBody>
      </p:sp>
      <p:pic>
        <p:nvPicPr>
          <p:cNvPr id="95" name="Google Shape;95;p19"/>
          <p:cNvPicPr preferRelativeResize="0"/>
          <p:nvPr/>
        </p:nvPicPr>
        <p:blipFill>
          <a:blip r:embed="rId4">
            <a:alphaModFix/>
          </a:blip>
          <a:stretch>
            <a:fillRect/>
          </a:stretch>
        </p:blipFill>
        <p:spPr>
          <a:xfrm>
            <a:off x="311700" y="1909900"/>
            <a:ext cx="3467100" cy="1123950"/>
          </a:xfrm>
          <a:prstGeom prst="rect">
            <a:avLst/>
          </a:prstGeom>
          <a:noFill/>
          <a:ln>
            <a:noFill/>
          </a:ln>
        </p:spPr>
      </p:pic>
      <p:pic>
        <p:nvPicPr>
          <p:cNvPr id="96" name="Google Shape;96;p19"/>
          <p:cNvPicPr preferRelativeResize="0"/>
          <p:nvPr/>
        </p:nvPicPr>
        <p:blipFill>
          <a:blip r:embed="rId5">
            <a:alphaModFix/>
          </a:blip>
          <a:stretch>
            <a:fillRect/>
          </a:stretch>
        </p:blipFill>
        <p:spPr>
          <a:xfrm>
            <a:off x="4228250" y="3033850"/>
            <a:ext cx="3677329" cy="269825"/>
          </a:xfrm>
          <a:prstGeom prst="rect">
            <a:avLst/>
          </a:prstGeom>
          <a:noFill/>
          <a:ln>
            <a:noFill/>
          </a:ln>
        </p:spPr>
      </p:pic>
      <p:pic>
        <p:nvPicPr>
          <p:cNvPr id="97" name="Google Shape;97;p19"/>
          <p:cNvPicPr preferRelativeResize="0"/>
          <p:nvPr/>
        </p:nvPicPr>
        <p:blipFill>
          <a:blip r:embed="rId6">
            <a:alphaModFix/>
          </a:blip>
          <a:stretch>
            <a:fillRect/>
          </a:stretch>
        </p:blipFill>
        <p:spPr>
          <a:xfrm>
            <a:off x="691213" y="3825925"/>
            <a:ext cx="5781675" cy="74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Kahoot Game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u="sng">
                <a:solidFill>
                  <a:schemeClr val="hlink"/>
                </a:solidFill>
                <a:hlinkClick r:id="rId3"/>
              </a:rPr>
              <a:t>https://create.kahoot.it/details/web-scraping/52626462-1ccc-42ec-80fe-00a4852b3279</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Issues, Concerns, Suggestions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