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58"/>
  </p:notesMasterIdLst>
  <p:sldIdLst>
    <p:sldId id="434" r:id="rId5"/>
    <p:sldId id="509" r:id="rId6"/>
    <p:sldId id="291" r:id="rId7"/>
    <p:sldId id="26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510" r:id="rId16"/>
    <p:sldId id="292" r:id="rId17"/>
    <p:sldId id="295" r:id="rId18"/>
    <p:sldId id="296" r:id="rId19"/>
    <p:sldId id="294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6" r:id="rId28"/>
    <p:sldId id="313" r:id="rId29"/>
    <p:sldId id="520" r:id="rId30"/>
    <p:sldId id="308" r:id="rId31"/>
    <p:sldId id="310" r:id="rId32"/>
    <p:sldId id="314" r:id="rId33"/>
    <p:sldId id="521" r:id="rId34"/>
    <p:sldId id="511" r:id="rId35"/>
    <p:sldId id="311" r:id="rId36"/>
    <p:sldId id="312" r:id="rId37"/>
    <p:sldId id="512" r:id="rId38"/>
    <p:sldId id="514" r:id="rId39"/>
    <p:sldId id="522" r:id="rId40"/>
    <p:sldId id="517" r:id="rId41"/>
    <p:sldId id="523" r:id="rId42"/>
    <p:sldId id="524" r:id="rId43"/>
    <p:sldId id="525" r:id="rId44"/>
    <p:sldId id="526" r:id="rId45"/>
    <p:sldId id="527" r:id="rId46"/>
    <p:sldId id="528" r:id="rId47"/>
    <p:sldId id="529" r:id="rId48"/>
    <p:sldId id="530" r:id="rId49"/>
    <p:sldId id="531" r:id="rId50"/>
    <p:sldId id="532" r:id="rId51"/>
    <p:sldId id="519" r:id="rId52"/>
    <p:sldId id="513" r:id="rId53"/>
    <p:sldId id="533" r:id="rId54"/>
    <p:sldId id="452" r:id="rId55"/>
    <p:sldId id="384" r:id="rId56"/>
    <p:sldId id="459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ED7D31"/>
    <a:srgbClr val="660066"/>
    <a:srgbClr val="A5CF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97373-C8F0-469F-A759-534290B354F0}" v="20" dt="2025-08-14T19:03:38.777"/>
    <p1510:client id="{C2F43ED6-28AB-4553-B8B1-1BB0DD2259E0}" v="17" dt="2025-08-14T19:13:11.422"/>
    <p1510:client id="{C94DD28B-28B7-4518-A47B-C6498B309B45}" v="4" dt="2025-08-14T19:09:08.966"/>
    <p1510:client id="{D055EE43-6585-4D9C-BADE-04A515CD9EC5}" v="436" dt="2025-08-14T18:58:15.8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1" autoAdjust="0"/>
    <p:restoredTop sz="68644" autoAdjust="0"/>
  </p:normalViewPr>
  <p:slideViewPr>
    <p:cSldViewPr snapToGrid="0">
      <p:cViewPr>
        <p:scale>
          <a:sx n="50" d="100"/>
          <a:sy n="50" d="100"/>
        </p:scale>
        <p:origin x="21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pson, Brielle" userId="f0ea580a-03ee-4a63-bd84-436803179175" providerId="ADAL" clId="{73697373-C8F0-469F-A759-534290B354F0}"/>
    <pc:docChg chg="undo custSel addSld delSld modSld">
      <pc:chgData name="Thompson, Brielle" userId="f0ea580a-03ee-4a63-bd84-436803179175" providerId="ADAL" clId="{73697373-C8F0-469F-A759-534290B354F0}" dt="2025-08-14T19:03:38.774" v="82" actId="115"/>
      <pc:docMkLst>
        <pc:docMk/>
      </pc:docMkLst>
      <pc:sldChg chg="del">
        <pc:chgData name="Thompson, Brielle" userId="f0ea580a-03ee-4a63-bd84-436803179175" providerId="ADAL" clId="{73697373-C8F0-469F-A759-534290B354F0}" dt="2025-08-14T19:02:52.871" v="32" actId="47"/>
        <pc:sldMkLst>
          <pc:docMk/>
          <pc:sldMk cId="2333308967" sldId="271"/>
        </pc:sldMkLst>
      </pc:sldChg>
      <pc:sldChg chg="del">
        <pc:chgData name="Thompson, Brielle" userId="f0ea580a-03ee-4a63-bd84-436803179175" providerId="ADAL" clId="{73697373-C8F0-469F-A759-534290B354F0}" dt="2025-08-14T19:02:53.005" v="36" actId="47"/>
        <pc:sldMkLst>
          <pc:docMk/>
          <pc:sldMk cId="0" sldId="278"/>
        </pc:sldMkLst>
      </pc:sldChg>
      <pc:sldChg chg="del">
        <pc:chgData name="Thompson, Brielle" userId="f0ea580a-03ee-4a63-bd84-436803179175" providerId="ADAL" clId="{73697373-C8F0-469F-A759-534290B354F0}" dt="2025-08-14T19:02:56.159" v="51" actId="47"/>
        <pc:sldMkLst>
          <pc:docMk/>
          <pc:sldMk cId="0" sldId="290"/>
        </pc:sldMkLst>
      </pc:sldChg>
      <pc:sldChg chg="modSp mod">
        <pc:chgData name="Thompson, Brielle" userId="f0ea580a-03ee-4a63-bd84-436803179175" providerId="ADAL" clId="{73697373-C8F0-469F-A759-534290B354F0}" dt="2025-08-14T19:02:43.625" v="14" actId="1035"/>
        <pc:sldMkLst>
          <pc:docMk/>
          <pc:sldMk cId="2342776510" sldId="291"/>
        </pc:sldMkLst>
        <pc:spChg chg="mod">
          <ac:chgData name="Thompson, Brielle" userId="f0ea580a-03ee-4a63-bd84-436803179175" providerId="ADAL" clId="{73697373-C8F0-469F-A759-534290B354F0}" dt="2025-08-14T19:02:43.625" v="14" actId="1035"/>
          <ac:spMkLst>
            <pc:docMk/>
            <pc:sldMk cId="2342776510" sldId="291"/>
            <ac:spMk id="6" creationId="{000D6200-F35A-3892-70FB-0438F0553F7A}"/>
          </ac:spMkLst>
        </pc:spChg>
      </pc:sldChg>
      <pc:sldChg chg="del">
        <pc:chgData name="Thompson, Brielle" userId="f0ea580a-03ee-4a63-bd84-436803179175" providerId="ADAL" clId="{73697373-C8F0-469F-A759-534290B354F0}" dt="2025-08-14T19:02:50.847" v="18" actId="47"/>
        <pc:sldMkLst>
          <pc:docMk/>
          <pc:sldMk cId="870276571" sldId="292"/>
        </pc:sldMkLst>
      </pc:sldChg>
      <pc:sldChg chg="del">
        <pc:chgData name="Thompson, Brielle" userId="f0ea580a-03ee-4a63-bd84-436803179175" providerId="ADAL" clId="{73697373-C8F0-469F-A759-534290B354F0}" dt="2025-08-14T19:02:49.684" v="15" actId="47"/>
        <pc:sldMkLst>
          <pc:docMk/>
          <pc:sldMk cId="3603538926" sldId="293"/>
        </pc:sldMkLst>
      </pc:sldChg>
      <pc:sldChg chg="del">
        <pc:chgData name="Thompson, Brielle" userId="f0ea580a-03ee-4a63-bd84-436803179175" providerId="ADAL" clId="{73697373-C8F0-469F-A759-534290B354F0}" dt="2025-08-14T19:02:51.078" v="24" actId="47"/>
        <pc:sldMkLst>
          <pc:docMk/>
          <pc:sldMk cId="410583801" sldId="296"/>
        </pc:sldMkLst>
      </pc:sldChg>
      <pc:sldChg chg="del">
        <pc:chgData name="Thompson, Brielle" userId="f0ea580a-03ee-4a63-bd84-436803179175" providerId="ADAL" clId="{73697373-C8F0-469F-A759-534290B354F0}" dt="2025-08-14T19:02:51.427" v="25" actId="47"/>
        <pc:sldMkLst>
          <pc:docMk/>
          <pc:sldMk cId="2368409363" sldId="297"/>
        </pc:sldMkLst>
      </pc:sldChg>
      <pc:sldChg chg="del">
        <pc:chgData name="Thompson, Brielle" userId="f0ea580a-03ee-4a63-bd84-436803179175" providerId="ADAL" clId="{73697373-C8F0-469F-A759-534290B354F0}" dt="2025-08-14T19:02:51.931" v="26" actId="47"/>
        <pc:sldMkLst>
          <pc:docMk/>
          <pc:sldMk cId="3211431060" sldId="298"/>
        </pc:sldMkLst>
      </pc:sldChg>
      <pc:sldChg chg="del">
        <pc:chgData name="Thompson, Brielle" userId="f0ea580a-03ee-4a63-bd84-436803179175" providerId="ADAL" clId="{73697373-C8F0-469F-A759-534290B354F0}" dt="2025-08-14T19:02:51.987" v="28" actId="47"/>
        <pc:sldMkLst>
          <pc:docMk/>
          <pc:sldMk cId="928893293" sldId="299"/>
        </pc:sldMkLst>
      </pc:sldChg>
      <pc:sldChg chg="del">
        <pc:chgData name="Thompson, Brielle" userId="f0ea580a-03ee-4a63-bd84-436803179175" providerId="ADAL" clId="{73697373-C8F0-469F-A759-534290B354F0}" dt="2025-08-14T19:02:52.916" v="33" actId="47"/>
        <pc:sldMkLst>
          <pc:docMk/>
          <pc:sldMk cId="675304002" sldId="302"/>
        </pc:sldMkLst>
      </pc:sldChg>
      <pc:sldChg chg="del">
        <pc:chgData name="Thompson, Brielle" userId="f0ea580a-03ee-4a63-bd84-436803179175" providerId="ADAL" clId="{73697373-C8F0-469F-A759-534290B354F0}" dt="2025-08-14T19:02:52.951" v="34" actId="47"/>
        <pc:sldMkLst>
          <pc:docMk/>
          <pc:sldMk cId="3791687788" sldId="303"/>
        </pc:sldMkLst>
      </pc:sldChg>
      <pc:sldChg chg="del">
        <pc:chgData name="Thompson, Brielle" userId="f0ea580a-03ee-4a63-bd84-436803179175" providerId="ADAL" clId="{73697373-C8F0-469F-A759-534290B354F0}" dt="2025-08-14T19:02:53.949" v="43" actId="47"/>
        <pc:sldMkLst>
          <pc:docMk/>
          <pc:sldMk cId="2967978742" sldId="304"/>
        </pc:sldMkLst>
      </pc:sldChg>
      <pc:sldChg chg="del">
        <pc:chgData name="Thompson, Brielle" userId="f0ea580a-03ee-4a63-bd84-436803179175" providerId="ADAL" clId="{73697373-C8F0-469F-A759-534290B354F0}" dt="2025-08-14T19:02:54.142" v="44" actId="47"/>
        <pc:sldMkLst>
          <pc:docMk/>
          <pc:sldMk cId="2752289645" sldId="310"/>
        </pc:sldMkLst>
      </pc:sldChg>
      <pc:sldChg chg="del">
        <pc:chgData name="Thompson, Brielle" userId="f0ea580a-03ee-4a63-bd84-436803179175" providerId="ADAL" clId="{73697373-C8F0-469F-A759-534290B354F0}" dt="2025-08-14T19:02:57.107" v="53" actId="47"/>
        <pc:sldMkLst>
          <pc:docMk/>
          <pc:sldMk cId="794077804" sldId="311"/>
        </pc:sldMkLst>
      </pc:sldChg>
      <pc:sldChg chg="del">
        <pc:chgData name="Thompson, Brielle" userId="f0ea580a-03ee-4a63-bd84-436803179175" providerId="ADAL" clId="{73697373-C8F0-469F-A759-534290B354F0}" dt="2025-08-14T19:02:50.945" v="21" actId="47"/>
        <pc:sldMkLst>
          <pc:docMk/>
          <pc:sldMk cId="2653534095" sldId="312"/>
        </pc:sldMkLst>
      </pc:sldChg>
      <pc:sldChg chg="del">
        <pc:chgData name="Thompson, Brielle" userId="f0ea580a-03ee-4a63-bd84-436803179175" providerId="ADAL" clId="{73697373-C8F0-469F-A759-534290B354F0}" dt="2025-08-14T19:02:56.622" v="52" actId="47"/>
        <pc:sldMkLst>
          <pc:docMk/>
          <pc:sldMk cId="3691224411" sldId="336"/>
        </pc:sldMkLst>
      </pc:sldChg>
      <pc:sldChg chg="add del">
        <pc:chgData name="Thompson, Brielle" userId="f0ea580a-03ee-4a63-bd84-436803179175" providerId="ADAL" clId="{73697373-C8F0-469F-A759-534290B354F0}" dt="2025-08-14T19:03:00.022" v="56" actId="47"/>
        <pc:sldMkLst>
          <pc:docMk/>
          <pc:sldMk cId="3185418229" sldId="384"/>
        </pc:sldMkLst>
      </pc:sldChg>
      <pc:sldChg chg="del">
        <pc:chgData name="Thompson, Brielle" userId="f0ea580a-03ee-4a63-bd84-436803179175" providerId="ADAL" clId="{73697373-C8F0-469F-A759-534290B354F0}" dt="2025-08-14T19:02:52.973" v="35" actId="47"/>
        <pc:sldMkLst>
          <pc:docMk/>
          <pc:sldMk cId="3216547504" sldId="432"/>
        </pc:sldMkLst>
      </pc:sldChg>
      <pc:sldChg chg="modSp mod">
        <pc:chgData name="Thompson, Brielle" userId="f0ea580a-03ee-4a63-bd84-436803179175" providerId="ADAL" clId="{73697373-C8F0-469F-A759-534290B354F0}" dt="2025-08-14T19:02:35.472" v="12" actId="20577"/>
        <pc:sldMkLst>
          <pc:docMk/>
          <pc:sldMk cId="2472309090" sldId="434"/>
        </pc:sldMkLst>
        <pc:spChg chg="mod">
          <ac:chgData name="Thompson, Brielle" userId="f0ea580a-03ee-4a63-bd84-436803179175" providerId="ADAL" clId="{73697373-C8F0-469F-A759-534290B354F0}" dt="2025-08-14T19:02:35.472" v="12" actId="20577"/>
          <ac:spMkLst>
            <pc:docMk/>
            <pc:sldMk cId="2472309090" sldId="434"/>
            <ac:spMk id="2" creationId="{6AE23848-0866-067B-5C85-225EDB126BA1}"/>
          </ac:spMkLst>
        </pc:spChg>
      </pc:sldChg>
      <pc:sldChg chg="del">
        <pc:chgData name="Thompson, Brielle" userId="f0ea580a-03ee-4a63-bd84-436803179175" providerId="ADAL" clId="{73697373-C8F0-469F-A759-534290B354F0}" dt="2025-08-14T19:02:55.894" v="50" actId="47"/>
        <pc:sldMkLst>
          <pc:docMk/>
          <pc:sldMk cId="3247257364" sldId="435"/>
        </pc:sldMkLst>
      </pc:sldChg>
      <pc:sldChg chg="del">
        <pc:chgData name="Thompson, Brielle" userId="f0ea580a-03ee-4a63-bd84-436803179175" providerId="ADAL" clId="{73697373-C8F0-469F-A759-534290B354F0}" dt="2025-08-14T19:02:50.080" v="16" actId="47"/>
        <pc:sldMkLst>
          <pc:docMk/>
          <pc:sldMk cId="1238645798" sldId="436"/>
        </pc:sldMkLst>
      </pc:sldChg>
      <pc:sldChg chg="del">
        <pc:chgData name="Thompson, Brielle" userId="f0ea580a-03ee-4a63-bd84-436803179175" providerId="ADAL" clId="{73697373-C8F0-469F-A759-534290B354F0}" dt="2025-08-14T19:02:51.040" v="23" actId="47"/>
        <pc:sldMkLst>
          <pc:docMk/>
          <pc:sldMk cId="1708838552" sldId="437"/>
        </pc:sldMkLst>
      </pc:sldChg>
      <pc:sldChg chg="del">
        <pc:chgData name="Thompson, Brielle" userId="f0ea580a-03ee-4a63-bd84-436803179175" providerId="ADAL" clId="{73697373-C8F0-469F-A759-534290B354F0}" dt="2025-08-14T19:02:50.907" v="20" actId="47"/>
        <pc:sldMkLst>
          <pc:docMk/>
          <pc:sldMk cId="4168271727" sldId="439"/>
        </pc:sldMkLst>
      </pc:sldChg>
      <pc:sldChg chg="del">
        <pc:chgData name="Thompson, Brielle" userId="f0ea580a-03ee-4a63-bd84-436803179175" providerId="ADAL" clId="{73697373-C8F0-469F-A759-534290B354F0}" dt="2025-08-14T19:02:50.354" v="17" actId="47"/>
        <pc:sldMkLst>
          <pc:docMk/>
          <pc:sldMk cId="3014738124" sldId="440"/>
        </pc:sldMkLst>
      </pc:sldChg>
      <pc:sldChg chg="del">
        <pc:chgData name="Thompson, Brielle" userId="f0ea580a-03ee-4a63-bd84-436803179175" providerId="ADAL" clId="{73697373-C8F0-469F-A759-534290B354F0}" dt="2025-08-14T19:02:52.013" v="29" actId="47"/>
        <pc:sldMkLst>
          <pc:docMk/>
          <pc:sldMk cId="664292742" sldId="442"/>
        </pc:sldMkLst>
      </pc:sldChg>
      <pc:sldChg chg="del">
        <pc:chgData name="Thompson, Brielle" userId="f0ea580a-03ee-4a63-bd84-436803179175" providerId="ADAL" clId="{73697373-C8F0-469F-A759-534290B354F0}" dt="2025-08-14T19:02:52.049" v="30" actId="47"/>
        <pc:sldMkLst>
          <pc:docMk/>
          <pc:sldMk cId="275994254" sldId="443"/>
        </pc:sldMkLst>
      </pc:sldChg>
      <pc:sldChg chg="del">
        <pc:chgData name="Thompson, Brielle" userId="f0ea580a-03ee-4a63-bd84-436803179175" providerId="ADAL" clId="{73697373-C8F0-469F-A759-534290B354F0}" dt="2025-08-14T19:02:52.384" v="31" actId="47"/>
        <pc:sldMkLst>
          <pc:docMk/>
          <pc:sldMk cId="2904939397" sldId="444"/>
        </pc:sldMkLst>
      </pc:sldChg>
      <pc:sldChg chg="del">
        <pc:chgData name="Thompson, Brielle" userId="f0ea580a-03ee-4a63-bd84-436803179175" providerId="ADAL" clId="{73697373-C8F0-469F-A759-534290B354F0}" dt="2025-08-14T19:02:54.213" v="45" actId="47"/>
        <pc:sldMkLst>
          <pc:docMk/>
          <pc:sldMk cId="1751049556" sldId="445"/>
        </pc:sldMkLst>
      </pc:sldChg>
      <pc:sldChg chg="del">
        <pc:chgData name="Thompson, Brielle" userId="f0ea580a-03ee-4a63-bd84-436803179175" providerId="ADAL" clId="{73697373-C8F0-469F-A759-534290B354F0}" dt="2025-08-14T19:02:50.879" v="19" actId="47"/>
        <pc:sldMkLst>
          <pc:docMk/>
          <pc:sldMk cId="3772101649" sldId="446"/>
        </pc:sldMkLst>
      </pc:sldChg>
      <pc:sldChg chg="del">
        <pc:chgData name="Thompson, Brielle" userId="f0ea580a-03ee-4a63-bd84-436803179175" providerId="ADAL" clId="{73697373-C8F0-469F-A759-534290B354F0}" dt="2025-08-14T19:03:03.116" v="58" actId="47"/>
        <pc:sldMkLst>
          <pc:docMk/>
          <pc:sldMk cId="761833444" sldId="447"/>
        </pc:sldMkLst>
      </pc:sldChg>
      <pc:sldChg chg="del">
        <pc:chgData name="Thompson, Brielle" userId="f0ea580a-03ee-4a63-bd84-436803179175" providerId="ADAL" clId="{73697373-C8F0-469F-A759-534290B354F0}" dt="2025-08-14T19:03:03.424" v="59" actId="47"/>
        <pc:sldMkLst>
          <pc:docMk/>
          <pc:sldMk cId="3911696057" sldId="449"/>
        </pc:sldMkLst>
      </pc:sldChg>
      <pc:sldChg chg="del">
        <pc:chgData name="Thompson, Brielle" userId="f0ea580a-03ee-4a63-bd84-436803179175" providerId="ADAL" clId="{73697373-C8F0-469F-A759-534290B354F0}" dt="2025-08-14T19:02:51.954" v="27" actId="47"/>
        <pc:sldMkLst>
          <pc:docMk/>
          <pc:sldMk cId="2084022510" sldId="451"/>
        </pc:sldMkLst>
      </pc:sldChg>
      <pc:sldChg chg="modSp add del">
        <pc:chgData name="Thompson, Brielle" userId="f0ea580a-03ee-4a63-bd84-436803179175" providerId="ADAL" clId="{73697373-C8F0-469F-A759-534290B354F0}" dt="2025-08-14T19:03:38.774" v="82" actId="115"/>
        <pc:sldMkLst>
          <pc:docMk/>
          <pc:sldMk cId="1972088792" sldId="452"/>
        </pc:sldMkLst>
        <pc:graphicFrameChg chg="mod">
          <ac:chgData name="Thompson, Brielle" userId="f0ea580a-03ee-4a63-bd84-436803179175" providerId="ADAL" clId="{73697373-C8F0-469F-A759-534290B354F0}" dt="2025-08-14T19:03:38.774" v="82" actId="115"/>
          <ac:graphicFrameMkLst>
            <pc:docMk/>
            <pc:sldMk cId="1972088792" sldId="452"/>
            <ac:graphicFrameMk id="5" creationId="{F064ADAB-75C7-5015-D427-2B0C35D721B5}"/>
          </ac:graphicFrameMkLst>
        </pc:graphicFrameChg>
      </pc:sldChg>
      <pc:sldChg chg="del">
        <pc:chgData name="Thompson, Brielle" userId="f0ea580a-03ee-4a63-bd84-436803179175" providerId="ADAL" clId="{73697373-C8F0-469F-A759-534290B354F0}" dt="2025-08-14T19:02:53.030" v="37" actId="47"/>
        <pc:sldMkLst>
          <pc:docMk/>
          <pc:sldMk cId="1057144615" sldId="453"/>
        </pc:sldMkLst>
      </pc:sldChg>
      <pc:sldChg chg="del">
        <pc:chgData name="Thompson, Brielle" userId="f0ea580a-03ee-4a63-bd84-436803179175" providerId="ADAL" clId="{73697373-C8F0-469F-A759-534290B354F0}" dt="2025-08-14T19:02:53.340" v="38" actId="47"/>
        <pc:sldMkLst>
          <pc:docMk/>
          <pc:sldMk cId="2695207565" sldId="454"/>
        </pc:sldMkLst>
      </pc:sldChg>
      <pc:sldChg chg="del">
        <pc:chgData name="Thompson, Brielle" userId="f0ea580a-03ee-4a63-bd84-436803179175" providerId="ADAL" clId="{73697373-C8F0-469F-A759-534290B354F0}" dt="2025-08-14T19:02:53.828" v="39" actId="47"/>
        <pc:sldMkLst>
          <pc:docMk/>
          <pc:sldMk cId="2706510687" sldId="455"/>
        </pc:sldMkLst>
      </pc:sldChg>
      <pc:sldChg chg="del">
        <pc:chgData name="Thompson, Brielle" userId="f0ea580a-03ee-4a63-bd84-436803179175" providerId="ADAL" clId="{73697373-C8F0-469F-A759-534290B354F0}" dt="2025-08-14T19:02:53.846" v="40" actId="47"/>
        <pc:sldMkLst>
          <pc:docMk/>
          <pc:sldMk cId="1584873583" sldId="456"/>
        </pc:sldMkLst>
      </pc:sldChg>
      <pc:sldChg chg="del">
        <pc:chgData name="Thompson, Brielle" userId="f0ea580a-03ee-4a63-bd84-436803179175" providerId="ADAL" clId="{73697373-C8F0-469F-A759-534290B354F0}" dt="2025-08-14T19:02:53.883" v="41" actId="47"/>
        <pc:sldMkLst>
          <pc:docMk/>
          <pc:sldMk cId="2114799925" sldId="457"/>
        </pc:sldMkLst>
      </pc:sldChg>
      <pc:sldChg chg="del">
        <pc:chgData name="Thompson, Brielle" userId="f0ea580a-03ee-4a63-bd84-436803179175" providerId="ADAL" clId="{73697373-C8F0-469F-A759-534290B354F0}" dt="2025-08-14T19:02:53.912" v="42" actId="47"/>
        <pc:sldMkLst>
          <pc:docMk/>
          <pc:sldMk cId="3211140333" sldId="458"/>
        </pc:sldMkLst>
      </pc:sldChg>
      <pc:sldChg chg="modSp add del mod">
        <pc:chgData name="Thompson, Brielle" userId="f0ea580a-03ee-4a63-bd84-436803179175" providerId="ADAL" clId="{73697373-C8F0-469F-A759-534290B354F0}" dt="2025-08-14T19:03:09.014" v="62" actId="20577"/>
        <pc:sldMkLst>
          <pc:docMk/>
          <pc:sldMk cId="3019933041" sldId="459"/>
        </pc:sldMkLst>
        <pc:spChg chg="mod">
          <ac:chgData name="Thompson, Brielle" userId="f0ea580a-03ee-4a63-bd84-436803179175" providerId="ADAL" clId="{73697373-C8F0-469F-A759-534290B354F0}" dt="2025-08-14T19:03:09.014" v="62" actId="20577"/>
          <ac:spMkLst>
            <pc:docMk/>
            <pc:sldMk cId="3019933041" sldId="459"/>
            <ac:spMk id="3" creationId="{532F6CCB-9497-D52A-E563-EA564D079580}"/>
          </ac:spMkLst>
        </pc:spChg>
      </pc:sldChg>
      <pc:sldChg chg="del">
        <pc:chgData name="Thompson, Brielle" userId="f0ea580a-03ee-4a63-bd84-436803179175" providerId="ADAL" clId="{73697373-C8F0-469F-A759-534290B354F0}" dt="2025-08-14T19:02:51.010" v="22" actId="47"/>
        <pc:sldMkLst>
          <pc:docMk/>
          <pc:sldMk cId="365282687" sldId="460"/>
        </pc:sldMkLst>
      </pc:sldChg>
      <pc:sldChg chg="del">
        <pc:chgData name="Thompson, Brielle" userId="f0ea580a-03ee-4a63-bd84-436803179175" providerId="ADAL" clId="{73697373-C8F0-469F-A759-534290B354F0}" dt="2025-08-14T19:02:54.703" v="46" actId="47"/>
        <pc:sldMkLst>
          <pc:docMk/>
          <pc:sldMk cId="492697286" sldId="461"/>
        </pc:sldMkLst>
      </pc:sldChg>
      <pc:sldChg chg="del">
        <pc:chgData name="Thompson, Brielle" userId="f0ea580a-03ee-4a63-bd84-436803179175" providerId="ADAL" clId="{73697373-C8F0-469F-A759-534290B354F0}" dt="2025-08-14T19:02:54.733" v="47" actId="47"/>
        <pc:sldMkLst>
          <pc:docMk/>
          <pc:sldMk cId="411440384" sldId="463"/>
        </pc:sldMkLst>
      </pc:sldChg>
      <pc:sldChg chg="del">
        <pc:chgData name="Thompson, Brielle" userId="f0ea580a-03ee-4a63-bd84-436803179175" providerId="ADAL" clId="{73697373-C8F0-469F-A759-534290B354F0}" dt="2025-08-14T19:02:55.209" v="48" actId="47"/>
        <pc:sldMkLst>
          <pc:docMk/>
          <pc:sldMk cId="2431553106" sldId="464"/>
        </pc:sldMkLst>
      </pc:sldChg>
      <pc:sldChg chg="del">
        <pc:chgData name="Thompson, Brielle" userId="f0ea580a-03ee-4a63-bd84-436803179175" providerId="ADAL" clId="{73697373-C8F0-469F-A759-534290B354F0}" dt="2025-08-14T19:02:55.667" v="49" actId="47"/>
        <pc:sldMkLst>
          <pc:docMk/>
          <pc:sldMk cId="2470410493" sldId="465"/>
        </pc:sldMkLst>
      </pc:sldChg>
    </pc:docChg>
  </pc:docChgLst>
  <pc:docChgLst>
    <pc:chgData name="Thompson, Brielle" userId="f0ea580a-03ee-4a63-bd84-436803179175" providerId="ADAL" clId="{D055EE43-6585-4D9C-BADE-04A515CD9EC5}"/>
    <pc:docChg chg="undo redo custSel addSld delSld modSld sldOrd">
      <pc:chgData name="Thompson, Brielle" userId="f0ea580a-03ee-4a63-bd84-436803179175" providerId="ADAL" clId="{D055EE43-6585-4D9C-BADE-04A515CD9EC5}" dt="2025-08-14T18:58:15.800" v="5961"/>
      <pc:docMkLst>
        <pc:docMk/>
      </pc:docMkLst>
      <pc:sldChg chg="modSp del mod">
        <pc:chgData name="Thompson, Brielle" userId="f0ea580a-03ee-4a63-bd84-436803179175" providerId="ADAL" clId="{D055EE43-6585-4D9C-BADE-04A515CD9EC5}" dt="2025-08-07T18:44:13.549" v="401" actId="47"/>
        <pc:sldMkLst>
          <pc:docMk/>
          <pc:sldMk cId="3074375536" sldId="256"/>
        </pc:sldMkLst>
      </pc:sldChg>
      <pc:sldChg chg="del">
        <pc:chgData name="Thompson, Brielle" userId="f0ea580a-03ee-4a63-bd84-436803179175" providerId="ADAL" clId="{D055EE43-6585-4D9C-BADE-04A515CD9EC5}" dt="2025-08-03T22:07:17.493" v="34" actId="47"/>
        <pc:sldMkLst>
          <pc:docMk/>
          <pc:sldMk cId="3626898023" sldId="257"/>
        </pc:sldMkLst>
      </pc:sldChg>
      <pc:sldChg chg="del">
        <pc:chgData name="Thompson, Brielle" userId="f0ea580a-03ee-4a63-bd84-436803179175" providerId="ADAL" clId="{D055EE43-6585-4D9C-BADE-04A515CD9EC5}" dt="2025-08-03T22:07:17.974" v="35" actId="47"/>
        <pc:sldMkLst>
          <pc:docMk/>
          <pc:sldMk cId="1116956592" sldId="258"/>
        </pc:sldMkLst>
      </pc:sldChg>
      <pc:sldChg chg="del">
        <pc:chgData name="Thompson, Brielle" userId="f0ea580a-03ee-4a63-bd84-436803179175" providerId="ADAL" clId="{D055EE43-6585-4D9C-BADE-04A515CD9EC5}" dt="2025-08-03T22:07:18.550" v="36" actId="47"/>
        <pc:sldMkLst>
          <pc:docMk/>
          <pc:sldMk cId="2003417427" sldId="259"/>
        </pc:sldMkLst>
      </pc:sldChg>
      <pc:sldChg chg="del">
        <pc:chgData name="Thompson, Brielle" userId="f0ea580a-03ee-4a63-bd84-436803179175" providerId="ADAL" clId="{D055EE43-6585-4D9C-BADE-04A515CD9EC5}" dt="2025-08-03T22:07:20.295" v="39" actId="47"/>
        <pc:sldMkLst>
          <pc:docMk/>
          <pc:sldMk cId="1137269737" sldId="260"/>
        </pc:sldMkLst>
      </pc:sldChg>
      <pc:sldChg chg="del">
        <pc:chgData name="Thompson, Brielle" userId="f0ea580a-03ee-4a63-bd84-436803179175" providerId="ADAL" clId="{D055EE43-6585-4D9C-BADE-04A515CD9EC5}" dt="2025-08-03T22:07:20.949" v="41" actId="47"/>
        <pc:sldMkLst>
          <pc:docMk/>
          <pc:sldMk cId="3089363127" sldId="261"/>
        </pc:sldMkLst>
      </pc:sldChg>
      <pc:sldChg chg="del">
        <pc:chgData name="Thompson, Brielle" userId="f0ea580a-03ee-4a63-bd84-436803179175" providerId="ADAL" clId="{D055EE43-6585-4D9C-BADE-04A515CD9EC5}" dt="2025-08-03T22:07:21.124" v="42" actId="47"/>
        <pc:sldMkLst>
          <pc:docMk/>
          <pc:sldMk cId="1081452320" sldId="262"/>
        </pc:sldMkLst>
      </pc:sldChg>
      <pc:sldChg chg="del">
        <pc:chgData name="Thompson, Brielle" userId="f0ea580a-03ee-4a63-bd84-436803179175" providerId="ADAL" clId="{D055EE43-6585-4D9C-BADE-04A515CD9EC5}" dt="2025-08-03T22:07:21.286" v="43" actId="47"/>
        <pc:sldMkLst>
          <pc:docMk/>
          <pc:sldMk cId="3844289811" sldId="263"/>
        </pc:sldMkLst>
      </pc:sldChg>
      <pc:sldChg chg="del">
        <pc:chgData name="Thompson, Brielle" userId="f0ea580a-03ee-4a63-bd84-436803179175" providerId="ADAL" clId="{D055EE43-6585-4D9C-BADE-04A515CD9EC5}" dt="2025-08-03T22:07:21.472" v="44" actId="47"/>
        <pc:sldMkLst>
          <pc:docMk/>
          <pc:sldMk cId="3225275284" sldId="264"/>
        </pc:sldMkLst>
      </pc:sldChg>
      <pc:sldChg chg="del">
        <pc:chgData name="Thompson, Brielle" userId="f0ea580a-03ee-4a63-bd84-436803179175" providerId="ADAL" clId="{D055EE43-6585-4D9C-BADE-04A515CD9EC5}" dt="2025-08-03T22:07:21.623" v="45" actId="47"/>
        <pc:sldMkLst>
          <pc:docMk/>
          <pc:sldMk cId="1193226388" sldId="265"/>
        </pc:sldMkLst>
      </pc:sldChg>
      <pc:sldChg chg="del">
        <pc:chgData name="Thompson, Brielle" userId="f0ea580a-03ee-4a63-bd84-436803179175" providerId="ADAL" clId="{D055EE43-6585-4D9C-BADE-04A515CD9EC5}" dt="2025-08-03T22:07:23.870" v="55" actId="47"/>
        <pc:sldMkLst>
          <pc:docMk/>
          <pc:sldMk cId="1421516798" sldId="270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2333308967" sldId="271"/>
        </pc:sldMkLst>
      </pc:sldChg>
      <pc:sldChg chg="del">
        <pc:chgData name="Thompson, Brielle" userId="f0ea580a-03ee-4a63-bd84-436803179175" providerId="ADAL" clId="{D055EE43-6585-4D9C-BADE-04A515CD9EC5}" dt="2025-08-03T22:07:24.329" v="57" actId="47"/>
        <pc:sldMkLst>
          <pc:docMk/>
          <pc:sldMk cId="1060711354" sldId="272"/>
        </pc:sldMkLst>
      </pc:sldChg>
      <pc:sldChg chg="del">
        <pc:chgData name="Thompson, Brielle" userId="f0ea580a-03ee-4a63-bd84-436803179175" providerId="ADAL" clId="{D055EE43-6585-4D9C-BADE-04A515CD9EC5}" dt="2025-08-03T22:07:24.540" v="58" actId="47"/>
        <pc:sldMkLst>
          <pc:docMk/>
          <pc:sldMk cId="2165886196" sldId="273"/>
        </pc:sldMkLst>
      </pc:sldChg>
      <pc:sldChg chg="del">
        <pc:chgData name="Thompson, Brielle" userId="f0ea580a-03ee-4a63-bd84-436803179175" providerId="ADAL" clId="{D055EE43-6585-4D9C-BADE-04A515CD9EC5}" dt="2025-08-03T22:07:24.759" v="59" actId="47"/>
        <pc:sldMkLst>
          <pc:docMk/>
          <pc:sldMk cId="1439886762" sldId="275"/>
        </pc:sldMkLst>
      </pc:sldChg>
      <pc:sldChg chg="del">
        <pc:chgData name="Thompson, Brielle" userId="f0ea580a-03ee-4a63-bd84-436803179175" providerId="ADAL" clId="{D055EE43-6585-4D9C-BADE-04A515CD9EC5}" dt="2025-08-03T22:07:25.633" v="63" actId="47"/>
        <pc:sldMkLst>
          <pc:docMk/>
          <pc:sldMk cId="1881957084" sldId="276"/>
        </pc:sldMkLst>
      </pc:sldChg>
      <pc:sldChg chg="del">
        <pc:chgData name="Thompson, Brielle" userId="f0ea580a-03ee-4a63-bd84-436803179175" providerId="ADAL" clId="{D055EE43-6585-4D9C-BADE-04A515CD9EC5}" dt="2025-08-03T22:07:25.872" v="64" actId="47"/>
        <pc:sldMkLst>
          <pc:docMk/>
          <pc:sldMk cId="2305890375" sldId="277"/>
        </pc:sldMkLst>
      </pc:sldChg>
      <pc:sldChg chg="addSp modSp add mod modNotes">
        <pc:chgData name="Thompson, Brielle" userId="f0ea580a-03ee-4a63-bd84-436803179175" providerId="ADAL" clId="{D055EE43-6585-4D9C-BADE-04A515CD9EC5}" dt="2025-08-11T20:39:07.491" v="3032" actId="14100"/>
        <pc:sldMkLst>
          <pc:docMk/>
          <pc:sldMk cId="0" sldId="278"/>
        </pc:sldMkLst>
      </pc:sldChg>
      <pc:sldChg chg="del">
        <pc:chgData name="Thompson, Brielle" userId="f0ea580a-03ee-4a63-bd84-436803179175" providerId="ADAL" clId="{D055EE43-6585-4D9C-BADE-04A515CD9EC5}" dt="2025-08-03T22:07:26.090" v="65" actId="47"/>
        <pc:sldMkLst>
          <pc:docMk/>
          <pc:sldMk cId="332773159" sldId="278"/>
        </pc:sldMkLst>
      </pc:sldChg>
      <pc:sldChg chg="addSp modSp add del modNotes">
        <pc:chgData name="Thompson, Brielle" userId="f0ea580a-03ee-4a63-bd84-436803179175" providerId="ADAL" clId="{D055EE43-6585-4D9C-BADE-04A515CD9EC5}" dt="2025-08-11T20:39:45.391" v="3045" actId="47"/>
        <pc:sldMkLst>
          <pc:docMk/>
          <pc:sldMk cId="0" sldId="279"/>
        </pc:sldMkLst>
      </pc:sldChg>
      <pc:sldChg chg="del">
        <pc:chgData name="Thompson, Brielle" userId="f0ea580a-03ee-4a63-bd84-436803179175" providerId="ADAL" clId="{D055EE43-6585-4D9C-BADE-04A515CD9EC5}" dt="2025-08-03T22:07:26.303" v="66" actId="47"/>
        <pc:sldMkLst>
          <pc:docMk/>
          <pc:sldMk cId="2891040449" sldId="279"/>
        </pc:sldMkLst>
      </pc:sldChg>
      <pc:sldChg chg="addSp modSp add del modNotes">
        <pc:chgData name="Thompson, Brielle" userId="f0ea580a-03ee-4a63-bd84-436803179175" providerId="ADAL" clId="{D055EE43-6585-4D9C-BADE-04A515CD9EC5}" dt="2025-08-11T20:40:07.510" v="3055" actId="47"/>
        <pc:sldMkLst>
          <pc:docMk/>
          <pc:sldMk cId="0" sldId="280"/>
        </pc:sldMkLst>
      </pc:sldChg>
      <pc:sldChg chg="del">
        <pc:chgData name="Thompson, Brielle" userId="f0ea580a-03ee-4a63-bd84-436803179175" providerId="ADAL" clId="{D055EE43-6585-4D9C-BADE-04A515CD9EC5}" dt="2025-08-03T22:07:30.058" v="78" actId="47"/>
        <pc:sldMkLst>
          <pc:docMk/>
          <pc:sldMk cId="1972088792" sldId="280"/>
        </pc:sldMkLst>
      </pc:sldChg>
      <pc:sldChg chg="addSp modSp add del modNotes">
        <pc:chgData name="Thompson, Brielle" userId="f0ea580a-03ee-4a63-bd84-436803179175" providerId="ADAL" clId="{D055EE43-6585-4D9C-BADE-04A515CD9EC5}" dt="2025-08-11T20:40:41.619" v="3061" actId="2696"/>
        <pc:sldMkLst>
          <pc:docMk/>
          <pc:sldMk cId="0" sldId="281"/>
        </pc:sldMkLst>
      </pc:sldChg>
      <pc:sldChg chg="del">
        <pc:chgData name="Thompson, Brielle" userId="f0ea580a-03ee-4a63-bd84-436803179175" providerId="ADAL" clId="{D055EE43-6585-4D9C-BADE-04A515CD9EC5}" dt="2025-08-03T22:07:26.749" v="68" actId="47"/>
        <pc:sldMkLst>
          <pc:docMk/>
          <pc:sldMk cId="1172051344" sldId="281"/>
        </pc:sldMkLst>
      </pc:sldChg>
      <pc:sldChg chg="addSp modSp add del modNotes">
        <pc:chgData name="Thompson, Brielle" userId="f0ea580a-03ee-4a63-bd84-436803179175" providerId="ADAL" clId="{D055EE43-6585-4D9C-BADE-04A515CD9EC5}" dt="2025-08-11T20:41:13.451" v="3073" actId="47"/>
        <pc:sldMkLst>
          <pc:docMk/>
          <pc:sldMk cId="0" sldId="282"/>
        </pc:sldMkLst>
      </pc:sldChg>
      <pc:sldChg chg="del">
        <pc:chgData name="Thompson, Brielle" userId="f0ea580a-03ee-4a63-bd84-436803179175" providerId="ADAL" clId="{D055EE43-6585-4D9C-BADE-04A515CD9EC5}" dt="2025-08-03T22:07:27.212" v="69" actId="47"/>
        <pc:sldMkLst>
          <pc:docMk/>
          <pc:sldMk cId="2550079388" sldId="282"/>
        </pc:sldMkLst>
      </pc:sldChg>
      <pc:sldChg chg="addSp modSp add del modNotes">
        <pc:chgData name="Thompson, Brielle" userId="f0ea580a-03ee-4a63-bd84-436803179175" providerId="ADAL" clId="{D055EE43-6585-4D9C-BADE-04A515CD9EC5}" dt="2025-08-11T20:41:41.422" v="3095" actId="47"/>
        <pc:sldMkLst>
          <pc:docMk/>
          <pc:sldMk cId="0" sldId="283"/>
        </pc:sldMkLst>
      </pc:sldChg>
      <pc:sldChg chg="addSp modSp add del modNotes">
        <pc:chgData name="Thompson, Brielle" userId="f0ea580a-03ee-4a63-bd84-436803179175" providerId="ADAL" clId="{D055EE43-6585-4D9C-BADE-04A515CD9EC5}" dt="2025-08-11T20:42:07.847" v="3111" actId="47"/>
        <pc:sldMkLst>
          <pc:docMk/>
          <pc:sldMk cId="0" sldId="284"/>
        </pc:sldMkLst>
      </pc:sldChg>
      <pc:sldChg chg="addSp modSp add del mod">
        <pc:chgData name="Thompson, Brielle" userId="f0ea580a-03ee-4a63-bd84-436803179175" providerId="ADAL" clId="{D055EE43-6585-4D9C-BADE-04A515CD9EC5}" dt="2025-08-07T20:44:11.200" v="965" actId="47"/>
        <pc:sldMkLst>
          <pc:docMk/>
          <pc:sldMk cId="0" sldId="285"/>
        </pc:sldMkLst>
      </pc:sldChg>
      <pc:sldChg chg="del">
        <pc:chgData name="Thompson, Brielle" userId="f0ea580a-03ee-4a63-bd84-436803179175" providerId="ADAL" clId="{D055EE43-6585-4D9C-BADE-04A515CD9EC5}" dt="2025-08-03T22:07:19.691" v="38" actId="47"/>
        <pc:sldMkLst>
          <pc:docMk/>
          <pc:sldMk cId="1913243385" sldId="285"/>
        </pc:sldMkLst>
      </pc:sldChg>
      <pc:sldChg chg="addSp modSp add del mod">
        <pc:chgData name="Thompson, Brielle" userId="f0ea580a-03ee-4a63-bd84-436803179175" providerId="ADAL" clId="{D055EE43-6585-4D9C-BADE-04A515CD9EC5}" dt="2025-08-07T20:44:12.014" v="966" actId="47"/>
        <pc:sldMkLst>
          <pc:docMk/>
          <pc:sldMk cId="0" sldId="286"/>
        </pc:sldMkLst>
      </pc:sldChg>
      <pc:sldChg chg="del">
        <pc:chgData name="Thompson, Brielle" userId="f0ea580a-03ee-4a63-bd84-436803179175" providerId="ADAL" clId="{D055EE43-6585-4D9C-BADE-04A515CD9EC5}" dt="2025-08-03T22:07:20.739" v="40" actId="47"/>
        <pc:sldMkLst>
          <pc:docMk/>
          <pc:sldMk cId="700406732" sldId="286"/>
        </pc:sldMkLst>
      </pc:sldChg>
      <pc:sldChg chg="addSp modSp add del mod">
        <pc:chgData name="Thompson, Brielle" userId="f0ea580a-03ee-4a63-bd84-436803179175" providerId="ADAL" clId="{D055EE43-6585-4D9C-BADE-04A515CD9EC5}" dt="2025-08-07T20:44:13.157" v="967" actId="47"/>
        <pc:sldMkLst>
          <pc:docMk/>
          <pc:sldMk cId="0" sldId="287"/>
        </pc:sldMkLst>
      </pc:sldChg>
      <pc:sldChg chg="del">
        <pc:chgData name="Thompson, Brielle" userId="f0ea580a-03ee-4a63-bd84-436803179175" providerId="ADAL" clId="{D055EE43-6585-4D9C-BADE-04A515CD9EC5}" dt="2025-08-03T22:07:19.103" v="37" actId="47"/>
        <pc:sldMkLst>
          <pc:docMk/>
          <pc:sldMk cId="1519288452" sldId="287"/>
        </pc:sldMkLst>
      </pc:sldChg>
      <pc:sldChg chg="addSp modSp add del modNotes">
        <pc:chgData name="Thompson, Brielle" userId="f0ea580a-03ee-4a63-bd84-436803179175" providerId="ADAL" clId="{D055EE43-6585-4D9C-BADE-04A515CD9EC5}" dt="2025-08-07T20:44:15.114" v="968" actId="47"/>
        <pc:sldMkLst>
          <pc:docMk/>
          <pc:sldMk cId="0" sldId="288"/>
        </pc:sldMkLst>
      </pc:sldChg>
      <pc:sldChg chg="del">
        <pc:chgData name="Thompson, Brielle" userId="f0ea580a-03ee-4a63-bd84-436803179175" providerId="ADAL" clId="{D055EE43-6585-4D9C-BADE-04A515CD9EC5}" dt="2025-08-03T22:07:27.438" v="70" actId="47"/>
        <pc:sldMkLst>
          <pc:docMk/>
          <pc:sldMk cId="175088648" sldId="288"/>
        </pc:sldMkLst>
      </pc:sldChg>
      <pc:sldChg chg="addSp modSp add del mod">
        <pc:chgData name="Thompson, Brielle" userId="f0ea580a-03ee-4a63-bd84-436803179175" providerId="ADAL" clId="{D055EE43-6585-4D9C-BADE-04A515CD9EC5}" dt="2025-08-07T20:44:16.620" v="969" actId="47"/>
        <pc:sldMkLst>
          <pc:docMk/>
          <pc:sldMk cId="0" sldId="289"/>
        </pc:sldMkLst>
      </pc:sldChg>
      <pc:sldChg chg="del">
        <pc:chgData name="Thompson, Brielle" userId="f0ea580a-03ee-4a63-bd84-436803179175" providerId="ADAL" clId="{D055EE43-6585-4D9C-BADE-04A515CD9EC5}" dt="2025-08-03T22:07:22.253" v="50" actId="47"/>
        <pc:sldMkLst>
          <pc:docMk/>
          <pc:sldMk cId="1050922653" sldId="289"/>
        </pc:sldMkLst>
      </pc:sldChg>
      <pc:sldChg chg="addSp delSp modSp add mod ord setBg modNotes">
        <pc:chgData name="Thompson, Brielle" userId="f0ea580a-03ee-4a63-bd84-436803179175" providerId="ADAL" clId="{D055EE43-6585-4D9C-BADE-04A515CD9EC5}" dt="2025-08-12T18:17:46.034" v="5950" actId="1076"/>
        <pc:sldMkLst>
          <pc:docMk/>
          <pc:sldMk cId="0" sldId="290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2342776510" sldId="291"/>
        </pc:sldMkLst>
      </pc:sldChg>
      <pc:sldChg chg="addSp delSp modSp add mod addAnim delAnim modAnim">
        <pc:chgData name="Thompson, Brielle" userId="f0ea580a-03ee-4a63-bd84-436803179175" providerId="ADAL" clId="{D055EE43-6585-4D9C-BADE-04A515CD9EC5}" dt="2025-08-12T14:49:09.345" v="4232"/>
        <pc:sldMkLst>
          <pc:docMk/>
          <pc:sldMk cId="870276571" sldId="292"/>
        </pc:sldMkLst>
      </pc:sldChg>
      <pc:sldChg chg="addSp delSp modSp add mod ord delAnim modAnim">
        <pc:chgData name="Thompson, Brielle" userId="f0ea580a-03ee-4a63-bd84-436803179175" providerId="ADAL" clId="{D055EE43-6585-4D9C-BADE-04A515CD9EC5}" dt="2025-08-11T20:51:43.803" v="3299"/>
        <pc:sldMkLst>
          <pc:docMk/>
          <pc:sldMk cId="3603538926" sldId="293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410583801" sldId="296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2368409363" sldId="297"/>
        </pc:sldMkLst>
      </pc:sldChg>
      <pc:sldChg chg="add ord">
        <pc:chgData name="Thompson, Brielle" userId="f0ea580a-03ee-4a63-bd84-436803179175" providerId="ADAL" clId="{D055EE43-6585-4D9C-BADE-04A515CD9EC5}" dt="2025-08-07T21:04:52.051" v="2207"/>
        <pc:sldMkLst>
          <pc:docMk/>
          <pc:sldMk cId="3211431060" sldId="298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928893293" sldId="299"/>
        </pc:sldMkLst>
      </pc:sldChg>
      <pc:sldChg chg="add del">
        <pc:chgData name="Thompson, Brielle" userId="f0ea580a-03ee-4a63-bd84-436803179175" providerId="ADAL" clId="{D055EE43-6585-4D9C-BADE-04A515CD9EC5}" dt="2025-08-07T20:31:53.361" v="649" actId="47"/>
        <pc:sldMkLst>
          <pc:docMk/>
          <pc:sldMk cId="2374068960" sldId="300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675304002" sldId="302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3791687788" sldId="303"/>
        </pc:sldMkLst>
      </pc:sldChg>
      <pc:sldChg chg="add ord">
        <pc:chgData name="Thompson, Brielle" userId="f0ea580a-03ee-4a63-bd84-436803179175" providerId="ADAL" clId="{D055EE43-6585-4D9C-BADE-04A515CD9EC5}" dt="2025-08-07T20:44:20.796" v="971"/>
        <pc:sldMkLst>
          <pc:docMk/>
          <pc:sldMk cId="2967978742" sldId="304"/>
        </pc:sldMkLst>
      </pc:sldChg>
      <pc:sldChg chg="modSp add mod ord">
        <pc:chgData name="Thompson, Brielle" userId="f0ea580a-03ee-4a63-bd84-436803179175" providerId="ADAL" clId="{D055EE43-6585-4D9C-BADE-04A515CD9EC5}" dt="2025-08-07T20:44:24.562" v="973"/>
        <pc:sldMkLst>
          <pc:docMk/>
          <pc:sldMk cId="2752289645" sldId="310"/>
        </pc:sldMkLst>
      </pc:sldChg>
      <pc:sldChg chg="add ord">
        <pc:chgData name="Thompson, Brielle" userId="f0ea580a-03ee-4a63-bd84-436803179175" providerId="ADAL" clId="{D055EE43-6585-4D9C-BADE-04A515CD9EC5}" dt="2025-08-11T20:42:44.276" v="3128"/>
        <pc:sldMkLst>
          <pc:docMk/>
          <pc:sldMk cId="794077804" sldId="311"/>
        </pc:sldMkLst>
      </pc:sldChg>
      <pc:sldChg chg="modSp add mod ord">
        <pc:chgData name="Thompson, Brielle" userId="f0ea580a-03ee-4a63-bd84-436803179175" providerId="ADAL" clId="{D055EE43-6585-4D9C-BADE-04A515CD9EC5}" dt="2025-08-11T20:37:07.581" v="3009" actId="20577"/>
        <pc:sldMkLst>
          <pc:docMk/>
          <pc:sldMk cId="2653534095" sldId="312"/>
        </pc:sldMkLst>
      </pc:sldChg>
      <pc:sldChg chg="del">
        <pc:chgData name="Thompson, Brielle" userId="f0ea580a-03ee-4a63-bd84-436803179175" providerId="ADAL" clId="{D055EE43-6585-4D9C-BADE-04A515CD9EC5}" dt="2025-08-03T22:07:22.273" v="51" actId="47"/>
        <pc:sldMkLst>
          <pc:docMk/>
          <pc:sldMk cId="1283973517" sldId="314"/>
        </pc:sldMkLst>
      </pc:sldChg>
      <pc:sldChg chg="del">
        <pc:chgData name="Thompson, Brielle" userId="f0ea580a-03ee-4a63-bd84-436803179175" providerId="ADAL" clId="{D055EE43-6585-4D9C-BADE-04A515CD9EC5}" dt="2025-08-03T22:07:22.316" v="52" actId="47"/>
        <pc:sldMkLst>
          <pc:docMk/>
          <pc:sldMk cId="2198561743" sldId="315"/>
        </pc:sldMkLst>
      </pc:sldChg>
      <pc:sldChg chg="del">
        <pc:chgData name="Thompson, Brielle" userId="f0ea580a-03ee-4a63-bd84-436803179175" providerId="ADAL" clId="{D055EE43-6585-4D9C-BADE-04A515CD9EC5}" dt="2025-08-03T22:07:24.971" v="60" actId="47"/>
        <pc:sldMkLst>
          <pc:docMk/>
          <pc:sldMk cId="2392093775" sldId="316"/>
        </pc:sldMkLst>
      </pc:sldChg>
      <pc:sldChg chg="del">
        <pc:chgData name="Thompson, Brielle" userId="f0ea580a-03ee-4a63-bd84-436803179175" providerId="ADAL" clId="{D055EE43-6585-4D9C-BADE-04A515CD9EC5}" dt="2025-08-03T22:07:24.081" v="56" actId="47"/>
        <pc:sldMkLst>
          <pc:docMk/>
          <pc:sldMk cId="1228484027" sldId="317"/>
        </pc:sldMkLst>
      </pc:sldChg>
      <pc:sldChg chg="del">
        <pc:chgData name="Thompson, Brielle" userId="f0ea580a-03ee-4a63-bd84-436803179175" providerId="ADAL" clId="{D055EE43-6585-4D9C-BADE-04A515CD9EC5}" dt="2025-08-03T22:07:22.115" v="46" actId="47"/>
        <pc:sldMkLst>
          <pc:docMk/>
          <pc:sldMk cId="2363423271" sldId="319"/>
        </pc:sldMkLst>
      </pc:sldChg>
      <pc:sldChg chg="del">
        <pc:chgData name="Thompson, Brielle" userId="f0ea580a-03ee-4a63-bd84-436803179175" providerId="ADAL" clId="{D055EE43-6585-4D9C-BADE-04A515CD9EC5}" dt="2025-08-03T22:07:22.144" v="47" actId="47"/>
        <pc:sldMkLst>
          <pc:docMk/>
          <pc:sldMk cId="1177084656" sldId="320"/>
        </pc:sldMkLst>
      </pc:sldChg>
      <pc:sldChg chg="del">
        <pc:chgData name="Thompson, Brielle" userId="f0ea580a-03ee-4a63-bd84-436803179175" providerId="ADAL" clId="{D055EE43-6585-4D9C-BADE-04A515CD9EC5}" dt="2025-08-03T22:07:22.179" v="48" actId="47"/>
        <pc:sldMkLst>
          <pc:docMk/>
          <pc:sldMk cId="710061240" sldId="321"/>
        </pc:sldMkLst>
      </pc:sldChg>
      <pc:sldChg chg="del">
        <pc:chgData name="Thompson, Brielle" userId="f0ea580a-03ee-4a63-bd84-436803179175" providerId="ADAL" clId="{D055EE43-6585-4D9C-BADE-04A515CD9EC5}" dt="2025-08-03T22:07:22.224" v="49" actId="47"/>
        <pc:sldMkLst>
          <pc:docMk/>
          <pc:sldMk cId="2262787573" sldId="322"/>
        </pc:sldMkLst>
      </pc:sldChg>
      <pc:sldChg chg="del">
        <pc:chgData name="Thompson, Brielle" userId="f0ea580a-03ee-4a63-bd84-436803179175" providerId="ADAL" clId="{D055EE43-6585-4D9C-BADE-04A515CD9EC5}" dt="2025-08-03T22:07:23.258" v="53" actId="47"/>
        <pc:sldMkLst>
          <pc:docMk/>
          <pc:sldMk cId="4268517100" sldId="323"/>
        </pc:sldMkLst>
      </pc:sldChg>
      <pc:sldChg chg="del">
        <pc:chgData name="Thompson, Brielle" userId="f0ea580a-03ee-4a63-bd84-436803179175" providerId="ADAL" clId="{D055EE43-6585-4D9C-BADE-04A515CD9EC5}" dt="2025-08-03T22:07:27.925" v="71" actId="47"/>
        <pc:sldMkLst>
          <pc:docMk/>
          <pc:sldMk cId="1077656551" sldId="324"/>
        </pc:sldMkLst>
      </pc:sldChg>
      <pc:sldChg chg="del">
        <pc:chgData name="Thompson, Brielle" userId="f0ea580a-03ee-4a63-bd84-436803179175" providerId="ADAL" clId="{D055EE43-6585-4D9C-BADE-04A515CD9EC5}" dt="2025-08-03T22:07:23.473" v="54" actId="47"/>
        <pc:sldMkLst>
          <pc:docMk/>
          <pc:sldMk cId="2409145818" sldId="325"/>
        </pc:sldMkLst>
      </pc:sldChg>
      <pc:sldChg chg="del">
        <pc:chgData name="Thompson, Brielle" userId="f0ea580a-03ee-4a63-bd84-436803179175" providerId="ADAL" clId="{D055EE43-6585-4D9C-BADE-04A515CD9EC5}" dt="2025-08-03T22:07:25.215" v="61" actId="47"/>
        <pc:sldMkLst>
          <pc:docMk/>
          <pc:sldMk cId="0" sldId="328"/>
        </pc:sldMkLst>
      </pc:sldChg>
      <pc:sldChg chg="del">
        <pc:chgData name="Thompson, Brielle" userId="f0ea580a-03ee-4a63-bd84-436803179175" providerId="ADAL" clId="{D055EE43-6585-4D9C-BADE-04A515CD9EC5}" dt="2025-08-03T22:07:26.526" v="67" actId="47"/>
        <pc:sldMkLst>
          <pc:docMk/>
          <pc:sldMk cId="1883790078" sldId="329"/>
        </pc:sldMkLst>
      </pc:sldChg>
      <pc:sldChg chg="del">
        <pc:chgData name="Thompson, Brielle" userId="f0ea580a-03ee-4a63-bd84-436803179175" providerId="ADAL" clId="{D055EE43-6585-4D9C-BADE-04A515CD9EC5}" dt="2025-08-03T22:07:25.429" v="62" actId="47"/>
        <pc:sldMkLst>
          <pc:docMk/>
          <pc:sldMk cId="486378775" sldId="330"/>
        </pc:sldMkLst>
      </pc:sldChg>
      <pc:sldChg chg="del">
        <pc:chgData name="Thompson, Brielle" userId="f0ea580a-03ee-4a63-bd84-436803179175" providerId="ADAL" clId="{D055EE43-6585-4D9C-BADE-04A515CD9EC5}" dt="2025-08-03T22:07:28.157" v="72" actId="47"/>
        <pc:sldMkLst>
          <pc:docMk/>
          <pc:sldMk cId="2111412762" sldId="331"/>
        </pc:sldMkLst>
      </pc:sldChg>
      <pc:sldChg chg="del">
        <pc:chgData name="Thompson, Brielle" userId="f0ea580a-03ee-4a63-bd84-436803179175" providerId="ADAL" clId="{D055EE43-6585-4D9C-BADE-04A515CD9EC5}" dt="2025-08-03T22:07:28.386" v="73" actId="47"/>
        <pc:sldMkLst>
          <pc:docMk/>
          <pc:sldMk cId="198391190" sldId="332"/>
        </pc:sldMkLst>
      </pc:sldChg>
      <pc:sldChg chg="del">
        <pc:chgData name="Thompson, Brielle" userId="f0ea580a-03ee-4a63-bd84-436803179175" providerId="ADAL" clId="{D055EE43-6585-4D9C-BADE-04A515CD9EC5}" dt="2025-08-03T22:07:28.595" v="74" actId="47"/>
        <pc:sldMkLst>
          <pc:docMk/>
          <pc:sldMk cId="918587568" sldId="333"/>
        </pc:sldMkLst>
      </pc:sldChg>
      <pc:sldChg chg="del">
        <pc:chgData name="Thompson, Brielle" userId="f0ea580a-03ee-4a63-bd84-436803179175" providerId="ADAL" clId="{D055EE43-6585-4D9C-BADE-04A515CD9EC5}" dt="2025-08-03T22:07:28.801" v="75" actId="47"/>
        <pc:sldMkLst>
          <pc:docMk/>
          <pc:sldMk cId="830810967" sldId="334"/>
        </pc:sldMkLst>
      </pc:sldChg>
      <pc:sldChg chg="del">
        <pc:chgData name="Thompson, Brielle" userId="f0ea580a-03ee-4a63-bd84-436803179175" providerId="ADAL" clId="{D055EE43-6585-4D9C-BADE-04A515CD9EC5}" dt="2025-08-03T22:07:28.999" v="76" actId="47"/>
        <pc:sldMkLst>
          <pc:docMk/>
          <pc:sldMk cId="3486853427" sldId="335"/>
        </pc:sldMkLst>
      </pc:sldChg>
      <pc:sldChg chg="addSp modSp add del mod ord">
        <pc:chgData name="Thompson, Brielle" userId="f0ea580a-03ee-4a63-bd84-436803179175" providerId="ADAL" clId="{D055EE43-6585-4D9C-BADE-04A515CD9EC5}" dt="2025-08-11T20:42:43.208" v="3126"/>
        <pc:sldMkLst>
          <pc:docMk/>
          <pc:sldMk cId="3691224411" sldId="336"/>
        </pc:sldMkLst>
      </pc:sldChg>
      <pc:sldChg chg="add">
        <pc:chgData name="Thompson, Brielle" userId="f0ea580a-03ee-4a63-bd84-436803179175" providerId="ADAL" clId="{D055EE43-6585-4D9C-BADE-04A515CD9EC5}" dt="2025-08-11T20:33:57.678" v="2834"/>
        <pc:sldMkLst>
          <pc:docMk/>
          <pc:sldMk cId="3185418229" sldId="384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3216547504" sldId="432"/>
        </pc:sldMkLst>
      </pc:sldChg>
      <pc:sldChg chg="modSp new del mod setBg">
        <pc:chgData name="Thompson, Brielle" userId="f0ea580a-03ee-4a63-bd84-436803179175" providerId="ADAL" clId="{D055EE43-6585-4D9C-BADE-04A515CD9EC5}" dt="2025-08-07T20:54:14.303" v="1878" actId="47"/>
        <pc:sldMkLst>
          <pc:docMk/>
          <pc:sldMk cId="189707909" sldId="433"/>
        </pc:sldMkLst>
      </pc:sldChg>
      <pc:sldChg chg="delSp modSp add mod setBg delDesignElem">
        <pc:chgData name="Thompson, Brielle" userId="f0ea580a-03ee-4a63-bd84-436803179175" providerId="ADAL" clId="{D055EE43-6585-4D9C-BADE-04A515CD9EC5}" dt="2025-08-07T18:44:11.322" v="400" actId="20577"/>
        <pc:sldMkLst>
          <pc:docMk/>
          <pc:sldMk cId="2472309090" sldId="434"/>
        </pc:sldMkLst>
        <pc:spChg chg="mod">
          <ac:chgData name="Thompson, Brielle" userId="f0ea580a-03ee-4a63-bd84-436803179175" providerId="ADAL" clId="{D055EE43-6585-4D9C-BADE-04A515CD9EC5}" dt="2025-08-07T18:44:11.322" v="400" actId="20577"/>
          <ac:spMkLst>
            <pc:docMk/>
            <pc:sldMk cId="2472309090" sldId="434"/>
            <ac:spMk id="2" creationId="{6AE23848-0866-067B-5C85-225EDB126BA1}"/>
          </ac:spMkLst>
        </pc:spChg>
      </pc:sldChg>
      <pc:sldChg chg="addSp modSp new mod ord">
        <pc:chgData name="Thompson, Brielle" userId="f0ea580a-03ee-4a63-bd84-436803179175" providerId="ADAL" clId="{D055EE43-6585-4D9C-BADE-04A515CD9EC5}" dt="2025-08-12T18:17:37.957" v="5947" actId="1076"/>
        <pc:sldMkLst>
          <pc:docMk/>
          <pc:sldMk cId="3247257364" sldId="435"/>
        </pc:sldMkLst>
      </pc:sldChg>
      <pc:sldChg chg="addSp delSp modSp add mod ord setBg delAnim modNotesTx">
        <pc:chgData name="Thompson, Brielle" userId="f0ea580a-03ee-4a63-bd84-436803179175" providerId="ADAL" clId="{D055EE43-6585-4D9C-BADE-04A515CD9EC5}" dt="2025-08-12T16:35:15.605" v="5785" actId="207"/>
        <pc:sldMkLst>
          <pc:docMk/>
          <pc:sldMk cId="1238645798" sldId="436"/>
        </pc:sldMkLst>
      </pc:sldChg>
      <pc:sldChg chg="addSp modSp new mod setBg modAnim">
        <pc:chgData name="Thompson, Brielle" userId="f0ea580a-03ee-4a63-bd84-436803179175" providerId="ADAL" clId="{D055EE43-6585-4D9C-BADE-04A515CD9EC5}" dt="2025-08-14T18:58:15.800" v="5961"/>
        <pc:sldMkLst>
          <pc:docMk/>
          <pc:sldMk cId="1708838552" sldId="437"/>
        </pc:sldMkLst>
      </pc:sldChg>
      <pc:sldChg chg="addSp delSp modSp add del mod modAnim">
        <pc:chgData name="Thompson, Brielle" userId="f0ea580a-03ee-4a63-bd84-436803179175" providerId="ADAL" clId="{D055EE43-6585-4D9C-BADE-04A515CD9EC5}" dt="2025-08-07T20:23:26.795" v="483" actId="47"/>
        <pc:sldMkLst>
          <pc:docMk/>
          <pc:sldMk cId="4170026098" sldId="437"/>
        </pc:sldMkLst>
      </pc:sldChg>
      <pc:sldChg chg="delSp add del mod delAnim">
        <pc:chgData name="Thompson, Brielle" userId="f0ea580a-03ee-4a63-bd84-436803179175" providerId="ADAL" clId="{D055EE43-6585-4D9C-BADE-04A515CD9EC5}" dt="2025-08-07T20:23:29.712" v="484" actId="47"/>
        <pc:sldMkLst>
          <pc:docMk/>
          <pc:sldMk cId="1021328575" sldId="438"/>
        </pc:sldMkLst>
      </pc:sldChg>
      <pc:sldChg chg="new del">
        <pc:chgData name="Thompson, Brielle" userId="f0ea580a-03ee-4a63-bd84-436803179175" providerId="ADAL" clId="{D055EE43-6585-4D9C-BADE-04A515CD9EC5}" dt="2025-08-07T20:27:34.431" v="543" actId="47"/>
        <pc:sldMkLst>
          <pc:docMk/>
          <pc:sldMk cId="3437559269" sldId="438"/>
        </pc:sldMkLst>
      </pc:sldChg>
      <pc:sldChg chg="addSp delSp modSp new mod modAnim">
        <pc:chgData name="Thompson, Brielle" userId="f0ea580a-03ee-4a63-bd84-436803179175" providerId="ADAL" clId="{D055EE43-6585-4D9C-BADE-04A515CD9EC5}" dt="2025-08-12T14:49:21.733" v="4234"/>
        <pc:sldMkLst>
          <pc:docMk/>
          <pc:sldMk cId="4168271727" sldId="439"/>
        </pc:sldMkLst>
      </pc:sldChg>
      <pc:sldChg chg="modSp add mod ord modAnim">
        <pc:chgData name="Thompson, Brielle" userId="f0ea580a-03ee-4a63-bd84-436803179175" providerId="ADAL" clId="{D055EE43-6585-4D9C-BADE-04A515CD9EC5}" dt="2025-08-12T14:48:57.612" v="4231"/>
        <pc:sldMkLst>
          <pc:docMk/>
          <pc:sldMk cId="3014738124" sldId="440"/>
        </pc:sldMkLst>
      </pc:sldChg>
      <pc:sldChg chg="new del">
        <pc:chgData name="Thompson, Brielle" userId="f0ea580a-03ee-4a63-bd84-436803179175" providerId="ADAL" clId="{D055EE43-6585-4D9C-BADE-04A515CD9EC5}" dt="2025-08-07T20:54:09.300" v="1877" actId="47"/>
        <pc:sldMkLst>
          <pc:docMk/>
          <pc:sldMk cId="1288079272" sldId="441"/>
        </pc:sldMkLst>
      </pc:sldChg>
      <pc:sldChg chg="modSp add mod">
        <pc:chgData name="Thompson, Brielle" userId="f0ea580a-03ee-4a63-bd84-436803179175" providerId="ADAL" clId="{D055EE43-6585-4D9C-BADE-04A515CD9EC5}" dt="2025-08-07T20:31:48.585" v="648" actId="313"/>
        <pc:sldMkLst>
          <pc:docMk/>
          <pc:sldMk cId="664292742" sldId="442"/>
        </pc:sldMkLst>
      </pc:sldChg>
      <pc:sldChg chg="addSp delSp modSp add mod ord modNotesTx">
        <pc:chgData name="Thompson, Brielle" userId="f0ea580a-03ee-4a63-bd84-436803179175" providerId="ADAL" clId="{D055EE43-6585-4D9C-BADE-04A515CD9EC5}" dt="2025-08-12T16:36:52.662" v="5825" actId="20577"/>
        <pc:sldMkLst>
          <pc:docMk/>
          <pc:sldMk cId="275994254" sldId="443"/>
        </pc:sldMkLst>
      </pc:sldChg>
      <pc:sldChg chg="modSp add mod">
        <pc:chgData name="Thompson, Brielle" userId="f0ea580a-03ee-4a63-bd84-436803179175" providerId="ADAL" clId="{D055EE43-6585-4D9C-BADE-04A515CD9EC5}" dt="2025-08-07T20:36:33.941" v="808" actId="27636"/>
        <pc:sldMkLst>
          <pc:docMk/>
          <pc:sldMk cId="2904939397" sldId="444"/>
        </pc:sldMkLst>
      </pc:sldChg>
      <pc:sldChg chg="addSp modSp new mod setBg">
        <pc:chgData name="Thompson, Brielle" userId="f0ea580a-03ee-4a63-bd84-436803179175" providerId="ADAL" clId="{D055EE43-6585-4D9C-BADE-04A515CD9EC5}" dt="2025-08-12T16:48:02.358" v="5844" actId="1076"/>
        <pc:sldMkLst>
          <pc:docMk/>
          <pc:sldMk cId="1751049556" sldId="445"/>
        </pc:sldMkLst>
      </pc:sldChg>
      <pc:sldChg chg="addSp modSp add mod setBg">
        <pc:chgData name="Thompson, Brielle" userId="f0ea580a-03ee-4a63-bd84-436803179175" providerId="ADAL" clId="{D055EE43-6585-4D9C-BADE-04A515CD9EC5}" dt="2025-08-11T20:08:46.420" v="2331" actId="1076"/>
        <pc:sldMkLst>
          <pc:docMk/>
          <pc:sldMk cId="3772101649" sldId="446"/>
        </pc:sldMkLst>
      </pc:sldChg>
      <pc:sldChg chg="addSp modSp add mod setBg">
        <pc:chgData name="Thompson, Brielle" userId="f0ea580a-03ee-4a63-bd84-436803179175" providerId="ADAL" clId="{D055EE43-6585-4D9C-BADE-04A515CD9EC5}" dt="2025-08-12T16:22:33.490" v="5763"/>
        <pc:sldMkLst>
          <pc:docMk/>
          <pc:sldMk cId="761833444" sldId="447"/>
        </pc:sldMkLst>
      </pc:sldChg>
      <pc:sldChg chg="addSp modSp add del mod ord">
        <pc:chgData name="Thompson, Brielle" userId="f0ea580a-03ee-4a63-bd84-436803179175" providerId="ADAL" clId="{D055EE43-6585-4D9C-BADE-04A515CD9EC5}" dt="2025-08-12T18:17:09.442" v="5938" actId="47"/>
        <pc:sldMkLst>
          <pc:docMk/>
          <pc:sldMk cId="1195641235" sldId="448"/>
        </pc:sldMkLst>
      </pc:sldChg>
      <pc:sldChg chg="addSp modSp add mod ord setBg">
        <pc:chgData name="Thompson, Brielle" userId="f0ea580a-03ee-4a63-bd84-436803179175" providerId="ADAL" clId="{D055EE43-6585-4D9C-BADE-04A515CD9EC5}" dt="2025-08-11T20:59:39.901" v="3654" actId="20577"/>
        <pc:sldMkLst>
          <pc:docMk/>
          <pc:sldMk cId="3911696057" sldId="449"/>
        </pc:sldMkLst>
      </pc:sldChg>
      <pc:sldChg chg="addSp modSp new del mod setBg">
        <pc:chgData name="Thompson, Brielle" userId="f0ea580a-03ee-4a63-bd84-436803179175" providerId="ADAL" clId="{D055EE43-6585-4D9C-BADE-04A515CD9EC5}" dt="2025-08-07T21:04:58.945" v="2208" actId="47"/>
        <pc:sldMkLst>
          <pc:docMk/>
          <pc:sldMk cId="1599145321" sldId="450"/>
        </pc:sldMkLst>
      </pc:sldChg>
      <pc:sldChg chg="addSp modSp add mod setBg modNotesTx">
        <pc:chgData name="Thompson, Brielle" userId="f0ea580a-03ee-4a63-bd84-436803179175" providerId="ADAL" clId="{D055EE43-6585-4D9C-BADE-04A515CD9EC5}" dt="2025-08-12T18:19:27.277" v="5957" actId="207"/>
        <pc:sldMkLst>
          <pc:docMk/>
          <pc:sldMk cId="2084022510" sldId="451"/>
        </pc:sldMkLst>
      </pc:sldChg>
      <pc:sldChg chg="delSp modSp add del mod">
        <pc:chgData name="Thompson, Brielle" userId="f0ea580a-03ee-4a63-bd84-436803179175" providerId="ADAL" clId="{D055EE43-6585-4D9C-BADE-04A515CD9EC5}" dt="2025-08-11T20:20:27.886" v="2474" actId="47"/>
        <pc:sldMkLst>
          <pc:docMk/>
          <pc:sldMk cId="714069004" sldId="452"/>
        </pc:sldMkLst>
      </pc:sldChg>
      <pc:sldChg chg="addSp modSp add mod">
        <pc:chgData name="Thompson, Brielle" userId="f0ea580a-03ee-4a63-bd84-436803179175" providerId="ADAL" clId="{D055EE43-6585-4D9C-BADE-04A515CD9EC5}" dt="2025-08-11T20:37:53.246" v="3018" actId="1076"/>
        <pc:sldMkLst>
          <pc:docMk/>
          <pc:sldMk cId="1972088792" sldId="452"/>
        </pc:sldMkLst>
        <pc:spChg chg="add mod">
          <ac:chgData name="Thompson, Brielle" userId="f0ea580a-03ee-4a63-bd84-436803179175" providerId="ADAL" clId="{D055EE43-6585-4D9C-BADE-04A515CD9EC5}" dt="2025-08-11T20:37:53.246" v="3018" actId="1076"/>
          <ac:spMkLst>
            <pc:docMk/>
            <pc:sldMk cId="1972088792" sldId="452"/>
            <ac:spMk id="3" creationId="{B345E01A-AEC6-B3DB-F5CB-086D84BA8E7A}"/>
          </ac:spMkLst>
        </pc:spChg>
        <pc:graphicFrameChg chg="mod">
          <ac:chgData name="Thompson, Brielle" userId="f0ea580a-03ee-4a63-bd84-436803179175" providerId="ADAL" clId="{D055EE43-6585-4D9C-BADE-04A515CD9EC5}" dt="2025-08-11T20:35:28.883" v="2844" actId="115"/>
          <ac:graphicFrameMkLst>
            <pc:docMk/>
            <pc:sldMk cId="1972088792" sldId="452"/>
            <ac:graphicFrameMk id="5" creationId="{F064ADAB-75C7-5015-D427-2B0C35D721B5}"/>
          </ac:graphicFrameMkLst>
        </pc:graphicFrameChg>
      </pc:sldChg>
      <pc:sldChg chg="modSp new del mod">
        <pc:chgData name="Thompson, Brielle" userId="f0ea580a-03ee-4a63-bd84-436803179175" providerId="ADAL" clId="{D055EE43-6585-4D9C-BADE-04A515CD9EC5}" dt="2025-08-11T20:33:59.167" v="2835" actId="47"/>
        <pc:sldMkLst>
          <pc:docMk/>
          <pc:sldMk cId="2300002814" sldId="452"/>
        </pc:sldMkLst>
      </pc:sldChg>
      <pc:sldChg chg="add del">
        <pc:chgData name="Thompson, Brielle" userId="f0ea580a-03ee-4a63-bd84-436803179175" providerId="ADAL" clId="{D055EE43-6585-4D9C-BADE-04A515CD9EC5}" dt="2025-08-11T19:56:57.385" v="2249" actId="47"/>
        <pc:sldMkLst>
          <pc:docMk/>
          <pc:sldMk cId="3791576105" sldId="452"/>
        </pc:sldMkLst>
      </pc:sldChg>
      <pc:sldChg chg="modSp add mod">
        <pc:chgData name="Thompson, Brielle" userId="f0ea580a-03ee-4a63-bd84-436803179175" providerId="ADAL" clId="{D055EE43-6585-4D9C-BADE-04A515CD9EC5}" dt="2025-08-11T20:39:40.815" v="3044" actId="113"/>
        <pc:sldMkLst>
          <pc:docMk/>
          <pc:sldMk cId="1057144615" sldId="453"/>
        </pc:sldMkLst>
      </pc:sldChg>
      <pc:sldChg chg="modSp add mod">
        <pc:chgData name="Thompson, Brielle" userId="f0ea580a-03ee-4a63-bd84-436803179175" providerId="ADAL" clId="{D055EE43-6585-4D9C-BADE-04A515CD9EC5}" dt="2025-08-11T20:40:05.383" v="3054" actId="207"/>
        <pc:sldMkLst>
          <pc:docMk/>
          <pc:sldMk cId="2695207565" sldId="454"/>
        </pc:sldMkLst>
      </pc:sldChg>
      <pc:sldChg chg="modSp add mod">
        <pc:chgData name="Thompson, Brielle" userId="f0ea580a-03ee-4a63-bd84-436803179175" providerId="ADAL" clId="{D055EE43-6585-4D9C-BADE-04A515CD9EC5}" dt="2025-08-11T20:40:38.342" v="3060" actId="207"/>
        <pc:sldMkLst>
          <pc:docMk/>
          <pc:sldMk cId="2706510687" sldId="455"/>
        </pc:sldMkLst>
      </pc:sldChg>
      <pc:sldChg chg="modSp add mod">
        <pc:chgData name="Thompson, Brielle" userId="f0ea580a-03ee-4a63-bd84-436803179175" providerId="ADAL" clId="{D055EE43-6585-4D9C-BADE-04A515CD9EC5}" dt="2025-08-11T20:41:11.447" v="3072" actId="207"/>
        <pc:sldMkLst>
          <pc:docMk/>
          <pc:sldMk cId="1584873583" sldId="456"/>
        </pc:sldMkLst>
      </pc:sldChg>
      <pc:sldChg chg="modSp add mod">
        <pc:chgData name="Thompson, Brielle" userId="f0ea580a-03ee-4a63-bd84-436803179175" providerId="ADAL" clId="{D055EE43-6585-4D9C-BADE-04A515CD9EC5}" dt="2025-08-11T20:41:38.475" v="3094" actId="207"/>
        <pc:sldMkLst>
          <pc:docMk/>
          <pc:sldMk cId="2114799925" sldId="457"/>
        </pc:sldMkLst>
      </pc:sldChg>
      <pc:sldChg chg="modSp add mod">
        <pc:chgData name="Thompson, Brielle" userId="f0ea580a-03ee-4a63-bd84-436803179175" providerId="ADAL" clId="{D055EE43-6585-4D9C-BADE-04A515CD9EC5}" dt="2025-08-11T20:42:04.835" v="3110" actId="207"/>
        <pc:sldMkLst>
          <pc:docMk/>
          <pc:sldMk cId="3211140333" sldId="458"/>
        </pc:sldMkLst>
      </pc:sldChg>
      <pc:sldChg chg="modSp new mod setBg">
        <pc:chgData name="Thompson, Brielle" userId="f0ea580a-03ee-4a63-bd84-436803179175" providerId="ADAL" clId="{D055EE43-6585-4D9C-BADE-04A515CD9EC5}" dt="2025-08-11T21:59:48.560" v="3734"/>
        <pc:sldMkLst>
          <pc:docMk/>
          <pc:sldMk cId="3019933041" sldId="459"/>
        </pc:sldMkLst>
        <pc:spChg chg="mod">
          <ac:chgData name="Thompson, Brielle" userId="f0ea580a-03ee-4a63-bd84-436803179175" providerId="ADAL" clId="{D055EE43-6585-4D9C-BADE-04A515CD9EC5}" dt="2025-08-11T20:52:18.722" v="3320" actId="27636"/>
          <ac:spMkLst>
            <pc:docMk/>
            <pc:sldMk cId="3019933041" sldId="459"/>
            <ac:spMk id="2" creationId="{137ED602-EC27-67AB-41A7-EA2E6E2F1A3F}"/>
          </ac:spMkLst>
        </pc:spChg>
        <pc:spChg chg="mod">
          <ac:chgData name="Thompson, Brielle" userId="f0ea580a-03ee-4a63-bd84-436803179175" providerId="ADAL" clId="{D055EE43-6585-4D9C-BADE-04A515CD9EC5}" dt="2025-08-11T21:59:44.411" v="3733" actId="27636"/>
          <ac:spMkLst>
            <pc:docMk/>
            <pc:sldMk cId="3019933041" sldId="459"/>
            <ac:spMk id="3" creationId="{532F6CCB-9497-D52A-E563-EA564D079580}"/>
          </ac:spMkLst>
        </pc:spChg>
      </pc:sldChg>
      <pc:sldChg chg="addSp delSp modSp add mod modAnim">
        <pc:chgData name="Thompson, Brielle" userId="f0ea580a-03ee-4a63-bd84-436803179175" providerId="ADAL" clId="{D055EE43-6585-4D9C-BADE-04A515CD9EC5}" dt="2025-08-12T16:23:23.373" v="5766"/>
        <pc:sldMkLst>
          <pc:docMk/>
          <pc:sldMk cId="365282687" sldId="460"/>
        </pc:sldMkLst>
      </pc:sldChg>
      <pc:sldChg chg="addSp delSp modSp new mod">
        <pc:chgData name="Thompson, Brielle" userId="f0ea580a-03ee-4a63-bd84-436803179175" providerId="ADAL" clId="{D055EE43-6585-4D9C-BADE-04A515CD9EC5}" dt="2025-08-12T18:16:02.363" v="5929" actId="1036"/>
        <pc:sldMkLst>
          <pc:docMk/>
          <pc:sldMk cId="492697286" sldId="461"/>
        </pc:sldMkLst>
      </pc:sldChg>
      <pc:sldChg chg="addSp delSp modSp add del mod">
        <pc:chgData name="Thompson, Brielle" userId="f0ea580a-03ee-4a63-bd84-436803179175" providerId="ADAL" clId="{D055EE43-6585-4D9C-BADE-04A515CD9EC5}" dt="2025-08-12T18:13:56.092" v="5892" actId="47"/>
        <pc:sldMkLst>
          <pc:docMk/>
          <pc:sldMk cId="3190656897" sldId="462"/>
        </pc:sldMkLst>
      </pc:sldChg>
      <pc:sldChg chg="addSp delSp modSp add mod">
        <pc:chgData name="Thompson, Brielle" userId="f0ea580a-03ee-4a63-bd84-436803179175" providerId="ADAL" clId="{D055EE43-6585-4D9C-BADE-04A515CD9EC5}" dt="2025-08-12T18:16:20.198" v="5933"/>
        <pc:sldMkLst>
          <pc:docMk/>
          <pc:sldMk cId="411440384" sldId="463"/>
        </pc:sldMkLst>
      </pc:sldChg>
      <pc:sldChg chg="addSp delSp modSp add mod">
        <pc:chgData name="Thompson, Brielle" userId="f0ea580a-03ee-4a63-bd84-436803179175" providerId="ADAL" clId="{D055EE43-6585-4D9C-BADE-04A515CD9EC5}" dt="2025-08-12T18:16:36.916" v="5935"/>
        <pc:sldMkLst>
          <pc:docMk/>
          <pc:sldMk cId="2431553106" sldId="464"/>
        </pc:sldMkLst>
      </pc:sldChg>
      <pc:sldChg chg="addSp delSp modSp add mod">
        <pc:chgData name="Thompson, Brielle" userId="f0ea580a-03ee-4a63-bd84-436803179175" providerId="ADAL" clId="{D055EE43-6585-4D9C-BADE-04A515CD9EC5}" dt="2025-08-12T18:16:52.923" v="5937"/>
        <pc:sldMkLst>
          <pc:docMk/>
          <pc:sldMk cId="2470410493" sldId="465"/>
        </pc:sldMkLst>
      </pc:sldChg>
    </pc:docChg>
  </pc:docChgLst>
  <pc:docChgLst>
    <pc:chgData name="Thompson, Brielle" userId="f0ea580a-03ee-4a63-bd84-436803179175" providerId="ADAL" clId="{C2F43ED6-28AB-4553-B8B1-1BB0DD2259E0}"/>
    <pc:docChg chg="modSld">
      <pc:chgData name="Thompson, Brielle" userId="f0ea580a-03ee-4a63-bd84-436803179175" providerId="ADAL" clId="{C2F43ED6-28AB-4553-B8B1-1BB0DD2259E0}" dt="2025-08-14T19:13:11.418" v="31" actId="115"/>
      <pc:docMkLst>
        <pc:docMk/>
      </pc:docMkLst>
      <pc:sldChg chg="modSp mod">
        <pc:chgData name="Thompson, Brielle" userId="f0ea580a-03ee-4a63-bd84-436803179175" providerId="ADAL" clId="{C2F43ED6-28AB-4553-B8B1-1BB0DD2259E0}" dt="2025-08-14T19:12:50.941" v="14" actId="1076"/>
        <pc:sldMkLst>
          <pc:docMk/>
          <pc:sldMk cId="2342776510" sldId="291"/>
        </pc:sldMkLst>
        <pc:spChg chg="mod">
          <ac:chgData name="Thompson, Brielle" userId="f0ea580a-03ee-4a63-bd84-436803179175" providerId="ADAL" clId="{C2F43ED6-28AB-4553-B8B1-1BB0DD2259E0}" dt="2025-08-14T19:12:50.941" v="14" actId="1076"/>
          <ac:spMkLst>
            <pc:docMk/>
            <pc:sldMk cId="2342776510" sldId="291"/>
            <ac:spMk id="6" creationId="{000D6200-F35A-3892-70FB-0438F0553F7A}"/>
          </ac:spMkLst>
        </pc:spChg>
      </pc:sldChg>
      <pc:sldChg chg="modSp mod">
        <pc:chgData name="Thompson, Brielle" userId="f0ea580a-03ee-4a63-bd84-436803179175" providerId="ADAL" clId="{C2F43ED6-28AB-4553-B8B1-1BB0DD2259E0}" dt="2025-08-14T19:12:45.885" v="13" actId="20577"/>
        <pc:sldMkLst>
          <pc:docMk/>
          <pc:sldMk cId="2472309090" sldId="434"/>
        </pc:sldMkLst>
        <pc:spChg chg="mod">
          <ac:chgData name="Thompson, Brielle" userId="f0ea580a-03ee-4a63-bd84-436803179175" providerId="ADAL" clId="{C2F43ED6-28AB-4553-B8B1-1BB0DD2259E0}" dt="2025-08-14T19:12:45.885" v="13" actId="20577"/>
          <ac:spMkLst>
            <pc:docMk/>
            <pc:sldMk cId="2472309090" sldId="434"/>
            <ac:spMk id="2" creationId="{6AE23848-0866-067B-5C85-225EDB126BA1}"/>
          </ac:spMkLst>
        </pc:spChg>
      </pc:sldChg>
      <pc:sldChg chg="modSp">
        <pc:chgData name="Thompson, Brielle" userId="f0ea580a-03ee-4a63-bd84-436803179175" providerId="ADAL" clId="{C2F43ED6-28AB-4553-B8B1-1BB0DD2259E0}" dt="2025-08-14T19:13:11.418" v="31" actId="115"/>
        <pc:sldMkLst>
          <pc:docMk/>
          <pc:sldMk cId="1972088792" sldId="452"/>
        </pc:sldMkLst>
        <pc:graphicFrameChg chg="mod">
          <ac:chgData name="Thompson, Brielle" userId="f0ea580a-03ee-4a63-bd84-436803179175" providerId="ADAL" clId="{C2F43ED6-28AB-4553-B8B1-1BB0DD2259E0}" dt="2025-08-14T19:13:11.418" v="31" actId="115"/>
          <ac:graphicFrameMkLst>
            <pc:docMk/>
            <pc:sldMk cId="1972088792" sldId="452"/>
            <ac:graphicFrameMk id="5" creationId="{F064ADAB-75C7-5015-D427-2B0C35D721B5}"/>
          </ac:graphicFrameMkLst>
        </pc:graphicFrameChg>
      </pc:sldChg>
    </pc:docChg>
  </pc:docChgLst>
  <pc:docChgLst>
    <pc:chgData name="Thompson, Brielle" userId="f0ea580a-03ee-4a63-bd84-436803179175" providerId="ADAL" clId="{C94DD28B-28B7-4518-A47B-C6498B309B45}"/>
    <pc:docChg chg="modSld">
      <pc:chgData name="Thompson, Brielle" userId="f0ea580a-03ee-4a63-bd84-436803179175" providerId="ADAL" clId="{C94DD28B-28B7-4518-A47B-C6498B309B45}" dt="2025-08-14T19:09:08.966" v="16" actId="115"/>
      <pc:docMkLst>
        <pc:docMk/>
      </pc:docMkLst>
      <pc:sldChg chg="modSp mod">
        <pc:chgData name="Thompson, Brielle" userId="f0ea580a-03ee-4a63-bd84-436803179175" providerId="ADAL" clId="{C94DD28B-28B7-4518-A47B-C6498B309B45}" dt="2025-08-14T19:08:52.031" v="12" actId="1076"/>
        <pc:sldMkLst>
          <pc:docMk/>
          <pc:sldMk cId="2342776510" sldId="291"/>
        </pc:sldMkLst>
        <pc:spChg chg="mod">
          <ac:chgData name="Thompson, Brielle" userId="f0ea580a-03ee-4a63-bd84-436803179175" providerId="ADAL" clId="{C94DD28B-28B7-4518-A47B-C6498B309B45}" dt="2025-08-14T19:08:52.031" v="12" actId="1076"/>
          <ac:spMkLst>
            <pc:docMk/>
            <pc:sldMk cId="2342776510" sldId="291"/>
            <ac:spMk id="6" creationId="{000D6200-F35A-3892-70FB-0438F0553F7A}"/>
          </ac:spMkLst>
        </pc:spChg>
      </pc:sldChg>
      <pc:sldChg chg="modSp mod">
        <pc:chgData name="Thompson, Brielle" userId="f0ea580a-03ee-4a63-bd84-436803179175" providerId="ADAL" clId="{C94DD28B-28B7-4518-A47B-C6498B309B45}" dt="2025-08-14T19:08:47.703" v="11" actId="20577"/>
        <pc:sldMkLst>
          <pc:docMk/>
          <pc:sldMk cId="2472309090" sldId="434"/>
        </pc:sldMkLst>
        <pc:spChg chg="mod">
          <ac:chgData name="Thompson, Brielle" userId="f0ea580a-03ee-4a63-bd84-436803179175" providerId="ADAL" clId="{C94DD28B-28B7-4518-A47B-C6498B309B45}" dt="2025-08-14T19:08:47.703" v="11" actId="20577"/>
          <ac:spMkLst>
            <pc:docMk/>
            <pc:sldMk cId="2472309090" sldId="434"/>
            <ac:spMk id="2" creationId="{6AE23848-0866-067B-5C85-225EDB126BA1}"/>
          </ac:spMkLst>
        </pc:spChg>
      </pc:sldChg>
      <pc:sldChg chg="modSp">
        <pc:chgData name="Thompson, Brielle" userId="f0ea580a-03ee-4a63-bd84-436803179175" providerId="ADAL" clId="{C94DD28B-28B7-4518-A47B-C6498B309B45}" dt="2025-08-14T19:09:08.966" v="16" actId="115"/>
        <pc:sldMkLst>
          <pc:docMk/>
          <pc:sldMk cId="1972088792" sldId="452"/>
        </pc:sldMkLst>
        <pc:graphicFrameChg chg="mod">
          <ac:chgData name="Thompson, Brielle" userId="f0ea580a-03ee-4a63-bd84-436803179175" providerId="ADAL" clId="{C94DD28B-28B7-4518-A47B-C6498B309B45}" dt="2025-08-14T19:09:08.966" v="16" actId="115"/>
          <ac:graphicFrameMkLst>
            <pc:docMk/>
            <pc:sldMk cId="1972088792" sldId="452"/>
            <ac:graphicFrameMk id="5" creationId="{F064ADAB-75C7-5015-D427-2B0C35D721B5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88796C-84E5-4B6B-9CF7-B61E4C15B5E0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85AC4E0-BF2D-4AD8-8D3B-2D6E3819ABC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Next week: </a:t>
          </a:r>
          <a:r>
            <a:rPr lang="en-US" sz="3200" b="0" u="sng" dirty="0"/>
            <a:t>T</a:t>
          </a:r>
          <a:r>
            <a:rPr lang="en-US" sz="3200" b="0" u="none" dirty="0"/>
            <a:t> </a:t>
          </a:r>
          <a:r>
            <a:rPr lang="en-US" sz="3200" u="none" dirty="0"/>
            <a:t>step</a:t>
          </a:r>
          <a:r>
            <a:rPr lang="en-US" sz="3200" dirty="0"/>
            <a:t> of </a:t>
          </a:r>
          <a:r>
            <a:rPr lang="en-US" sz="3200" b="0" u="none" dirty="0" err="1"/>
            <a:t>Pr</a:t>
          </a:r>
          <a:r>
            <a:rPr lang="en-US" sz="3200" u="none" dirty="0" err="1"/>
            <a:t>OA</a:t>
          </a:r>
          <a:r>
            <a:rPr lang="en-US" sz="3200" dirty="0" err="1"/>
            <a:t>C</a:t>
          </a:r>
          <a:r>
            <a:rPr lang="en-US" sz="3200" u="sng" dirty="0" err="1"/>
            <a:t>T</a:t>
          </a:r>
          <a:endParaRPr lang="en-US" sz="3200" u="sng" dirty="0"/>
        </a:p>
      </dgm:t>
    </dgm:pt>
    <dgm:pt modelId="{36C2114D-F4EA-42E7-814C-72914715A2A4}" type="parTrans" cxnId="{6811D09C-7CAC-4829-880E-1C2C940E1881}">
      <dgm:prSet/>
      <dgm:spPr/>
      <dgm:t>
        <a:bodyPr/>
        <a:lstStyle/>
        <a:p>
          <a:endParaRPr lang="en-US"/>
        </a:p>
      </dgm:t>
    </dgm:pt>
    <dgm:pt modelId="{FB2191A4-4516-4618-9786-89D3A73692B0}" type="sibTrans" cxnId="{6811D09C-7CAC-4829-880E-1C2C940E1881}">
      <dgm:prSet/>
      <dgm:spPr/>
      <dgm:t>
        <a:bodyPr/>
        <a:lstStyle/>
        <a:p>
          <a:endParaRPr lang="en-US"/>
        </a:p>
      </dgm:t>
    </dgm:pt>
    <dgm:pt modelId="{0A3C7FC9-664A-4038-A0D3-B06A5E396FB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Weekly: </a:t>
          </a:r>
          <a:r>
            <a:rPr lang="en-US" sz="3200" dirty="0"/>
            <a:t>Work through a step of the </a:t>
          </a:r>
          <a:r>
            <a:rPr lang="en-US" sz="3200" dirty="0" err="1"/>
            <a:t>PrOACT</a:t>
          </a:r>
          <a:r>
            <a:rPr lang="en-US" sz="3200" dirty="0"/>
            <a:t> process/ learn extra tools</a:t>
          </a:r>
        </a:p>
      </dgm:t>
    </dgm:pt>
    <dgm:pt modelId="{82FE7222-0AB0-4379-B7C9-AF298ABCAA86}" type="parTrans" cxnId="{3C8F8CC0-D43F-47FF-B1EE-19524A265068}">
      <dgm:prSet/>
      <dgm:spPr/>
      <dgm:t>
        <a:bodyPr/>
        <a:lstStyle/>
        <a:p>
          <a:endParaRPr lang="en-US"/>
        </a:p>
      </dgm:t>
    </dgm:pt>
    <dgm:pt modelId="{B0939ACD-34C2-4364-ADDE-02ECD203C97D}" type="sibTrans" cxnId="{3C8F8CC0-D43F-47FF-B1EE-19524A265068}">
      <dgm:prSet/>
      <dgm:spPr/>
      <dgm:t>
        <a:bodyPr/>
        <a:lstStyle/>
        <a:p>
          <a:endParaRPr lang="en-US"/>
        </a:p>
      </dgm:t>
    </dgm:pt>
    <dgm:pt modelId="{DA0018A9-3520-4B96-9371-0496D8FEBF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Last week of class: </a:t>
          </a:r>
        </a:p>
      </dgm:t>
    </dgm:pt>
    <dgm:pt modelId="{B2987A38-1220-4A97-8E35-F999B371BE6D}" type="parTrans" cxnId="{591D11CB-FE98-4C50-B75D-8EB3C81F5D85}">
      <dgm:prSet/>
      <dgm:spPr/>
      <dgm:t>
        <a:bodyPr/>
        <a:lstStyle/>
        <a:p>
          <a:endParaRPr lang="en-US"/>
        </a:p>
      </dgm:t>
    </dgm:pt>
    <dgm:pt modelId="{31CE782F-5FA8-49BE-A4CA-59856909600E}" type="sibTrans" cxnId="{591D11CB-FE98-4C50-B75D-8EB3C81F5D85}">
      <dgm:prSet/>
      <dgm:spPr/>
      <dgm:t>
        <a:bodyPr/>
        <a:lstStyle/>
        <a:p>
          <a:endParaRPr lang="en-US"/>
        </a:p>
      </dgm:t>
    </dgm:pt>
    <dgm:pt modelId="{9F705E52-9093-4C8E-B216-0709DF65E1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Elevator pitch of your research project in terms of SDM/</a:t>
          </a:r>
          <a:r>
            <a:rPr lang="en-US" sz="2000" dirty="0" err="1"/>
            <a:t>PrOACT</a:t>
          </a:r>
          <a:endParaRPr lang="en-US" sz="2000" dirty="0"/>
        </a:p>
      </dgm:t>
    </dgm:pt>
    <dgm:pt modelId="{7C1C12F0-84DB-4477-9D86-71A9B2690EFC}" type="parTrans" cxnId="{4FFB0D22-5F34-45C8-91BA-560CF9DE4E0C}">
      <dgm:prSet/>
      <dgm:spPr/>
      <dgm:t>
        <a:bodyPr/>
        <a:lstStyle/>
        <a:p>
          <a:endParaRPr lang="en-US"/>
        </a:p>
      </dgm:t>
    </dgm:pt>
    <dgm:pt modelId="{2EE430DF-101F-4D79-B87B-8A92BEA66DB2}" type="sibTrans" cxnId="{4FFB0D22-5F34-45C8-91BA-560CF9DE4E0C}">
      <dgm:prSet/>
      <dgm:spPr/>
      <dgm:t>
        <a:bodyPr/>
        <a:lstStyle/>
        <a:p>
          <a:endParaRPr lang="en-US"/>
        </a:p>
      </dgm:t>
    </dgm:pt>
    <dgm:pt modelId="{A7265913-BBC5-4E62-8EAF-55FE1358B0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Note: Abridged </a:t>
          </a:r>
          <a:r>
            <a:rPr lang="en-US" sz="1400" dirty="0" err="1"/>
            <a:t>PrOACT</a:t>
          </a:r>
          <a:r>
            <a:rPr lang="en-US" sz="1400" dirty="0"/>
            <a:t> story slides with a star on the upper right are good examples to use for your presentation</a:t>
          </a:r>
        </a:p>
      </dgm:t>
    </dgm:pt>
    <dgm:pt modelId="{081163EE-0239-4D9B-945C-74666461A5A8}" type="parTrans" cxnId="{B0BD32DC-C0D9-48B2-BBA2-5C0726DFA2B3}">
      <dgm:prSet/>
      <dgm:spPr/>
      <dgm:t>
        <a:bodyPr/>
        <a:lstStyle/>
        <a:p>
          <a:endParaRPr lang="en-US"/>
        </a:p>
      </dgm:t>
    </dgm:pt>
    <dgm:pt modelId="{A325A3FE-1229-4750-A878-295119C1821A}" type="sibTrans" cxnId="{B0BD32DC-C0D9-48B2-BBA2-5C0726DFA2B3}">
      <dgm:prSet/>
      <dgm:spPr/>
      <dgm:t>
        <a:bodyPr/>
        <a:lstStyle/>
        <a:p>
          <a:endParaRPr lang="en-US"/>
        </a:p>
      </dgm:t>
    </dgm:pt>
    <dgm:pt modelId="{A056BA46-47B7-47AC-9D2C-2F76BB1B8416}" type="pres">
      <dgm:prSet presAssocID="{E388796C-84E5-4B6B-9CF7-B61E4C15B5E0}" presName="root" presStyleCnt="0">
        <dgm:presLayoutVars>
          <dgm:dir/>
          <dgm:resizeHandles val="exact"/>
        </dgm:presLayoutVars>
      </dgm:prSet>
      <dgm:spPr/>
    </dgm:pt>
    <dgm:pt modelId="{90A2CCA3-0102-4E3E-9F59-4F8F7CF06D07}" type="pres">
      <dgm:prSet presAssocID="{485AC4E0-BF2D-4AD8-8D3B-2D6E3819ABC4}" presName="compNode" presStyleCnt="0"/>
      <dgm:spPr/>
    </dgm:pt>
    <dgm:pt modelId="{A886FE22-7F7E-4337-AD20-62FF324B593F}" type="pres">
      <dgm:prSet presAssocID="{485AC4E0-BF2D-4AD8-8D3B-2D6E3819ABC4}" presName="bgRect" presStyleLbl="bgShp" presStyleIdx="0" presStyleCnt="3"/>
      <dgm:spPr/>
    </dgm:pt>
    <dgm:pt modelId="{E5A847E8-FF40-4218-94DC-831EF4B68C67}" type="pres">
      <dgm:prSet presAssocID="{485AC4E0-BF2D-4AD8-8D3B-2D6E3819ABC4}" presName="iconRect" presStyleLbl="node1" presStyleIdx="0" presStyleCnt="3" custScaleX="133760" custScaleY="13376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st Forward with solid fill"/>
        </a:ext>
      </dgm:extLst>
    </dgm:pt>
    <dgm:pt modelId="{E5BBB292-B7A2-414E-8522-828D1446F604}" type="pres">
      <dgm:prSet presAssocID="{485AC4E0-BF2D-4AD8-8D3B-2D6E3819ABC4}" presName="spaceRect" presStyleCnt="0"/>
      <dgm:spPr/>
    </dgm:pt>
    <dgm:pt modelId="{DCA50BE1-2C9D-4204-9EB2-5DFDA3ED5B58}" type="pres">
      <dgm:prSet presAssocID="{485AC4E0-BF2D-4AD8-8D3B-2D6E3819ABC4}" presName="parTx" presStyleLbl="revTx" presStyleIdx="0" presStyleCnt="4">
        <dgm:presLayoutVars>
          <dgm:chMax val="0"/>
          <dgm:chPref val="0"/>
        </dgm:presLayoutVars>
      </dgm:prSet>
      <dgm:spPr/>
    </dgm:pt>
    <dgm:pt modelId="{11A8245E-4320-4D39-977C-84693DCEC798}" type="pres">
      <dgm:prSet presAssocID="{FB2191A4-4516-4618-9786-89D3A73692B0}" presName="sibTrans" presStyleCnt="0"/>
      <dgm:spPr/>
    </dgm:pt>
    <dgm:pt modelId="{308B694A-5365-477C-ADF9-06B6473A8748}" type="pres">
      <dgm:prSet presAssocID="{0A3C7FC9-664A-4038-A0D3-B06A5E396FBA}" presName="compNode" presStyleCnt="0"/>
      <dgm:spPr/>
    </dgm:pt>
    <dgm:pt modelId="{29A47B8D-F73E-4C7D-B2AD-8709DC2C5C63}" type="pres">
      <dgm:prSet presAssocID="{0A3C7FC9-664A-4038-A0D3-B06A5E396FBA}" presName="bgRect" presStyleLbl="bgShp" presStyleIdx="1" presStyleCnt="3" custLinFactNeighborY="-8864"/>
      <dgm:spPr/>
    </dgm:pt>
    <dgm:pt modelId="{7F0201AB-0245-435F-9870-2C4E935E607B}" type="pres">
      <dgm:prSet presAssocID="{0A3C7FC9-664A-4038-A0D3-B06A5E396FBA}" presName="iconRect" presStyleLbl="node1" presStyleIdx="1" presStyleCnt="3" custScaleX="133760" custScaleY="13376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 with solid fill"/>
        </a:ext>
      </dgm:extLst>
    </dgm:pt>
    <dgm:pt modelId="{F42501A5-401C-4DFA-B48C-51E7DD340DA5}" type="pres">
      <dgm:prSet presAssocID="{0A3C7FC9-664A-4038-A0D3-B06A5E396FBA}" presName="spaceRect" presStyleCnt="0"/>
      <dgm:spPr/>
    </dgm:pt>
    <dgm:pt modelId="{EB0CAFE2-75BF-4F84-ACB1-CFC9603C0067}" type="pres">
      <dgm:prSet presAssocID="{0A3C7FC9-664A-4038-A0D3-B06A5E396FBA}" presName="parTx" presStyleLbl="revTx" presStyleIdx="1" presStyleCnt="4" custLinFactNeighborX="0" custLinFactNeighborY="-8864">
        <dgm:presLayoutVars>
          <dgm:chMax val="0"/>
          <dgm:chPref val="0"/>
        </dgm:presLayoutVars>
      </dgm:prSet>
      <dgm:spPr/>
    </dgm:pt>
    <dgm:pt modelId="{F26C2E4E-FE27-4565-AD26-5D3B0A87DB12}" type="pres">
      <dgm:prSet presAssocID="{B0939ACD-34C2-4364-ADDE-02ECD203C97D}" presName="sibTrans" presStyleCnt="0"/>
      <dgm:spPr/>
    </dgm:pt>
    <dgm:pt modelId="{ADD5E059-D589-4BD0-AD04-415B6645991C}" type="pres">
      <dgm:prSet presAssocID="{DA0018A9-3520-4B96-9371-0496D8FEBFC0}" presName="compNode" presStyleCnt="0"/>
      <dgm:spPr/>
    </dgm:pt>
    <dgm:pt modelId="{AB7DCEEB-5A1E-47C8-B39D-8FA94337A661}" type="pres">
      <dgm:prSet presAssocID="{DA0018A9-3520-4B96-9371-0496D8FEBFC0}" presName="bgRect" presStyleLbl="bgShp" presStyleIdx="2" presStyleCnt="3"/>
      <dgm:spPr/>
    </dgm:pt>
    <dgm:pt modelId="{4BDBD8EA-A81F-4209-94D3-346420AE14CE}" type="pres">
      <dgm:prSet presAssocID="{DA0018A9-3520-4B96-9371-0496D8FEBFC0}" presName="iconRect" presStyleLbl="node1" presStyleIdx="2" presStyleCnt="3" custScaleX="133760" custScaleY="13376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d with solid fill"/>
        </a:ext>
      </dgm:extLst>
    </dgm:pt>
    <dgm:pt modelId="{9F69214D-A5AD-493D-AD5E-8A08BCBF5068}" type="pres">
      <dgm:prSet presAssocID="{DA0018A9-3520-4B96-9371-0496D8FEBFC0}" presName="spaceRect" presStyleCnt="0"/>
      <dgm:spPr/>
    </dgm:pt>
    <dgm:pt modelId="{A38F464A-1384-4E4D-B65D-0257C7D56658}" type="pres">
      <dgm:prSet presAssocID="{DA0018A9-3520-4B96-9371-0496D8FEBFC0}" presName="parTx" presStyleLbl="revTx" presStyleIdx="2" presStyleCnt="4">
        <dgm:presLayoutVars>
          <dgm:chMax val="0"/>
          <dgm:chPref val="0"/>
        </dgm:presLayoutVars>
      </dgm:prSet>
      <dgm:spPr/>
    </dgm:pt>
    <dgm:pt modelId="{97E6121F-67FE-4485-9EA8-C21F3419F021}" type="pres">
      <dgm:prSet presAssocID="{DA0018A9-3520-4B96-9371-0496D8FEBFC0}" presName="desTx" presStyleLbl="revTx" presStyleIdx="3" presStyleCnt="4" custScaleX="115697" custLinFactNeighborX="-21175" custLinFactNeighborY="0">
        <dgm:presLayoutVars/>
      </dgm:prSet>
      <dgm:spPr/>
    </dgm:pt>
  </dgm:ptLst>
  <dgm:cxnLst>
    <dgm:cxn modelId="{57CD8220-ECA0-42B3-A714-EA9CF38F3144}" type="presOf" srcId="{0A3C7FC9-664A-4038-A0D3-B06A5E396FBA}" destId="{EB0CAFE2-75BF-4F84-ACB1-CFC9603C0067}" srcOrd="0" destOrd="0" presId="urn:microsoft.com/office/officeart/2018/2/layout/IconVerticalSolidList"/>
    <dgm:cxn modelId="{4FFB0D22-5F34-45C8-91BA-560CF9DE4E0C}" srcId="{DA0018A9-3520-4B96-9371-0496D8FEBFC0}" destId="{9F705E52-9093-4C8E-B216-0709DF65E169}" srcOrd="0" destOrd="0" parTransId="{7C1C12F0-84DB-4477-9D86-71A9B2690EFC}" sibTransId="{2EE430DF-101F-4D79-B87B-8A92BEA66DB2}"/>
    <dgm:cxn modelId="{77ED452A-E717-47DF-B421-3C24BF748B0A}" type="presOf" srcId="{9F705E52-9093-4C8E-B216-0709DF65E169}" destId="{97E6121F-67FE-4485-9EA8-C21F3419F021}" srcOrd="0" destOrd="0" presId="urn:microsoft.com/office/officeart/2018/2/layout/IconVerticalSolidList"/>
    <dgm:cxn modelId="{F9084044-A743-4F40-A07C-327386BBB7A5}" type="presOf" srcId="{E388796C-84E5-4B6B-9CF7-B61E4C15B5E0}" destId="{A056BA46-47B7-47AC-9D2C-2F76BB1B8416}" srcOrd="0" destOrd="0" presId="urn:microsoft.com/office/officeart/2018/2/layout/IconVerticalSolidList"/>
    <dgm:cxn modelId="{6811D09C-7CAC-4829-880E-1C2C940E1881}" srcId="{E388796C-84E5-4B6B-9CF7-B61E4C15B5E0}" destId="{485AC4E0-BF2D-4AD8-8D3B-2D6E3819ABC4}" srcOrd="0" destOrd="0" parTransId="{36C2114D-F4EA-42E7-814C-72914715A2A4}" sibTransId="{FB2191A4-4516-4618-9786-89D3A73692B0}"/>
    <dgm:cxn modelId="{F06D97AD-CE68-4F7C-A47F-8197A0C9010A}" type="presOf" srcId="{485AC4E0-BF2D-4AD8-8D3B-2D6E3819ABC4}" destId="{DCA50BE1-2C9D-4204-9EB2-5DFDA3ED5B58}" srcOrd="0" destOrd="0" presId="urn:microsoft.com/office/officeart/2018/2/layout/IconVerticalSolidList"/>
    <dgm:cxn modelId="{BE9541B7-6AC6-4813-BCAA-9CF69E030EF7}" type="presOf" srcId="{DA0018A9-3520-4B96-9371-0496D8FEBFC0}" destId="{A38F464A-1384-4E4D-B65D-0257C7D56658}" srcOrd="0" destOrd="0" presId="urn:microsoft.com/office/officeart/2018/2/layout/IconVerticalSolidList"/>
    <dgm:cxn modelId="{3C8F8CC0-D43F-47FF-B1EE-19524A265068}" srcId="{E388796C-84E5-4B6B-9CF7-B61E4C15B5E0}" destId="{0A3C7FC9-664A-4038-A0D3-B06A5E396FBA}" srcOrd="1" destOrd="0" parTransId="{82FE7222-0AB0-4379-B7C9-AF298ABCAA86}" sibTransId="{B0939ACD-34C2-4364-ADDE-02ECD203C97D}"/>
    <dgm:cxn modelId="{591D11CB-FE98-4C50-B75D-8EB3C81F5D85}" srcId="{E388796C-84E5-4B6B-9CF7-B61E4C15B5E0}" destId="{DA0018A9-3520-4B96-9371-0496D8FEBFC0}" srcOrd="2" destOrd="0" parTransId="{B2987A38-1220-4A97-8E35-F999B371BE6D}" sibTransId="{31CE782F-5FA8-49BE-A4CA-59856909600E}"/>
    <dgm:cxn modelId="{B0BD32DC-C0D9-48B2-BBA2-5C0726DFA2B3}" srcId="{DA0018A9-3520-4B96-9371-0496D8FEBFC0}" destId="{A7265913-BBC5-4E62-8EAF-55FE1358B0EA}" srcOrd="1" destOrd="0" parTransId="{081163EE-0239-4D9B-945C-74666461A5A8}" sibTransId="{A325A3FE-1229-4750-A878-295119C1821A}"/>
    <dgm:cxn modelId="{95C47AFE-5561-4986-A591-17FD5A3F8741}" type="presOf" srcId="{A7265913-BBC5-4E62-8EAF-55FE1358B0EA}" destId="{97E6121F-67FE-4485-9EA8-C21F3419F021}" srcOrd="0" destOrd="1" presId="urn:microsoft.com/office/officeart/2018/2/layout/IconVerticalSolidList"/>
    <dgm:cxn modelId="{ECCD9DDB-694F-4E21-A499-1C410AD8A4A2}" type="presParOf" srcId="{A056BA46-47B7-47AC-9D2C-2F76BB1B8416}" destId="{90A2CCA3-0102-4E3E-9F59-4F8F7CF06D07}" srcOrd="0" destOrd="0" presId="urn:microsoft.com/office/officeart/2018/2/layout/IconVerticalSolidList"/>
    <dgm:cxn modelId="{E6AF1CED-4A7C-44A4-A823-E7906E2413D7}" type="presParOf" srcId="{90A2CCA3-0102-4E3E-9F59-4F8F7CF06D07}" destId="{A886FE22-7F7E-4337-AD20-62FF324B593F}" srcOrd="0" destOrd="0" presId="urn:microsoft.com/office/officeart/2018/2/layout/IconVerticalSolidList"/>
    <dgm:cxn modelId="{57F01B90-0EBF-4F8D-A787-DB8C644D6913}" type="presParOf" srcId="{90A2CCA3-0102-4E3E-9F59-4F8F7CF06D07}" destId="{E5A847E8-FF40-4218-94DC-831EF4B68C67}" srcOrd="1" destOrd="0" presId="urn:microsoft.com/office/officeart/2018/2/layout/IconVerticalSolidList"/>
    <dgm:cxn modelId="{C26B7B3C-322B-42A4-933A-D5773746BEA0}" type="presParOf" srcId="{90A2CCA3-0102-4E3E-9F59-4F8F7CF06D07}" destId="{E5BBB292-B7A2-414E-8522-828D1446F604}" srcOrd="2" destOrd="0" presId="urn:microsoft.com/office/officeart/2018/2/layout/IconVerticalSolidList"/>
    <dgm:cxn modelId="{2640E2C5-CAF6-4AF0-99E9-A1B4FCC65F52}" type="presParOf" srcId="{90A2CCA3-0102-4E3E-9F59-4F8F7CF06D07}" destId="{DCA50BE1-2C9D-4204-9EB2-5DFDA3ED5B58}" srcOrd="3" destOrd="0" presId="urn:microsoft.com/office/officeart/2018/2/layout/IconVerticalSolidList"/>
    <dgm:cxn modelId="{8FDB6974-071C-47F3-83C8-9BAD79B1DB92}" type="presParOf" srcId="{A056BA46-47B7-47AC-9D2C-2F76BB1B8416}" destId="{11A8245E-4320-4D39-977C-84693DCEC798}" srcOrd="1" destOrd="0" presId="urn:microsoft.com/office/officeart/2018/2/layout/IconVerticalSolidList"/>
    <dgm:cxn modelId="{ACAA8309-8ADE-4C92-9F9A-365ED4372369}" type="presParOf" srcId="{A056BA46-47B7-47AC-9D2C-2F76BB1B8416}" destId="{308B694A-5365-477C-ADF9-06B6473A8748}" srcOrd="2" destOrd="0" presId="urn:microsoft.com/office/officeart/2018/2/layout/IconVerticalSolidList"/>
    <dgm:cxn modelId="{669718F3-CDA0-414D-AF5E-764A4037498D}" type="presParOf" srcId="{308B694A-5365-477C-ADF9-06B6473A8748}" destId="{29A47B8D-F73E-4C7D-B2AD-8709DC2C5C63}" srcOrd="0" destOrd="0" presId="urn:microsoft.com/office/officeart/2018/2/layout/IconVerticalSolidList"/>
    <dgm:cxn modelId="{3A115BB2-828D-451A-935B-0B672983D112}" type="presParOf" srcId="{308B694A-5365-477C-ADF9-06B6473A8748}" destId="{7F0201AB-0245-435F-9870-2C4E935E607B}" srcOrd="1" destOrd="0" presId="urn:microsoft.com/office/officeart/2018/2/layout/IconVerticalSolidList"/>
    <dgm:cxn modelId="{06D14E18-8C05-4826-8F5A-BA331B43DD92}" type="presParOf" srcId="{308B694A-5365-477C-ADF9-06B6473A8748}" destId="{F42501A5-401C-4DFA-B48C-51E7DD340DA5}" srcOrd="2" destOrd="0" presId="urn:microsoft.com/office/officeart/2018/2/layout/IconVerticalSolidList"/>
    <dgm:cxn modelId="{290960DB-F10A-4DCE-9860-3E1CCC0134E9}" type="presParOf" srcId="{308B694A-5365-477C-ADF9-06B6473A8748}" destId="{EB0CAFE2-75BF-4F84-ACB1-CFC9603C0067}" srcOrd="3" destOrd="0" presId="urn:microsoft.com/office/officeart/2018/2/layout/IconVerticalSolidList"/>
    <dgm:cxn modelId="{854FCD26-0B59-4E95-9C2E-9CF65E4EAD06}" type="presParOf" srcId="{A056BA46-47B7-47AC-9D2C-2F76BB1B8416}" destId="{F26C2E4E-FE27-4565-AD26-5D3B0A87DB12}" srcOrd="3" destOrd="0" presId="urn:microsoft.com/office/officeart/2018/2/layout/IconVerticalSolidList"/>
    <dgm:cxn modelId="{7F306B44-2FBD-4886-AD4D-33B7BFFB8DD3}" type="presParOf" srcId="{A056BA46-47B7-47AC-9D2C-2F76BB1B8416}" destId="{ADD5E059-D589-4BD0-AD04-415B6645991C}" srcOrd="4" destOrd="0" presId="urn:microsoft.com/office/officeart/2018/2/layout/IconVerticalSolidList"/>
    <dgm:cxn modelId="{EB2AC1F6-3637-456F-8294-3EEA1244AA17}" type="presParOf" srcId="{ADD5E059-D589-4BD0-AD04-415B6645991C}" destId="{AB7DCEEB-5A1E-47C8-B39D-8FA94337A661}" srcOrd="0" destOrd="0" presId="urn:microsoft.com/office/officeart/2018/2/layout/IconVerticalSolidList"/>
    <dgm:cxn modelId="{5611263E-D465-4BC9-BCE1-1043ACAD78BF}" type="presParOf" srcId="{ADD5E059-D589-4BD0-AD04-415B6645991C}" destId="{4BDBD8EA-A81F-4209-94D3-346420AE14CE}" srcOrd="1" destOrd="0" presId="urn:microsoft.com/office/officeart/2018/2/layout/IconVerticalSolidList"/>
    <dgm:cxn modelId="{850B60A8-C317-42DD-944D-97584872C416}" type="presParOf" srcId="{ADD5E059-D589-4BD0-AD04-415B6645991C}" destId="{9F69214D-A5AD-493D-AD5E-8A08BCBF5068}" srcOrd="2" destOrd="0" presId="urn:microsoft.com/office/officeart/2018/2/layout/IconVerticalSolidList"/>
    <dgm:cxn modelId="{BE6A0F8B-2D86-41A5-AC21-35F28F0A2ECC}" type="presParOf" srcId="{ADD5E059-D589-4BD0-AD04-415B6645991C}" destId="{A38F464A-1384-4E4D-B65D-0257C7D56658}" srcOrd="3" destOrd="0" presId="urn:microsoft.com/office/officeart/2018/2/layout/IconVerticalSolidList"/>
    <dgm:cxn modelId="{A9FE102D-AB35-46BD-8065-D847DC56D5FD}" type="presParOf" srcId="{ADD5E059-D589-4BD0-AD04-415B6645991C}" destId="{97E6121F-67FE-4485-9EA8-C21F3419F02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6FE22-7F7E-4337-AD20-62FF324B593F}">
      <dsp:nvSpPr>
        <dsp:cNvPr id="0" name=""/>
        <dsp:cNvSpPr/>
      </dsp:nvSpPr>
      <dsp:spPr>
        <a:xfrm>
          <a:off x="-160155" y="6897"/>
          <a:ext cx="10515600" cy="12017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847E8-FF40-4218-94DC-831EF4B68C67}">
      <dsp:nvSpPr>
        <dsp:cNvPr id="0" name=""/>
        <dsp:cNvSpPr/>
      </dsp:nvSpPr>
      <dsp:spPr>
        <a:xfrm>
          <a:off x="91583" y="165719"/>
          <a:ext cx="885827" cy="8840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50BE1-2C9D-4204-9EB2-5DFDA3ED5B58}">
      <dsp:nvSpPr>
        <dsp:cNvPr id="0" name=""/>
        <dsp:cNvSpPr/>
      </dsp:nvSpPr>
      <dsp:spPr>
        <a:xfrm>
          <a:off x="1229151" y="6897"/>
          <a:ext cx="9103508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Next week: </a:t>
          </a:r>
          <a:r>
            <a:rPr lang="en-US" sz="3200" b="0" u="sng" kern="1200" dirty="0"/>
            <a:t>T</a:t>
          </a:r>
          <a:r>
            <a:rPr lang="en-US" sz="3200" b="0" u="none" kern="1200" dirty="0"/>
            <a:t> </a:t>
          </a:r>
          <a:r>
            <a:rPr lang="en-US" sz="3200" u="none" kern="1200" dirty="0"/>
            <a:t>step</a:t>
          </a:r>
          <a:r>
            <a:rPr lang="en-US" sz="3200" kern="1200" dirty="0"/>
            <a:t> of </a:t>
          </a:r>
          <a:r>
            <a:rPr lang="en-US" sz="3200" b="0" u="none" kern="1200" dirty="0" err="1"/>
            <a:t>Pr</a:t>
          </a:r>
          <a:r>
            <a:rPr lang="en-US" sz="3200" u="none" kern="1200" dirty="0" err="1"/>
            <a:t>OA</a:t>
          </a:r>
          <a:r>
            <a:rPr lang="en-US" sz="3200" kern="1200" dirty="0" err="1"/>
            <a:t>C</a:t>
          </a:r>
          <a:r>
            <a:rPr lang="en-US" sz="3200" u="sng" kern="1200" dirty="0" err="1"/>
            <a:t>T</a:t>
          </a:r>
          <a:endParaRPr lang="en-US" sz="3200" u="sng" kern="1200" dirty="0"/>
        </a:p>
      </dsp:txBody>
      <dsp:txXfrm>
        <a:off x="1229151" y="6897"/>
        <a:ext cx="9103508" cy="1239298"/>
      </dsp:txXfrm>
    </dsp:sp>
    <dsp:sp modelId="{29A47B8D-F73E-4C7D-B2AD-8709DC2C5C63}">
      <dsp:nvSpPr>
        <dsp:cNvPr id="0" name=""/>
        <dsp:cNvSpPr/>
      </dsp:nvSpPr>
      <dsp:spPr>
        <a:xfrm>
          <a:off x="-160155" y="1449497"/>
          <a:ext cx="10515600" cy="12017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201AB-0245-435F-9870-2C4E935E607B}">
      <dsp:nvSpPr>
        <dsp:cNvPr id="0" name=""/>
        <dsp:cNvSpPr/>
      </dsp:nvSpPr>
      <dsp:spPr>
        <a:xfrm>
          <a:off x="91583" y="1714842"/>
          <a:ext cx="885827" cy="8840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CAFE2-75BF-4F84-ACB1-CFC9603C0067}">
      <dsp:nvSpPr>
        <dsp:cNvPr id="0" name=""/>
        <dsp:cNvSpPr/>
      </dsp:nvSpPr>
      <dsp:spPr>
        <a:xfrm>
          <a:off x="1229151" y="1446168"/>
          <a:ext cx="9103508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Weekly: </a:t>
          </a:r>
          <a:r>
            <a:rPr lang="en-US" sz="3200" kern="1200" dirty="0"/>
            <a:t>Work through a step of the </a:t>
          </a:r>
          <a:r>
            <a:rPr lang="en-US" sz="3200" kern="1200" dirty="0" err="1"/>
            <a:t>PrOACT</a:t>
          </a:r>
          <a:r>
            <a:rPr lang="en-US" sz="3200" kern="1200" dirty="0"/>
            <a:t> process/ learn extra tools</a:t>
          </a:r>
        </a:p>
      </dsp:txBody>
      <dsp:txXfrm>
        <a:off x="1229151" y="1446168"/>
        <a:ext cx="9103508" cy="1239298"/>
      </dsp:txXfrm>
    </dsp:sp>
    <dsp:sp modelId="{AB7DCEEB-5A1E-47C8-B39D-8FA94337A661}">
      <dsp:nvSpPr>
        <dsp:cNvPr id="0" name=""/>
        <dsp:cNvSpPr/>
      </dsp:nvSpPr>
      <dsp:spPr>
        <a:xfrm>
          <a:off x="-160155" y="3105142"/>
          <a:ext cx="10515600" cy="12017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DBD8EA-A81F-4209-94D3-346420AE14CE}">
      <dsp:nvSpPr>
        <dsp:cNvPr id="0" name=""/>
        <dsp:cNvSpPr/>
      </dsp:nvSpPr>
      <dsp:spPr>
        <a:xfrm>
          <a:off x="91583" y="3263964"/>
          <a:ext cx="885827" cy="8840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F464A-1384-4E4D-B65D-0257C7D56658}">
      <dsp:nvSpPr>
        <dsp:cNvPr id="0" name=""/>
        <dsp:cNvSpPr/>
      </dsp:nvSpPr>
      <dsp:spPr>
        <a:xfrm>
          <a:off x="1229151" y="3105142"/>
          <a:ext cx="4732020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Last week of class: </a:t>
          </a:r>
        </a:p>
      </dsp:txBody>
      <dsp:txXfrm>
        <a:off x="1229151" y="3105142"/>
        <a:ext cx="4732020" cy="1239298"/>
      </dsp:txXfrm>
    </dsp:sp>
    <dsp:sp modelId="{97E6121F-67FE-4485-9EA8-C21F3419F021}">
      <dsp:nvSpPr>
        <dsp:cNvPr id="0" name=""/>
        <dsp:cNvSpPr/>
      </dsp:nvSpPr>
      <dsp:spPr>
        <a:xfrm>
          <a:off x="4692412" y="3105142"/>
          <a:ext cx="5057680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Elevator pitch of your research project in terms of SDM/</a:t>
          </a:r>
          <a:r>
            <a:rPr lang="en-US" sz="2000" kern="1200" dirty="0" err="1"/>
            <a:t>PrOACT</a:t>
          </a:r>
          <a:endParaRPr lang="en-US" sz="20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Note: Abridged </a:t>
          </a:r>
          <a:r>
            <a:rPr lang="en-US" sz="1400" kern="1200" dirty="0" err="1"/>
            <a:t>PrOACT</a:t>
          </a:r>
          <a:r>
            <a:rPr lang="en-US" sz="1400" kern="1200" dirty="0"/>
            <a:t> story slides with a star on the upper right are good examples to use for your presentation</a:t>
          </a:r>
        </a:p>
      </dsp:txBody>
      <dsp:txXfrm>
        <a:off x="4692412" y="3105142"/>
        <a:ext cx="5057680" cy="1239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0CED7-92F4-4138-87E8-6B85AC39F7FD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311F2-5776-4B3C-8949-0AB4A691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0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30 minutes = intro</a:t>
            </a:r>
          </a:p>
          <a:p>
            <a:r>
              <a:rPr lang="en-US" dirty="0"/>
              <a:t>Next 60 = slides</a:t>
            </a:r>
          </a:p>
          <a:p>
            <a:r>
              <a:rPr lang="en-US" dirty="0"/>
              <a:t>Final 30 =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311F2-5776-4B3C-8949-0AB4A691C0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94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311F2-5776-4B3C-8949-0AB4A691C0E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99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311F2-5776-4B3C-8949-0AB4A691C0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40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311F2-5776-4B3C-8949-0AB4A691C0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12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Optimization= an act, process, or methodology of making something (such as a decision) as effective as possible</a:t>
            </a:r>
          </a:p>
          <a:p>
            <a:endParaRPr lang="en-US" dirty="0"/>
          </a:p>
          <a:p>
            <a:r>
              <a:rPr lang="en-US" dirty="0"/>
              <a:t>We are going to run through a single objective approach quickly, to lay the conceptual framework, then we will talk about decision simplification and SMART analysis.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5D11A-49FF-4A51-B79C-C3673CAD01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49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And which one is it dominated by?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5D11A-49FF-4A51-B79C-C3673CAD01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12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is dominated by B.  No irrelevant objectives, maybe we can convert wilderness disturbance to $s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311F2-5776-4B3C-8949-0AB4A691C0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12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311F2-5776-4B3C-8949-0AB4A691C0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18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5D11A-49FF-4A51-B79C-C3673CAD01A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16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311F2-5776-4B3C-8949-0AB4A691C0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0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57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3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3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2FD9346-AA22-5D16-331E-DA6EB867F8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973" y="6205403"/>
            <a:ext cx="3185154" cy="62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2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0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7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0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9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9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3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12475-7CF0-408A-B5B8-3330C0C1244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8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neobiota.pensoft.net/article/132363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neobiota.pensoft.net/article/132363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rielle-kwarta.shinyapps.io/LMR_ARW_August2025_CarpApp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7OoKJHvsUbo?start=1&amp;feature=oembed" TargetMode="External"/><Relationship Id="rId5" Type="http://schemas.openxmlformats.org/officeDocument/2006/relationships/image" Target="../media/image15.jpeg"/><Relationship Id="rId4" Type="http://schemas.openxmlformats.org/officeDocument/2006/relationships/hyperlink" Target="https://www.youtube.com/watch?v=7OoKJHvsUbo&amp;t=1s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3848-0866-067B-5C85-225EDB126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554" y="1481908"/>
            <a:ext cx="9718260" cy="2516776"/>
          </a:xfrm>
        </p:spPr>
        <p:txBody>
          <a:bodyPr anchor="ctr">
            <a:normAutofit/>
          </a:bodyPr>
          <a:lstStyle/>
          <a:p>
            <a:r>
              <a:rPr lang="en-US" sz="7200" b="1" dirty="0"/>
              <a:t>Week 5: </a:t>
            </a:r>
            <a:br>
              <a:rPr lang="en-US" sz="7200" b="1" dirty="0"/>
            </a:br>
            <a:r>
              <a:rPr lang="en-US" sz="4700" dirty="0">
                <a:solidFill>
                  <a:srgbClr val="ED7D31"/>
                </a:solidFill>
                <a:latin typeface="+mn-lt"/>
              </a:rPr>
              <a:t>Tradeoffs Step of </a:t>
            </a:r>
            <a:r>
              <a:rPr lang="en-US" sz="4700" dirty="0" err="1">
                <a:solidFill>
                  <a:srgbClr val="ED7D31"/>
                </a:solidFill>
                <a:latin typeface="+mn-lt"/>
              </a:rPr>
              <a:t>PrOACT</a:t>
            </a:r>
            <a:endParaRPr lang="en-US" sz="4700" dirty="0">
              <a:solidFill>
                <a:srgbClr val="ED7D31"/>
              </a:solidFill>
              <a:latin typeface="+mn-lt"/>
            </a:endParaRP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4DEB4C-A3E6-F636-2C42-D54CB20DD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005" y="451522"/>
            <a:ext cx="4832857" cy="9499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D1B4F1-CD55-C0FF-1797-AD87F89108F7}"/>
              </a:ext>
            </a:extLst>
          </p:cNvPr>
          <p:cNvSpPr txBox="1"/>
          <p:nvPr/>
        </p:nvSpPr>
        <p:spPr>
          <a:xfrm>
            <a:off x="2383104" y="4111882"/>
            <a:ext cx="74257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Instructor: </a:t>
            </a:r>
            <a:r>
              <a:rPr lang="en-US" sz="2400" dirty="0"/>
              <a:t>Brielle K Thompson</a:t>
            </a:r>
          </a:p>
          <a:p>
            <a:pPr algn="ctr"/>
            <a:endParaRPr lang="en-US" sz="1200" dirty="0"/>
          </a:p>
          <a:p>
            <a:pPr algn="ctr"/>
            <a:r>
              <a:rPr lang="en-US" sz="2400" b="1" dirty="0"/>
              <a:t>Course: </a:t>
            </a:r>
            <a:r>
              <a:rPr lang="en-US" sz="2400" dirty="0"/>
              <a:t>NAT_R 8001 Decision Analysis for Research and Management of Natural Resources</a:t>
            </a:r>
          </a:p>
        </p:txBody>
      </p:sp>
    </p:spTree>
    <p:extLst>
      <p:ext uri="{BB962C8B-B14F-4D97-AF65-F5344CB8AC3E}">
        <p14:creationId xmlns:p14="http://schemas.microsoft.com/office/powerpoint/2010/main" val="2472309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4DA8-4C79-C81A-81D5-1D9A8D71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objective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E2F58-77FB-96EB-16A8-2947EF551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2161"/>
            <a:ext cx="10515600" cy="1050925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Nearly all natural resource management problems are multiple-objective problems</a:t>
            </a:r>
          </a:p>
        </p:txBody>
      </p:sp>
      <p:pic>
        <p:nvPicPr>
          <p:cNvPr id="5" name="Graphic 4" descr="Scales of justice outline">
            <a:extLst>
              <a:ext uri="{FF2B5EF4-FFF2-40B4-BE49-F238E27FC236}">
                <a16:creationId xmlns:a16="http://schemas.microsoft.com/office/drawing/2014/main" id="{850B4E9B-12B8-C96A-7AB4-0602D6454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006" y="2381250"/>
            <a:ext cx="3963987" cy="3963987"/>
          </a:xfrm>
          <a:prstGeom prst="rect">
            <a:avLst/>
          </a:prstGeom>
        </p:spPr>
      </p:pic>
      <p:pic>
        <p:nvPicPr>
          <p:cNvPr id="9" name="Graphic 8" descr="Dollar with solid fill">
            <a:extLst>
              <a:ext uri="{FF2B5EF4-FFF2-40B4-BE49-F238E27FC236}">
                <a16:creationId xmlns:a16="http://schemas.microsoft.com/office/drawing/2014/main" id="{C5BFE617-D430-D18E-12A9-1533EC498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4506" y="3582193"/>
            <a:ext cx="1258094" cy="1258094"/>
          </a:xfrm>
          <a:prstGeom prst="rect">
            <a:avLst/>
          </a:prstGeom>
        </p:spPr>
      </p:pic>
      <p:pic>
        <p:nvPicPr>
          <p:cNvPr id="11" name="Graphic 10" descr="Fish with solid fill">
            <a:extLst>
              <a:ext uri="{FF2B5EF4-FFF2-40B4-BE49-F238E27FC236}">
                <a16:creationId xmlns:a16="http://schemas.microsoft.com/office/drawing/2014/main" id="{C79C078F-CCB1-D768-621E-7DE3AF9D91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29402" y="3600847"/>
            <a:ext cx="1258094" cy="12580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86A512-2E1A-729F-07FD-F15073B14C3F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310250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EDF12-3B90-8CC9-401A-1A7D22AF6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5751-453F-A2CB-8C84-77B23B5DF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200" cy="1325563"/>
          </a:xfrm>
        </p:spPr>
        <p:txBody>
          <a:bodyPr/>
          <a:lstStyle/>
          <a:p>
            <a:r>
              <a:rPr lang="en-US" dirty="0"/>
              <a:t>Multiple objective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9818E-35AC-1D6C-28F8-B8767BD7E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90688"/>
            <a:ext cx="10515600" cy="4405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A. Simplify the problem as much as possible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/>
              <a:t>Remove dominated alternatives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/>
              <a:t>Remove irrelevant objectives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/>
              <a:t>Make even swaps</a:t>
            </a:r>
          </a:p>
          <a:p>
            <a:pPr marL="0" indent="0">
              <a:buNone/>
            </a:pPr>
            <a:r>
              <a:rPr lang="en-US" sz="3600" dirty="0"/>
              <a:t>B. Reduce to a single objective if possible</a:t>
            </a:r>
          </a:p>
          <a:p>
            <a:pPr marL="0" indent="0">
              <a:buNone/>
            </a:pPr>
            <a:r>
              <a:rPr lang="en-US" sz="3600" dirty="0"/>
              <a:t>C. Negotiate a solution from a set of best compromises</a:t>
            </a:r>
          </a:p>
          <a:p>
            <a:pPr marL="0" indent="0">
              <a:buNone/>
            </a:pPr>
            <a:r>
              <a:rPr lang="en-US" sz="3600" dirty="0"/>
              <a:t>D. Evaluate trade-offs explicitly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D02EBD-56CB-8DDE-C961-011A837B5D9C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364254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E9A6-7FB3-AD5B-2724-6D9A6E87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Simplify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32AC1-DC7F-3F3E-B731-A71BE5936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760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1. Remove dominated alternatives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i.e., another alternative performs the same or better on all objectives</a:t>
            </a:r>
            <a:endParaRPr lang="en-US" dirty="0">
              <a:solidFill>
                <a:schemeClr val="dk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0A7BE-2BD4-F146-409E-04A64079DD1D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2041451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0E546-4136-F523-47B5-CD45528EC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EF75-27C6-22EF-82A3-00EB60B8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Simplify the problem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AF7AE-3537-DED1-A4F2-301B28D8C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42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highlight>
                  <a:srgbClr val="FFFF00"/>
                </a:highlight>
              </a:rPr>
              <a:t>1. Remove dominated alternatives </a:t>
            </a:r>
            <a:r>
              <a:rPr lang="en-US" sz="2400" dirty="0"/>
              <a:t>(another alternative performs the same or better on all objectives)</a:t>
            </a:r>
          </a:p>
        </p:txBody>
      </p:sp>
      <p:graphicFrame>
        <p:nvGraphicFramePr>
          <p:cNvPr id="4" name="Google Shape;311;p27">
            <a:extLst>
              <a:ext uri="{FF2B5EF4-FFF2-40B4-BE49-F238E27FC236}">
                <a16:creationId xmlns:a16="http://schemas.microsoft.com/office/drawing/2014/main" id="{1986A312-318C-C494-FA8F-FE58C8F233AD}"/>
              </a:ext>
            </a:extLst>
          </p:cNvPr>
          <p:cNvGraphicFramePr/>
          <p:nvPr/>
        </p:nvGraphicFramePr>
        <p:xfrm>
          <a:off x="1488594" y="2032367"/>
          <a:ext cx="8369084" cy="46184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95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2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Objectives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Direction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Alternatives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 u="none" strike="noStrike" cap="none" dirty="0"/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quo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Major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Re-build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($M)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Environmental Benefit (0-10)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Disturbance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(0-10)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Silt runoff (k ft</a:t>
                      </a:r>
                      <a:r>
                        <a:rPr lang="en-US" sz="1800" u="none" strike="noStrike" cap="none" baseline="3000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Water Retention (MG)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6392B9-B0E5-4B32-D593-7BA3AFDD4D11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1613198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1F575-0C07-12DB-545D-D8CB93DD9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83AF-9568-2D90-9219-DEF951EB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Simplify the problem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BD984-94C3-8E4C-02C9-AD0CF5504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42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highlight>
                  <a:srgbClr val="FFFF00"/>
                </a:highlight>
              </a:rPr>
              <a:t>1. Remove dominated alternatives </a:t>
            </a:r>
            <a:r>
              <a:rPr lang="en-US" sz="2400" dirty="0"/>
              <a:t>(another alternative performs the same or better on all objectives)</a:t>
            </a:r>
          </a:p>
        </p:txBody>
      </p:sp>
      <p:graphicFrame>
        <p:nvGraphicFramePr>
          <p:cNvPr id="4" name="Google Shape;311;p27">
            <a:extLst>
              <a:ext uri="{FF2B5EF4-FFF2-40B4-BE49-F238E27FC236}">
                <a16:creationId xmlns:a16="http://schemas.microsoft.com/office/drawing/2014/main" id="{17D100FE-051B-D1A8-7E31-D5938BE220EC}"/>
              </a:ext>
            </a:extLst>
          </p:cNvPr>
          <p:cNvGraphicFramePr/>
          <p:nvPr/>
        </p:nvGraphicFramePr>
        <p:xfrm>
          <a:off x="1488594" y="2032367"/>
          <a:ext cx="8369084" cy="46184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95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2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Objectives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Direction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Alternatives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 u="none" strike="noStrike" cap="none" dirty="0"/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quo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Major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Re-build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($M)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Environmental Benefit (0-10)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Disturbance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(0-10)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Silt runoff (k ft</a:t>
                      </a:r>
                      <a:r>
                        <a:rPr lang="en-US" sz="1800" u="none" strike="noStrike" cap="none" baseline="3000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Water Retention (MG)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39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C20BFC-237A-7D8A-25EA-B09CED467207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2320053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B325B-1064-B8B0-65CF-29258ADAD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0D8E-7426-CCF8-4946-D77F008D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Simplify the problem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CCF0-0913-E429-A2F7-1EE699884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42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highlight>
                  <a:srgbClr val="FFFF00"/>
                </a:highlight>
              </a:rPr>
              <a:t>1. Remove dominated alternatives </a:t>
            </a:r>
            <a:r>
              <a:rPr lang="en-US" sz="2400" dirty="0"/>
              <a:t>(another alternative performs the same or better on all objectives)</a:t>
            </a:r>
          </a:p>
        </p:txBody>
      </p:sp>
      <p:graphicFrame>
        <p:nvGraphicFramePr>
          <p:cNvPr id="4" name="Google Shape;311;p27">
            <a:extLst>
              <a:ext uri="{FF2B5EF4-FFF2-40B4-BE49-F238E27FC236}">
                <a16:creationId xmlns:a16="http://schemas.microsoft.com/office/drawing/2014/main" id="{5F22D816-48BB-83AA-03BE-A83CA09CB52D}"/>
              </a:ext>
            </a:extLst>
          </p:cNvPr>
          <p:cNvGraphicFramePr/>
          <p:nvPr/>
        </p:nvGraphicFramePr>
        <p:xfrm>
          <a:off x="1488594" y="2032367"/>
          <a:ext cx="8369084" cy="46184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95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2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Objectives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Direction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Alternatives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 u="none" strike="noStrike" cap="none" dirty="0"/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quo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Major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Re-build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($M)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Environmental Benefit (0-10)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Disturbance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(0-10)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Silt runoff (k ft</a:t>
                      </a:r>
                      <a:r>
                        <a:rPr lang="en-US" sz="1800" u="none" strike="noStrike" cap="none" baseline="3000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Water Retention (MG)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39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Google Shape;304;p26">
            <a:extLst>
              <a:ext uri="{FF2B5EF4-FFF2-40B4-BE49-F238E27FC236}">
                <a16:creationId xmlns:a16="http://schemas.microsoft.com/office/drawing/2014/main" id="{0F5D8ABA-9ABB-9956-5DC0-C0BC428E6539}"/>
              </a:ext>
            </a:extLst>
          </p:cNvPr>
          <p:cNvSpPr txBox="1"/>
          <p:nvPr/>
        </p:nvSpPr>
        <p:spPr>
          <a:xfrm>
            <a:off x="8516240" y="2127375"/>
            <a:ext cx="2682875" cy="3968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Dominated Alternative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3A6EA-E3F2-FDED-FA17-879422C5ACFF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2640508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3D96C-DE1E-4249-7401-6CF813F06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1B2F-4CE6-A5D7-824D-9D5A14A3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Simplify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568FB-986A-C258-FEF5-0714EEC04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1731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2. Remove irrelevant objectives:</a:t>
            </a:r>
          </a:p>
          <a:p>
            <a:pPr lvl="1"/>
            <a:r>
              <a:rPr lang="en-US" dirty="0"/>
              <a:t>i.e., performance measures of that objective does not vary over alternatives</a:t>
            </a:r>
          </a:p>
          <a:p>
            <a:pPr lvl="1"/>
            <a:r>
              <a:rPr lang="en-US" sz="2400" b="0" i="0" u="none" strike="noStrike" cap="none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This isn’t to say the objective isn’t important to you, just that it doesn’t help discern among the alternatives </a:t>
            </a:r>
            <a:r>
              <a:rPr lang="en-US" sz="2400" b="0" i="0" u="sng" strike="noStrike" cap="none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currently considered.</a:t>
            </a:r>
            <a:endParaRPr lang="en-US" dirty="0">
              <a:solidFill>
                <a:schemeClr val="dk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5C2DD2-7B4C-073B-2E84-24C2CC705A40}"/>
              </a:ext>
            </a:extLst>
          </p:cNvPr>
          <p:cNvSpPr txBox="1">
            <a:spLocks/>
          </p:cNvSpPr>
          <p:nvPr/>
        </p:nvSpPr>
        <p:spPr>
          <a:xfrm>
            <a:off x="838200" y="1758156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1. Remove dominated alternatives:</a:t>
            </a:r>
          </a:p>
          <a:p>
            <a:pPr lvl="1"/>
            <a:r>
              <a:rPr lang="en-US" dirty="0"/>
              <a:t>i.e., another alternative performs the same or better on all objectives</a:t>
            </a:r>
            <a:endParaRPr lang="en-US" dirty="0">
              <a:solidFill>
                <a:schemeClr val="dk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815E9-5E4E-4511-BA6F-E5ED13742283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1832688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556A2-612F-0DC1-B272-FE29788B1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D1B8-446A-821B-1538-BBBCB33B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Simplify the problem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36C4E-6305-BA5E-AB24-5FF34F680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885" y="1538599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highlight>
                  <a:srgbClr val="C0C0C0"/>
                </a:highlight>
              </a:rPr>
              <a:t>2. Remove irrelevant objective</a:t>
            </a:r>
            <a:endParaRPr lang="en-US" sz="2400" dirty="0">
              <a:highlight>
                <a:srgbClr val="C0C0C0"/>
              </a:highlight>
            </a:endParaRPr>
          </a:p>
        </p:txBody>
      </p:sp>
      <p:graphicFrame>
        <p:nvGraphicFramePr>
          <p:cNvPr id="4" name="Google Shape;311;p27">
            <a:extLst>
              <a:ext uri="{FF2B5EF4-FFF2-40B4-BE49-F238E27FC236}">
                <a16:creationId xmlns:a16="http://schemas.microsoft.com/office/drawing/2014/main" id="{925CE2DC-FB11-A86B-4E80-77CE9E39C266}"/>
              </a:ext>
            </a:extLst>
          </p:cNvPr>
          <p:cNvGraphicFramePr/>
          <p:nvPr/>
        </p:nvGraphicFramePr>
        <p:xfrm>
          <a:off x="1488594" y="2008579"/>
          <a:ext cx="8369084" cy="46184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95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2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Objectives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Direction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Alternatives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 u="none" strike="noStrike" cap="none" dirty="0"/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quo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Major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Re-build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($M)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Environmental Benefit (0-10)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Disturbance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(0-10)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Silt runoff (k ft</a:t>
                      </a:r>
                      <a:r>
                        <a:rPr lang="en-US" sz="1800" u="none" strike="noStrike" cap="none" baseline="3000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Water Retention (MG)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39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Google Shape;304;p26">
            <a:extLst>
              <a:ext uri="{FF2B5EF4-FFF2-40B4-BE49-F238E27FC236}">
                <a16:creationId xmlns:a16="http://schemas.microsoft.com/office/drawing/2014/main" id="{57266A31-26FF-CB7D-8371-F2FBB87EC510}"/>
              </a:ext>
            </a:extLst>
          </p:cNvPr>
          <p:cNvSpPr txBox="1"/>
          <p:nvPr/>
        </p:nvSpPr>
        <p:spPr>
          <a:xfrm>
            <a:off x="8516240" y="2340287"/>
            <a:ext cx="2682875" cy="3968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Dominated Alternative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98A249-D670-6484-F8B4-B84124661EF7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2826703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A54ED-10E1-49E1-0823-647B322E2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3452-A01B-A80D-B50B-5EBE2693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Simplify the problem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1A9A-ADCC-B5B2-5CB9-49E0601D6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885" y="1538599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highlight>
                  <a:srgbClr val="C0C0C0"/>
                </a:highlight>
              </a:rPr>
              <a:t>2. Remove irrelevant objective</a:t>
            </a:r>
            <a:endParaRPr lang="en-US" sz="2400" dirty="0">
              <a:highlight>
                <a:srgbClr val="C0C0C0"/>
              </a:highlight>
            </a:endParaRPr>
          </a:p>
        </p:txBody>
      </p:sp>
      <p:graphicFrame>
        <p:nvGraphicFramePr>
          <p:cNvPr id="4" name="Google Shape;311;p27">
            <a:extLst>
              <a:ext uri="{FF2B5EF4-FFF2-40B4-BE49-F238E27FC236}">
                <a16:creationId xmlns:a16="http://schemas.microsoft.com/office/drawing/2014/main" id="{72904795-4E00-CF2B-2BCC-2F7452D346A5}"/>
              </a:ext>
            </a:extLst>
          </p:cNvPr>
          <p:cNvGraphicFramePr/>
          <p:nvPr/>
        </p:nvGraphicFramePr>
        <p:xfrm>
          <a:off x="1488594" y="2008579"/>
          <a:ext cx="8369084" cy="46184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95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2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Objectives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Direction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Alternatives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 u="none" strike="noStrike" cap="none" dirty="0"/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quo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Major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Re-build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($M)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Environmental Benefit (0-10)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Disturbance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(0-10)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Silt runoff (k ft</a:t>
                      </a:r>
                      <a:r>
                        <a:rPr lang="en-US" sz="1800" u="none" strike="noStrike" cap="none" baseline="3000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Water Retention (MG)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39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Google Shape;304;p26">
            <a:extLst>
              <a:ext uri="{FF2B5EF4-FFF2-40B4-BE49-F238E27FC236}">
                <a16:creationId xmlns:a16="http://schemas.microsoft.com/office/drawing/2014/main" id="{B0B822FB-1567-1BD4-9F70-77A5C2BD416C}"/>
              </a:ext>
            </a:extLst>
          </p:cNvPr>
          <p:cNvSpPr txBox="1"/>
          <p:nvPr/>
        </p:nvSpPr>
        <p:spPr>
          <a:xfrm>
            <a:off x="8516240" y="2340287"/>
            <a:ext cx="2682875" cy="3968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Dominated Alternative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13;p27">
            <a:extLst>
              <a:ext uri="{FF2B5EF4-FFF2-40B4-BE49-F238E27FC236}">
                <a16:creationId xmlns:a16="http://schemas.microsoft.com/office/drawing/2014/main" id="{8969063E-BC6E-95C9-B5B0-3E7D13B55E79}"/>
              </a:ext>
            </a:extLst>
          </p:cNvPr>
          <p:cNvSpPr txBox="1"/>
          <p:nvPr/>
        </p:nvSpPr>
        <p:spPr>
          <a:xfrm>
            <a:off x="2235315" y="5893162"/>
            <a:ext cx="2370138" cy="396875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Irrelevant Objective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55570-D15D-1266-200E-1EA5F415B215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1786979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5B47B-3883-CEFA-6376-84144DBB8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46D1-9529-4DD2-8629-6A41FF95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Simplify the problem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12E8-58A5-010E-DD84-1EC228E25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885" y="1538599"/>
            <a:ext cx="10515600" cy="1603375"/>
          </a:xfrm>
        </p:spPr>
        <p:txBody>
          <a:bodyPr>
            <a:normAutofit/>
          </a:bodyPr>
          <a:lstStyle/>
          <a:p>
            <a:r>
              <a:rPr lang="en-US" sz="2400" b="1" dirty="0"/>
              <a:t>Simplified problem:</a:t>
            </a:r>
            <a:endParaRPr lang="en-US" sz="2400" dirty="0"/>
          </a:p>
        </p:txBody>
      </p:sp>
      <p:graphicFrame>
        <p:nvGraphicFramePr>
          <p:cNvPr id="4" name="Google Shape;311;p27">
            <a:extLst>
              <a:ext uri="{FF2B5EF4-FFF2-40B4-BE49-F238E27FC236}">
                <a16:creationId xmlns:a16="http://schemas.microsoft.com/office/drawing/2014/main" id="{47B50AAC-9914-051D-DDDF-4A95CC397AC2}"/>
              </a:ext>
            </a:extLst>
          </p:cNvPr>
          <p:cNvGraphicFramePr/>
          <p:nvPr/>
        </p:nvGraphicFramePr>
        <p:xfrm>
          <a:off x="2046155" y="2178601"/>
          <a:ext cx="7069511" cy="38844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2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Objectives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Direction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Alternatives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 u="none" strike="noStrike" cap="none" dirty="0"/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quo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Major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($M)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Environmental Benefit (0-10)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Disturbance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(0-10)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Silt runoff (k ft</a:t>
                      </a:r>
                      <a:r>
                        <a:rPr lang="en-US" sz="1800" u="none" strike="noStrike" cap="none" baseline="3000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6D51907-7434-4D78-DE12-2E5C3726E8CD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206718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B6E4CB-D906-24C8-9825-D3A07250ABFE}"/>
              </a:ext>
            </a:extLst>
          </p:cNvPr>
          <p:cNvSpPr txBox="1"/>
          <p:nvPr/>
        </p:nvSpPr>
        <p:spPr>
          <a:xfrm>
            <a:off x="1411939" y="1903274"/>
            <a:ext cx="4020671" cy="4770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Identifying Alternatives: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Focus on fundamental objectives &amp; address conflicting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</a:rPr>
              <a:t>Challenge constraints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</a:rPr>
              <a:t>Create groups of alternatives (portfolios/strategies)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</a:rPr>
              <a:t>Revisit objectives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</a:endParaRPr>
          </a:p>
          <a:p>
            <a:endParaRPr lang="en-US" sz="2000" dirty="0">
              <a:solidFill>
                <a:schemeClr val="dk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0B144-4F84-4904-5069-E111693C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47" y="182245"/>
            <a:ext cx="10515600" cy="1173219"/>
          </a:xfrm>
          <a:prstGeom prst="leftArrow">
            <a:avLst/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Review of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A3ACB-323F-C124-5084-39A44120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8" y="1368671"/>
            <a:ext cx="10515600" cy="484093"/>
          </a:xfrm>
        </p:spPr>
        <p:txBody>
          <a:bodyPr>
            <a:normAutofit/>
          </a:bodyPr>
          <a:lstStyle/>
          <a:p>
            <a:r>
              <a:rPr lang="en-US" dirty="0"/>
              <a:t>Discussed the Alternatives and Consequences  step of SDM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3A95D-FF70-D0A9-E37F-DC1F4D692F4E}"/>
              </a:ext>
            </a:extLst>
          </p:cNvPr>
          <p:cNvSpPr txBox="1"/>
          <p:nvPr/>
        </p:nvSpPr>
        <p:spPr>
          <a:xfrm>
            <a:off x="6096000" y="1972546"/>
            <a:ext cx="5408138" cy="41549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Tips for evaluating consequences: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Build an influence diagram to help create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Identify model type (population model, economic model, expert elicitation,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Organize outcomes in a consequence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FDAC9D-5193-2A94-073D-1503EC7244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933" b="18698"/>
          <a:stretch>
            <a:fillRect/>
          </a:stretch>
        </p:blipFill>
        <p:spPr>
          <a:xfrm>
            <a:off x="2376546" y="4463593"/>
            <a:ext cx="1940980" cy="20315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80FC88-F9FC-DCD6-EBA0-6EB07352DA29}"/>
              </a:ext>
            </a:extLst>
          </p:cNvPr>
          <p:cNvSpPr/>
          <p:nvPr/>
        </p:nvSpPr>
        <p:spPr>
          <a:xfrm>
            <a:off x="6268896" y="4135748"/>
            <a:ext cx="796887" cy="4455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BB133C-29F9-1510-06B2-3ED4DFFE8BF9}"/>
              </a:ext>
            </a:extLst>
          </p:cNvPr>
          <p:cNvSpPr/>
          <p:nvPr/>
        </p:nvSpPr>
        <p:spPr>
          <a:xfrm>
            <a:off x="6268896" y="4751380"/>
            <a:ext cx="796887" cy="4455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34D0BF-9826-2AC5-D620-DC242A8CADC5}"/>
              </a:ext>
            </a:extLst>
          </p:cNvPr>
          <p:cNvSpPr/>
          <p:nvPr/>
        </p:nvSpPr>
        <p:spPr>
          <a:xfrm>
            <a:off x="6268896" y="5367013"/>
            <a:ext cx="796887" cy="4455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E1B045-373C-B6F9-BCDB-1EF59F501F11}"/>
              </a:ext>
            </a:extLst>
          </p:cNvPr>
          <p:cNvSpPr/>
          <p:nvPr/>
        </p:nvSpPr>
        <p:spPr>
          <a:xfrm>
            <a:off x="7440970" y="4581264"/>
            <a:ext cx="1349880" cy="462884"/>
          </a:xfrm>
          <a:prstGeom prst="roundRect">
            <a:avLst/>
          </a:prstGeom>
          <a:solidFill>
            <a:srgbClr val="FEFEF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Intermediate factor 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B05DB0-CF86-3C3D-6C26-1557133EBF6D}"/>
              </a:ext>
            </a:extLst>
          </p:cNvPr>
          <p:cNvSpPr/>
          <p:nvPr/>
        </p:nvSpPr>
        <p:spPr>
          <a:xfrm>
            <a:off x="7415337" y="5420257"/>
            <a:ext cx="1375513" cy="445517"/>
          </a:xfrm>
          <a:prstGeom prst="roundRect">
            <a:avLst/>
          </a:prstGeom>
          <a:solidFill>
            <a:srgbClr val="FEFEF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Intermediate factor 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6E1064-4B63-007E-C7A1-3FD4FE837E5D}"/>
              </a:ext>
            </a:extLst>
          </p:cNvPr>
          <p:cNvSpPr/>
          <p:nvPr/>
        </p:nvSpPr>
        <p:spPr>
          <a:xfrm>
            <a:off x="8438585" y="3960038"/>
            <a:ext cx="1478550" cy="567055"/>
          </a:xfrm>
          <a:prstGeom prst="ellipse">
            <a:avLst/>
          </a:prstGeom>
          <a:solidFill>
            <a:srgbClr val="FEFEF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Stochastic factor A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93D9394E-C1E5-9994-4685-E701E15E27C1}"/>
              </a:ext>
            </a:extLst>
          </p:cNvPr>
          <p:cNvSpPr/>
          <p:nvPr/>
        </p:nvSpPr>
        <p:spPr>
          <a:xfrm>
            <a:off x="10002858" y="4488929"/>
            <a:ext cx="1287079" cy="445516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Objective 1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F7ED7976-3A7E-F31E-4596-2936C189B631}"/>
              </a:ext>
            </a:extLst>
          </p:cNvPr>
          <p:cNvSpPr/>
          <p:nvPr/>
        </p:nvSpPr>
        <p:spPr>
          <a:xfrm>
            <a:off x="10002858" y="5127904"/>
            <a:ext cx="1287078" cy="445516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Objective 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62AA15-E072-DDA4-2E21-C34946352A01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065783" y="4358506"/>
            <a:ext cx="375187" cy="45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D4325C-A4A9-4CEE-D708-BA1CEFCCE1DA}"/>
              </a:ext>
            </a:extLst>
          </p:cNvPr>
          <p:cNvCxnSpPr>
            <a:cxnSpLocks/>
            <a:stCxn id="14" idx="3"/>
            <a:endCxn id="17" idx="3"/>
          </p:cNvCxnSpPr>
          <p:nvPr/>
        </p:nvCxnSpPr>
        <p:spPr>
          <a:xfrm flipV="1">
            <a:off x="8790850" y="4711687"/>
            <a:ext cx="1212008" cy="101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165547-B4F7-91DA-4D12-4190324DFD80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7065783" y="4812706"/>
            <a:ext cx="375187" cy="1614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A9244B-9B73-42CA-D745-9A75CC354735}"/>
              </a:ext>
            </a:extLst>
          </p:cNvPr>
          <p:cNvCxnSpPr>
            <a:cxnSpLocks/>
            <a:stCxn id="14" idx="3"/>
            <a:endCxn id="18" idx="3"/>
          </p:cNvCxnSpPr>
          <p:nvPr/>
        </p:nvCxnSpPr>
        <p:spPr>
          <a:xfrm>
            <a:off x="8790850" y="4812706"/>
            <a:ext cx="1212008" cy="537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B97808-8542-68D0-F1DB-CC5F30CD61ED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065783" y="5589771"/>
            <a:ext cx="349554" cy="53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027094-3BB5-73D0-DEB0-D81E6F40E38B}"/>
              </a:ext>
            </a:extLst>
          </p:cNvPr>
          <p:cNvCxnSpPr>
            <a:cxnSpLocks/>
            <a:stCxn id="15" idx="3"/>
            <a:endCxn id="18" idx="3"/>
          </p:cNvCxnSpPr>
          <p:nvPr/>
        </p:nvCxnSpPr>
        <p:spPr>
          <a:xfrm flipV="1">
            <a:off x="8790850" y="5350662"/>
            <a:ext cx="1212008" cy="292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8FE7F81-C3BE-03DA-0067-C7E1F1F7922F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8115910" y="4243566"/>
            <a:ext cx="322675" cy="3376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34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68185-4799-241E-DDA2-4270E5166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98E0-47C6-7B91-F837-5D1917F6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Simplify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1B1B-AA3D-5E1D-90C4-C2FF4679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7916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Remove irrelevant objectives:</a:t>
            </a:r>
          </a:p>
          <a:p>
            <a:pPr lvl="1"/>
            <a:r>
              <a:rPr lang="en-US" dirty="0"/>
              <a:t>i.e., performance measures of that objective does not vary over alternatives</a:t>
            </a:r>
          </a:p>
          <a:p>
            <a:pPr lvl="1"/>
            <a:r>
              <a:rPr lang="en-US" sz="2400" b="0" i="0" u="none" strike="noStrike" cap="none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This isn’t to say the objective isn’t important to you, just that it doesn’t help discern among the alternatives </a:t>
            </a:r>
            <a:r>
              <a:rPr lang="en-US" sz="2400" b="0" i="0" u="sng" strike="noStrike" cap="none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currently considered.</a:t>
            </a:r>
            <a:endParaRPr lang="en-US" dirty="0">
              <a:solidFill>
                <a:schemeClr val="dk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429C19-35DF-D91F-5E74-0E3892AFE888}"/>
              </a:ext>
            </a:extLst>
          </p:cNvPr>
          <p:cNvSpPr txBox="1">
            <a:spLocks/>
          </p:cNvSpPr>
          <p:nvPr/>
        </p:nvSpPr>
        <p:spPr>
          <a:xfrm>
            <a:off x="838200" y="1758156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1. Remove dominated alternatives:</a:t>
            </a:r>
          </a:p>
          <a:p>
            <a:pPr lvl="1"/>
            <a:r>
              <a:rPr lang="en-US" dirty="0"/>
              <a:t>i.e., another alternative performs the same or better on all objectives</a:t>
            </a:r>
            <a:endParaRPr lang="en-US" dirty="0">
              <a:solidFill>
                <a:schemeClr val="dk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E358B7-938A-8095-4412-3CE4C8468F27}"/>
              </a:ext>
            </a:extLst>
          </p:cNvPr>
          <p:cNvSpPr txBox="1">
            <a:spLocks/>
          </p:cNvSpPr>
          <p:nvPr/>
        </p:nvSpPr>
        <p:spPr>
          <a:xfrm>
            <a:off x="838200" y="4889500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3. Make even swaps:</a:t>
            </a:r>
          </a:p>
          <a:p>
            <a:pPr lvl="1"/>
            <a:r>
              <a:rPr lang="en-US" dirty="0"/>
              <a:t>If two objectives are in the same unit, then combine outcomes</a:t>
            </a:r>
            <a:endParaRPr lang="en-US" dirty="0">
              <a:solidFill>
                <a:schemeClr val="dk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28DE2-1325-89DF-B257-70B5A1B10089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3945175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3279E-D3B4-4C90-B31D-952D6EC67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88BE-1E1E-6BD8-E1D1-96380947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Simplify the problem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1E295-5D80-E5F2-7CC4-CB3C2022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885" y="1538599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highlight>
                  <a:srgbClr val="00FF00"/>
                </a:highlight>
              </a:rPr>
              <a:t>3. Even swaps</a:t>
            </a:r>
            <a:endParaRPr lang="en-US" sz="2400" dirty="0">
              <a:highlight>
                <a:srgbClr val="00FF00"/>
              </a:highlight>
            </a:endParaRPr>
          </a:p>
        </p:txBody>
      </p:sp>
      <p:graphicFrame>
        <p:nvGraphicFramePr>
          <p:cNvPr id="4" name="Google Shape;311;p27">
            <a:extLst>
              <a:ext uri="{FF2B5EF4-FFF2-40B4-BE49-F238E27FC236}">
                <a16:creationId xmlns:a16="http://schemas.microsoft.com/office/drawing/2014/main" id="{930529EA-5425-3E81-1869-9CFC89A11110}"/>
              </a:ext>
            </a:extLst>
          </p:cNvPr>
          <p:cNvGraphicFramePr/>
          <p:nvPr/>
        </p:nvGraphicFramePr>
        <p:xfrm>
          <a:off x="2046155" y="2178601"/>
          <a:ext cx="7069511" cy="38844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2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Objectives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Direction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Alternatives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 u="none" strike="noStrike" cap="none" dirty="0"/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quo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Major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($M)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Environmental Benefit (0-10)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Disturbance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(0-10)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Silt runoff (k ft</a:t>
                      </a:r>
                      <a:r>
                        <a:rPr lang="en-US" sz="1800" u="none" strike="noStrike" cap="none" baseline="3000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 Box 50">
            <a:extLst>
              <a:ext uri="{FF2B5EF4-FFF2-40B4-BE49-F238E27FC236}">
                <a16:creationId xmlns:a16="http://schemas.microsoft.com/office/drawing/2014/main" id="{8EBF72DF-0B07-DAE5-0739-A68A3E75B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293" y="1690688"/>
            <a:ext cx="4648200" cy="36988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sz="1800" dirty="0">
                <a:solidFill>
                  <a:srgbClr val="F8F8F8"/>
                </a:solidFill>
                <a:cs typeface="Arial" pitchFamily="34" charset="0"/>
              </a:rPr>
              <a:t>Convert silt runoff to cost @ $0.5M / k ft</a:t>
            </a:r>
            <a:r>
              <a:rPr lang="en-US" sz="1800" baseline="30000" dirty="0">
                <a:solidFill>
                  <a:srgbClr val="F8F8F8"/>
                </a:solidFill>
                <a:cs typeface="Arial" pitchFamily="34" charset="0"/>
              </a:rPr>
              <a:t>3</a:t>
            </a:r>
            <a:endParaRPr lang="en-US" sz="1800" dirty="0">
              <a:solidFill>
                <a:srgbClr val="F8F8F8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12273D-673E-9C54-BF3F-8EC8014AF710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181310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8A8F7-BED9-E8B1-C186-1C6123007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07BD8-594C-2BB3-5933-2AC20302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Simplify the problem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3CAC-5327-F04C-4B71-8B1EFDCA4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885" y="1538599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highlight>
                  <a:srgbClr val="00FF00"/>
                </a:highlight>
              </a:rPr>
              <a:t>3. Even swaps</a:t>
            </a:r>
            <a:endParaRPr lang="en-US" sz="2400" dirty="0">
              <a:highlight>
                <a:srgbClr val="00FF00"/>
              </a:highlight>
            </a:endParaRPr>
          </a:p>
        </p:txBody>
      </p:sp>
      <p:graphicFrame>
        <p:nvGraphicFramePr>
          <p:cNvPr id="4" name="Google Shape;311;p27">
            <a:extLst>
              <a:ext uri="{FF2B5EF4-FFF2-40B4-BE49-F238E27FC236}">
                <a16:creationId xmlns:a16="http://schemas.microsoft.com/office/drawing/2014/main" id="{B070C05C-1154-D0AB-4FA8-D1991263B5F8}"/>
              </a:ext>
            </a:extLst>
          </p:cNvPr>
          <p:cNvGraphicFramePr/>
          <p:nvPr/>
        </p:nvGraphicFramePr>
        <p:xfrm>
          <a:off x="2046155" y="2178601"/>
          <a:ext cx="7069511" cy="38844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2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Objectives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Direction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Alternatives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 u="none" strike="noStrike" cap="none" dirty="0"/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quo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Major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($M)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Environmental Benefit (0-10)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Disturbance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(0-10)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Silt runoff (k ft</a:t>
                      </a:r>
                      <a:r>
                        <a:rPr lang="en-US" sz="1800" u="none" strike="noStrike" cap="none" baseline="3000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sng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2.5 M</a:t>
                      </a:r>
                      <a:endParaRPr sz="1800" u="none" strike="noStrike" cap="none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sng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</a:t>
                      </a: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0.5 M</a:t>
                      </a:r>
                      <a:endParaRPr sz="1800" u="none" strike="noStrike" cap="none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sng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 </a:t>
                      </a: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1.5 M</a:t>
                      </a:r>
                      <a:endParaRPr sz="1800" u="none" strike="sngStrike" cap="none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 Box 50">
            <a:extLst>
              <a:ext uri="{FF2B5EF4-FFF2-40B4-BE49-F238E27FC236}">
                <a16:creationId xmlns:a16="http://schemas.microsoft.com/office/drawing/2014/main" id="{2C274A73-050C-0ED4-9B4A-0A4B94BD6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293" y="1690688"/>
            <a:ext cx="4648200" cy="36988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sz="1800" dirty="0">
                <a:solidFill>
                  <a:srgbClr val="F8F8F8"/>
                </a:solidFill>
                <a:cs typeface="Arial" pitchFamily="34" charset="0"/>
              </a:rPr>
              <a:t>Convert silt runoff to cost @ $0.5M / k ft</a:t>
            </a:r>
            <a:r>
              <a:rPr lang="en-US" sz="1800" baseline="30000" dirty="0">
                <a:solidFill>
                  <a:srgbClr val="F8F8F8"/>
                </a:solidFill>
                <a:cs typeface="Arial" pitchFamily="34" charset="0"/>
              </a:rPr>
              <a:t>3</a:t>
            </a:r>
            <a:endParaRPr lang="en-US" sz="1800" dirty="0">
              <a:solidFill>
                <a:srgbClr val="F8F8F8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0E6E5-431D-54D9-9821-673FED07046A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4075119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1E681-A886-5578-783B-4C6D01960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74AF-F1AC-B254-A731-C9ADCEEE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Simplify the problem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DF5E1-2BC9-1355-3132-39CC2F58D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885" y="1538599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highlight>
                  <a:srgbClr val="00FF00"/>
                </a:highlight>
              </a:rPr>
              <a:t>3. Even swaps</a:t>
            </a:r>
            <a:endParaRPr lang="en-US" sz="2400" dirty="0">
              <a:highlight>
                <a:srgbClr val="00FF00"/>
              </a:highlight>
            </a:endParaRPr>
          </a:p>
        </p:txBody>
      </p:sp>
      <p:graphicFrame>
        <p:nvGraphicFramePr>
          <p:cNvPr id="4" name="Google Shape;311;p27">
            <a:extLst>
              <a:ext uri="{FF2B5EF4-FFF2-40B4-BE49-F238E27FC236}">
                <a16:creationId xmlns:a16="http://schemas.microsoft.com/office/drawing/2014/main" id="{5DF770F0-8A4E-5CD0-F971-F563AAD6E138}"/>
              </a:ext>
            </a:extLst>
          </p:cNvPr>
          <p:cNvGraphicFramePr/>
          <p:nvPr/>
        </p:nvGraphicFramePr>
        <p:xfrm>
          <a:off x="2046155" y="2178601"/>
          <a:ext cx="7069511" cy="38844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2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Objectives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Direction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Alternatives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 u="none" strike="noStrike" cap="none" dirty="0"/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quo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Major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($M)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+ 2.5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+ 0.5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 + 1.5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Environmental Benefit (0-10)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Disturbance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(0-10)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highlight>
                            <a:srgbClr val="0000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Silt runoff (k ft</a:t>
                      </a:r>
                      <a:r>
                        <a:rPr lang="en-US" sz="1800" u="none" strike="noStrike" cap="none" baseline="30000">
                          <a:solidFill>
                            <a:srgbClr val="1F497D"/>
                          </a:solidFill>
                          <a:highlight>
                            <a:srgbClr val="0000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highlight>
                            <a:srgbClr val="0000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u="none" strike="noStrike" cap="none"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highlight>
                            <a:srgbClr val="0000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highlight>
                            <a:srgbClr val="0000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5 2.5 M</a:t>
                      </a:r>
                      <a:endParaRPr sz="1800" u="none" strike="noStrike" cap="none" dirty="0"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highlight>
                            <a:srgbClr val="0000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 0.5 M</a:t>
                      </a:r>
                      <a:endParaRPr sz="1800" u="none" strike="noStrike" cap="none" dirty="0"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highlight>
                            <a:srgbClr val="0000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3 1.5 M</a:t>
                      </a:r>
                      <a:endParaRPr sz="1800" u="none" strike="noStrike" cap="none" dirty="0"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 Box 50">
            <a:extLst>
              <a:ext uri="{FF2B5EF4-FFF2-40B4-BE49-F238E27FC236}">
                <a16:creationId xmlns:a16="http://schemas.microsoft.com/office/drawing/2014/main" id="{26A8423E-00C4-6689-4C77-78252DBF0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293" y="1690688"/>
            <a:ext cx="4648200" cy="36988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sz="1800" dirty="0">
                <a:solidFill>
                  <a:srgbClr val="F8F8F8"/>
                </a:solidFill>
                <a:cs typeface="Arial" pitchFamily="34" charset="0"/>
              </a:rPr>
              <a:t>Convert silt runoff to cost @ $0.5M / k ft</a:t>
            </a:r>
            <a:r>
              <a:rPr lang="en-US" sz="1800" baseline="30000" dirty="0">
                <a:solidFill>
                  <a:srgbClr val="F8F8F8"/>
                </a:solidFill>
                <a:cs typeface="Arial" pitchFamily="34" charset="0"/>
              </a:rPr>
              <a:t>3</a:t>
            </a:r>
            <a:endParaRPr lang="en-US" sz="1800" dirty="0">
              <a:solidFill>
                <a:srgbClr val="F8F8F8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1BC35-C5E2-C9DB-43C0-F7014A4A0B1D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677987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40FF5-989C-C883-8A63-A1160449C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352C-84DE-69A5-BBB6-05281E64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Reduce to a single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452C-4E4F-8983-99BD-12EB9FF6B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181"/>
            <a:ext cx="10515600" cy="2004819"/>
          </a:xfrm>
        </p:spPr>
        <p:txBody>
          <a:bodyPr/>
          <a:lstStyle/>
          <a:p>
            <a:r>
              <a:rPr lang="en-US" dirty="0"/>
              <a:t>Tip: Convert all objectives but one to constraints</a:t>
            </a:r>
          </a:p>
          <a:p>
            <a:pPr lvl="1"/>
            <a:r>
              <a:rPr lang="en-US" dirty="0"/>
              <a:t>Example: don’t spend more than $2.5M</a:t>
            </a:r>
          </a:p>
          <a:p>
            <a:pPr lvl="1"/>
            <a:r>
              <a:rPr lang="en-US" dirty="0"/>
              <a:t>Keep disturbance at or below 3</a:t>
            </a:r>
          </a:p>
          <a:p>
            <a:pPr lvl="1"/>
            <a:r>
              <a:rPr lang="en-US" dirty="0"/>
              <a:t>Then take the maximum environmental benefit</a:t>
            </a:r>
          </a:p>
        </p:txBody>
      </p:sp>
      <p:graphicFrame>
        <p:nvGraphicFramePr>
          <p:cNvPr id="5" name="Google Shape;311;p27">
            <a:extLst>
              <a:ext uri="{FF2B5EF4-FFF2-40B4-BE49-F238E27FC236}">
                <a16:creationId xmlns:a16="http://schemas.microsoft.com/office/drawing/2014/main" id="{AB5BB0C2-7F77-18BF-FFD9-5ADDDD198407}"/>
              </a:ext>
            </a:extLst>
          </p:cNvPr>
          <p:cNvGraphicFramePr/>
          <p:nvPr/>
        </p:nvGraphicFramePr>
        <p:xfrm>
          <a:off x="2046155" y="3184641"/>
          <a:ext cx="7069511" cy="32152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2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Objectives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Direction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Alternatives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 u="none" strike="noStrike" cap="none" dirty="0"/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quo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Major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($M)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2.5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2.5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13.5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Environmental Benefit (0-10)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Disturbance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(0-10)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2E6001F-E53E-FCC3-9B79-CE18963B99C2}"/>
              </a:ext>
            </a:extLst>
          </p:cNvPr>
          <p:cNvSpPr/>
          <p:nvPr/>
        </p:nvSpPr>
        <p:spPr>
          <a:xfrm>
            <a:off x="6246564" y="3591499"/>
            <a:ext cx="1425475" cy="2808368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B531A-A703-FAD2-ED41-0593843F9437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219215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495;p54">
            <a:extLst>
              <a:ext uri="{FF2B5EF4-FFF2-40B4-BE49-F238E27FC236}">
                <a16:creationId xmlns:a16="http://schemas.microsoft.com/office/drawing/2014/main" id="{137A2E08-6316-9EAD-48FF-03F479FBBE6D}"/>
              </a:ext>
            </a:extLst>
          </p:cNvPr>
          <p:cNvGraphicFramePr/>
          <p:nvPr/>
        </p:nvGraphicFramePr>
        <p:xfrm>
          <a:off x="373623" y="2760210"/>
          <a:ext cx="11444753" cy="3444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0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0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9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2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40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536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Alternative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Respect Life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HBC Recovery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Wilderness Disturbance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6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[0-10 scale]</a:t>
                      </a:r>
                      <a:endParaRPr sz="2000" b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[P(N&gt;6000)]</a:t>
                      </a:r>
                      <a:endParaRPr sz="2000" b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[User-days]</a:t>
                      </a:r>
                      <a:endParaRPr sz="2000" b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[M$/5-yr]</a:t>
                      </a:r>
                      <a:endParaRPr sz="2000" b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6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{Max}</a:t>
                      </a:r>
                      <a:endParaRPr sz="2000" b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{Max}</a:t>
                      </a:r>
                      <a:endParaRPr sz="2000" b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{Min}</a:t>
                      </a:r>
                      <a:endParaRPr sz="2000" b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{Min}</a:t>
                      </a:r>
                      <a:endParaRPr sz="2000" b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83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action</a:t>
                      </a:r>
                      <a:endParaRPr sz="2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</a:rPr>
                        <a:t>6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Alternative B</a:t>
                      </a:r>
                      <a:endParaRPr sz="2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6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Alternative C</a:t>
                      </a: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6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cap="non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Alternative D</a:t>
                      </a: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9.5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4.5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2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cap="non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Alternative </a:t>
                      </a:r>
                      <a:r>
                        <a:rPr lang="en-US" sz="2400" b="1" u="none" strike="noStrike" cap="none" dirty="0">
                          <a:latin typeface="+mn-lt"/>
                          <a:ea typeface="Calibri"/>
                          <a:cs typeface="Calibri"/>
                        </a:rPr>
                        <a:t>E</a:t>
                      </a:r>
                      <a:endParaRPr lang="en-US" sz="2400" b="1" u="none" strike="noStrike" cap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8AAE4A1-D3E4-1DD7-4D60-83209A78B5FB}"/>
              </a:ext>
            </a:extLst>
          </p:cNvPr>
          <p:cNvSpPr txBox="1"/>
          <p:nvPr/>
        </p:nvSpPr>
        <p:spPr>
          <a:xfrm>
            <a:off x="4430257" y="2309473"/>
            <a:ext cx="69063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none" strike="noStrike" cap="none" dirty="0">
                <a:latin typeface="Calibri"/>
                <a:ea typeface="Calibri"/>
                <a:cs typeface="Calibri"/>
                <a:sym typeface="Calibri"/>
              </a:rPr>
              <a:t>Objective </a:t>
            </a:r>
            <a:r>
              <a:rPr lang="en-US" sz="2000" u="none" strike="noStrike" cap="none" dirty="0">
                <a:latin typeface="Calibri"/>
                <a:ea typeface="Calibri"/>
                <a:cs typeface="Calibri"/>
                <a:sym typeface="Calibri"/>
              </a:rPr>
              <a:t>[measurable attribute] 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{Direction}</a:t>
            </a:r>
            <a:endParaRPr lang="en-US" sz="200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131468-4E1A-986F-BBB2-10F970D4B797}"/>
              </a:ext>
            </a:extLst>
          </p:cNvPr>
          <p:cNvSpPr txBox="1"/>
          <p:nvPr/>
        </p:nvSpPr>
        <p:spPr>
          <a:xfrm>
            <a:off x="3179956" y="6334780"/>
            <a:ext cx="4516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 strike="noStrike" cap="none" dirty="0">
                <a:latin typeface="Calibri"/>
                <a:ea typeface="Calibri"/>
                <a:cs typeface="Calibri"/>
                <a:sym typeface="Calibri"/>
              </a:rPr>
              <a:t>The consequence table was inspired by Runge et al. 2011 but the values in the table were altered for simplicity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50824-9F1F-3D0E-C7A3-7E66D8205A8F}"/>
              </a:ext>
            </a:extLst>
          </p:cNvPr>
          <p:cNvSpPr txBox="1"/>
          <p:nvPr/>
        </p:nvSpPr>
        <p:spPr>
          <a:xfrm>
            <a:off x="585496" y="1625104"/>
            <a:ext cx="126303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Hint: </a:t>
            </a:r>
            <a:r>
              <a:rPr lang="en-US" sz="2400" dirty="0"/>
              <a:t>Are there any irrelevant objectives, dominated outcomes, even swaps?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82D22-3181-2F7F-94C7-4EDF186852DA}"/>
              </a:ext>
            </a:extLst>
          </p:cNvPr>
          <p:cNvSpPr txBox="1"/>
          <p:nvPr/>
        </p:nvSpPr>
        <p:spPr>
          <a:xfrm>
            <a:off x="0" y="6596390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Mike Runge, Brielle Thompson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5BA93E-B62A-EF5E-062D-DB0884C5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0732"/>
            <a:ext cx="12192000" cy="882762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/>
              <a:t>Activity: Evaluate tradeoffs</a:t>
            </a:r>
          </a:p>
        </p:txBody>
      </p:sp>
    </p:spTree>
    <p:extLst>
      <p:ext uri="{BB962C8B-B14F-4D97-AF65-F5344CB8AC3E}">
        <p14:creationId xmlns:p14="http://schemas.microsoft.com/office/powerpoint/2010/main" val="2143469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8B6A29-D053-B835-8C2C-D514BE1A8BA5}"/>
              </a:ext>
            </a:extLst>
          </p:cNvPr>
          <p:cNvSpPr txBox="1"/>
          <p:nvPr/>
        </p:nvSpPr>
        <p:spPr>
          <a:xfrm>
            <a:off x="1147001" y="2974666"/>
            <a:ext cx="373380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Pareto optimal alternative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(non-dominated or ‘efficient’)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outcome on one objective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cannot be improved without a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reduction in another 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3CF134-115A-4C90-B7E0-893098CF6C70}"/>
              </a:ext>
            </a:extLst>
          </p:cNvPr>
          <p:cNvCxnSpPr/>
          <p:nvPr/>
        </p:nvCxnSpPr>
        <p:spPr>
          <a:xfrm>
            <a:off x="7435191" y="1272198"/>
            <a:ext cx="0" cy="380197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534E34-08C2-AE2E-726A-BB250D7B9CAA}"/>
              </a:ext>
            </a:extLst>
          </p:cNvPr>
          <p:cNvCxnSpPr>
            <a:cxnSpLocks/>
          </p:cNvCxnSpPr>
          <p:nvPr/>
        </p:nvCxnSpPr>
        <p:spPr>
          <a:xfrm flipH="1">
            <a:off x="7399095" y="5074177"/>
            <a:ext cx="41549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6CCE4E-3263-6D86-7DC9-6DB11804C83C}"/>
              </a:ext>
            </a:extLst>
          </p:cNvPr>
          <p:cNvSpPr txBox="1"/>
          <p:nvPr/>
        </p:nvSpPr>
        <p:spPr>
          <a:xfrm>
            <a:off x="5114534" y="2514726"/>
            <a:ext cx="2338135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Invasive population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(#)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41905-FA4F-A26E-AC06-7ABF56D063C7}"/>
              </a:ext>
            </a:extLst>
          </p:cNvPr>
          <p:cNvSpPr txBox="1"/>
          <p:nvPr/>
        </p:nvSpPr>
        <p:spPr>
          <a:xfrm>
            <a:off x="8437321" y="5106508"/>
            <a:ext cx="367514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($)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B8DE92-CF0B-94FA-5BA7-024AC0AC2A92}"/>
              </a:ext>
            </a:extLst>
          </p:cNvPr>
          <p:cNvSpPr/>
          <p:nvPr/>
        </p:nvSpPr>
        <p:spPr>
          <a:xfrm>
            <a:off x="7667301" y="2164420"/>
            <a:ext cx="385010" cy="39704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6484D7-0D73-D5CD-DF63-11C2959FB0FF}"/>
              </a:ext>
            </a:extLst>
          </p:cNvPr>
          <p:cNvSpPr/>
          <p:nvPr/>
        </p:nvSpPr>
        <p:spPr>
          <a:xfrm>
            <a:off x="8052311" y="2974666"/>
            <a:ext cx="385010" cy="39704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55D92D-6FDA-1649-2B5F-7079EE077DEC}"/>
              </a:ext>
            </a:extLst>
          </p:cNvPr>
          <p:cNvSpPr/>
          <p:nvPr/>
        </p:nvSpPr>
        <p:spPr>
          <a:xfrm>
            <a:off x="8848401" y="3561208"/>
            <a:ext cx="385010" cy="39704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A6771B-4317-23F6-3EE5-CCCD0C71D82D}"/>
              </a:ext>
            </a:extLst>
          </p:cNvPr>
          <p:cNvSpPr/>
          <p:nvPr/>
        </p:nvSpPr>
        <p:spPr>
          <a:xfrm>
            <a:off x="9829476" y="4119172"/>
            <a:ext cx="385010" cy="39704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C48B7E-88FD-D68E-3415-89504B2B9BFC}"/>
              </a:ext>
            </a:extLst>
          </p:cNvPr>
          <p:cNvSpPr/>
          <p:nvPr/>
        </p:nvSpPr>
        <p:spPr>
          <a:xfrm>
            <a:off x="8244816" y="1688793"/>
            <a:ext cx="385010" cy="397041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7FAD40-C4CA-2A9A-1F49-3AB52B2A12A9}"/>
              </a:ext>
            </a:extLst>
          </p:cNvPr>
          <p:cNvSpPr/>
          <p:nvPr/>
        </p:nvSpPr>
        <p:spPr>
          <a:xfrm>
            <a:off x="8665922" y="2643798"/>
            <a:ext cx="385010" cy="397041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53867C-E958-1108-2FC3-98F276D98E6A}"/>
              </a:ext>
            </a:extLst>
          </p:cNvPr>
          <p:cNvSpPr/>
          <p:nvPr/>
        </p:nvSpPr>
        <p:spPr>
          <a:xfrm>
            <a:off x="9826026" y="2296078"/>
            <a:ext cx="385010" cy="397041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030B4E-8E30-7F0C-5B52-5CAC93C95997}"/>
              </a:ext>
            </a:extLst>
          </p:cNvPr>
          <p:cNvSpPr/>
          <p:nvPr/>
        </p:nvSpPr>
        <p:spPr>
          <a:xfrm>
            <a:off x="10582952" y="3207036"/>
            <a:ext cx="385010" cy="397041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21E438-AA87-115A-A787-2324A05D24E7}"/>
              </a:ext>
            </a:extLst>
          </p:cNvPr>
          <p:cNvSpPr txBox="1"/>
          <p:nvPr/>
        </p:nvSpPr>
        <p:spPr>
          <a:xfrm>
            <a:off x="481735" y="4782504"/>
            <a:ext cx="507111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Pareto inefficient alternative</a:t>
            </a:r>
          </a:p>
          <a:p>
            <a:pPr algn="ctr"/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(dominated alternative or ‘not efficient’)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Another alternative performs at least as well on all objectives and performs strictly better on at least one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FA2661-07A6-A11C-500F-B708C3196725}"/>
              </a:ext>
            </a:extLst>
          </p:cNvPr>
          <p:cNvCxnSpPr>
            <a:cxnSpLocks/>
          </p:cNvCxnSpPr>
          <p:nvPr/>
        </p:nvCxnSpPr>
        <p:spPr>
          <a:xfrm flipH="1">
            <a:off x="7182528" y="3958249"/>
            <a:ext cx="4877" cy="11159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2B3D18-F723-7C85-F0DF-A665A2B944B7}"/>
              </a:ext>
            </a:extLst>
          </p:cNvPr>
          <p:cNvCxnSpPr>
            <a:cxnSpLocks/>
          </p:cNvCxnSpPr>
          <p:nvPr/>
        </p:nvCxnSpPr>
        <p:spPr>
          <a:xfrm flipH="1">
            <a:off x="7551246" y="5250640"/>
            <a:ext cx="116505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B2F387-CF2A-87C8-47A5-6461470843C7}"/>
              </a:ext>
            </a:extLst>
          </p:cNvPr>
          <p:cNvSpPr txBox="1"/>
          <p:nvPr/>
        </p:nvSpPr>
        <p:spPr>
          <a:xfrm rot="16200000">
            <a:off x="6415333" y="4302470"/>
            <a:ext cx="1165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34E1AD-9BD4-BB67-7305-09311FA1D912}"/>
              </a:ext>
            </a:extLst>
          </p:cNvPr>
          <p:cNvSpPr txBox="1"/>
          <p:nvPr/>
        </p:nvSpPr>
        <p:spPr>
          <a:xfrm>
            <a:off x="7551246" y="5316585"/>
            <a:ext cx="1165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3C964D-0CB6-0F1B-919A-71CC8B584813}"/>
              </a:ext>
            </a:extLst>
          </p:cNvPr>
          <p:cNvSpPr txBox="1"/>
          <p:nvPr/>
        </p:nvSpPr>
        <p:spPr>
          <a:xfrm rot="2114957">
            <a:off x="7423994" y="4007004"/>
            <a:ext cx="2090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non-dominated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7FE407-765A-64E1-8533-CAE9ECDC6BEC}"/>
              </a:ext>
            </a:extLst>
          </p:cNvPr>
          <p:cNvSpPr txBox="1"/>
          <p:nvPr/>
        </p:nvSpPr>
        <p:spPr>
          <a:xfrm rot="2114957">
            <a:off x="8510238" y="2534291"/>
            <a:ext cx="2090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dominated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F0D859-7AF7-1E56-D20C-F823F1602F23}"/>
              </a:ext>
            </a:extLst>
          </p:cNvPr>
          <p:cNvSpPr/>
          <p:nvPr/>
        </p:nvSpPr>
        <p:spPr>
          <a:xfrm>
            <a:off x="9469563" y="1345412"/>
            <a:ext cx="220538" cy="2158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ED4560-70A9-D0DA-3CA3-5A66B78F7E0E}"/>
              </a:ext>
            </a:extLst>
          </p:cNvPr>
          <p:cNvSpPr txBox="1"/>
          <p:nvPr/>
        </p:nvSpPr>
        <p:spPr>
          <a:xfrm>
            <a:off x="9643385" y="1260262"/>
            <a:ext cx="238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 of alternative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A0BB95-3F10-1E8F-167E-9AB6E2B76B2A}"/>
              </a:ext>
            </a:extLst>
          </p:cNvPr>
          <p:cNvSpPr/>
          <p:nvPr/>
        </p:nvSpPr>
        <p:spPr>
          <a:xfrm>
            <a:off x="9429304" y="1272198"/>
            <a:ext cx="2509405" cy="6923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A33CB9B-A7AB-ACD1-97D0-3EF2BBC3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8" y="286315"/>
            <a:ext cx="12117872" cy="723818"/>
          </a:xfrm>
        </p:spPr>
        <p:txBody>
          <a:bodyPr>
            <a:normAutofit/>
          </a:bodyPr>
          <a:lstStyle/>
          <a:p>
            <a:r>
              <a:rPr lang="en-US" sz="4000" dirty="0"/>
              <a:t>C. Negotiate a solution from a set of best compromises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FC298EF0-1B73-62D0-06F3-1C96ABF76B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8938" y="1295933"/>
                <a:ext cx="3996704" cy="139293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3200" dirty="0"/>
                  <a:t>With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200" dirty="0"/>
                  <a:t> two objectives we can do </a:t>
                </a:r>
                <a:r>
                  <a:rPr lang="en-US" sz="3200" b="1" dirty="0"/>
                  <a:t>pareto frontier analysis </a:t>
                </a:r>
              </a:p>
            </p:txBody>
          </p:sp>
        </mc:Choice>
        <mc:Fallback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FC298EF0-1B73-62D0-06F3-1C96ABF76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938" y="1295933"/>
                <a:ext cx="3996704" cy="1392933"/>
              </a:xfrm>
              <a:prstGeom prst="rect">
                <a:avLst/>
              </a:prstGeom>
              <a:blipFill>
                <a:blip r:embed="rId3"/>
                <a:stretch>
                  <a:fillRect l="-1504" t="-6751" r="-4060" b="-13080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C1B20F-0F1D-1A1A-D16C-5E80BEE2DF21}"/>
              </a:ext>
            </a:extLst>
          </p:cNvPr>
          <p:cNvCxnSpPr>
            <a:cxnSpLocks/>
            <a:stCxn id="9" idx="4"/>
            <a:endCxn id="10" idx="1"/>
          </p:cNvCxnSpPr>
          <p:nvPr/>
        </p:nvCxnSpPr>
        <p:spPr>
          <a:xfrm>
            <a:off x="7859806" y="2561461"/>
            <a:ext cx="248888" cy="4713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64B3F64-3191-6BE0-53EF-6ABF6BFF722A}"/>
              </a:ext>
            </a:extLst>
          </p:cNvPr>
          <p:cNvCxnSpPr>
            <a:cxnSpLocks/>
            <a:stCxn id="10" idx="5"/>
            <a:endCxn id="11" idx="2"/>
          </p:cNvCxnSpPr>
          <p:nvPr/>
        </p:nvCxnSpPr>
        <p:spPr>
          <a:xfrm>
            <a:off x="8380938" y="3313562"/>
            <a:ext cx="467463" cy="4461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67C5D1-5443-9D68-57EE-90BFA36A3EF2}"/>
              </a:ext>
            </a:extLst>
          </p:cNvPr>
          <p:cNvCxnSpPr>
            <a:cxnSpLocks/>
            <a:stCxn id="11" idx="5"/>
            <a:endCxn id="12" idx="2"/>
          </p:cNvCxnSpPr>
          <p:nvPr/>
        </p:nvCxnSpPr>
        <p:spPr>
          <a:xfrm>
            <a:off x="9177028" y="3900104"/>
            <a:ext cx="652448" cy="417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2E3341D-B4F5-F77C-7987-96D0B37AE2A5}"/>
              </a:ext>
            </a:extLst>
          </p:cNvPr>
          <p:cNvCxnSpPr>
            <a:cxnSpLocks/>
          </p:cNvCxnSpPr>
          <p:nvPr/>
        </p:nvCxnSpPr>
        <p:spPr>
          <a:xfrm>
            <a:off x="9503252" y="1807827"/>
            <a:ext cx="252597" cy="19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A67B545-65AE-271A-E3AA-14FCD68C89E8}"/>
              </a:ext>
            </a:extLst>
          </p:cNvPr>
          <p:cNvSpPr txBox="1"/>
          <p:nvPr/>
        </p:nvSpPr>
        <p:spPr>
          <a:xfrm>
            <a:off x="9708766" y="1587677"/>
            <a:ext cx="1740605" cy="376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Pareto front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77A815-B9BE-E772-B7C1-A252835A6A55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Brielle Thompson</a:t>
            </a:r>
          </a:p>
        </p:txBody>
      </p:sp>
    </p:spTree>
    <p:extLst>
      <p:ext uri="{BB962C8B-B14F-4D97-AF65-F5344CB8AC3E}">
        <p14:creationId xmlns:p14="http://schemas.microsoft.com/office/powerpoint/2010/main" val="3929107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EFD64-BB5D-EBB9-99C9-139210A56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>
            <a:extLst>
              <a:ext uri="{FF2B5EF4-FFF2-40B4-BE49-F238E27FC236}">
                <a16:creationId xmlns:a16="http://schemas.microsoft.com/office/drawing/2014/main" id="{D9F622CE-8F21-28E5-BF2C-90DD3F3DF42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845421" y="1585913"/>
            <a:ext cx="5272088" cy="527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160">
            <a:extLst>
              <a:ext uri="{FF2B5EF4-FFF2-40B4-BE49-F238E27FC236}">
                <a16:creationId xmlns:a16="http://schemas.microsoft.com/office/drawing/2014/main" id="{3A14A75A-4618-63C0-636F-F744B44D6575}"/>
              </a:ext>
            </a:extLst>
          </p:cNvPr>
          <p:cNvSpPr>
            <a:spLocks/>
          </p:cNvSpPr>
          <p:nvPr/>
        </p:nvSpPr>
        <p:spPr bwMode="auto">
          <a:xfrm>
            <a:off x="3572495" y="2600325"/>
            <a:ext cx="3238500" cy="3657600"/>
          </a:xfrm>
          <a:custGeom>
            <a:avLst/>
            <a:gdLst>
              <a:gd name="T0" fmla="*/ 2147483647 w 2040"/>
              <a:gd name="T1" fmla="*/ 2147483647 h 2304"/>
              <a:gd name="T2" fmla="*/ 2147483647 w 2040"/>
              <a:gd name="T3" fmla="*/ 2147483647 h 2304"/>
              <a:gd name="T4" fmla="*/ 2147483647 w 2040"/>
              <a:gd name="T5" fmla="*/ 2147483647 h 2304"/>
              <a:gd name="T6" fmla="*/ 2147483647 w 2040"/>
              <a:gd name="T7" fmla="*/ 2147483647 h 2304"/>
              <a:gd name="T8" fmla="*/ 2147483647 w 2040"/>
              <a:gd name="T9" fmla="*/ 2147483647 h 2304"/>
              <a:gd name="T10" fmla="*/ 2147483647 w 2040"/>
              <a:gd name="T11" fmla="*/ 2147483647 h 2304"/>
              <a:gd name="T12" fmla="*/ 2147483647 w 2040"/>
              <a:gd name="T13" fmla="*/ 2147483647 h 2304"/>
              <a:gd name="T14" fmla="*/ 2147483647 w 2040"/>
              <a:gd name="T15" fmla="*/ 2147483647 h 2304"/>
              <a:gd name="T16" fmla="*/ 2147483647 w 2040"/>
              <a:gd name="T17" fmla="*/ 2147483647 h 2304"/>
              <a:gd name="T18" fmla="*/ 2147483647 w 2040"/>
              <a:gd name="T19" fmla="*/ 2147483647 h 2304"/>
              <a:gd name="T20" fmla="*/ 2147483647 w 2040"/>
              <a:gd name="T21" fmla="*/ 2147483647 h 2304"/>
              <a:gd name="T22" fmla="*/ 2147483647 w 2040"/>
              <a:gd name="T23" fmla="*/ 2147483647 h 2304"/>
              <a:gd name="T24" fmla="*/ 2147483647 w 2040"/>
              <a:gd name="T25" fmla="*/ 2147483647 h 2304"/>
              <a:gd name="T26" fmla="*/ 2147483647 w 2040"/>
              <a:gd name="T27" fmla="*/ 2147483647 h 2304"/>
              <a:gd name="T28" fmla="*/ 2147483647 w 2040"/>
              <a:gd name="T29" fmla="*/ 2147483647 h 2304"/>
              <a:gd name="T30" fmla="*/ 2147483647 w 2040"/>
              <a:gd name="T31" fmla="*/ 2147483647 h 2304"/>
              <a:gd name="T32" fmla="*/ 2147483647 w 2040"/>
              <a:gd name="T33" fmla="*/ 2147483647 h 2304"/>
              <a:gd name="T34" fmla="*/ 2147483647 w 2040"/>
              <a:gd name="T35" fmla="*/ 2147483647 h 2304"/>
              <a:gd name="T36" fmla="*/ 2147483647 w 2040"/>
              <a:gd name="T37" fmla="*/ 2147483647 h 2304"/>
              <a:gd name="T38" fmla="*/ 2147483647 w 2040"/>
              <a:gd name="T39" fmla="*/ 2147483647 h 2304"/>
              <a:gd name="T40" fmla="*/ 2147483647 w 2040"/>
              <a:gd name="T41" fmla="*/ 2147483647 h 2304"/>
              <a:gd name="T42" fmla="*/ 2147483647 w 2040"/>
              <a:gd name="T43" fmla="*/ 2147483647 h 2304"/>
              <a:gd name="T44" fmla="*/ 2147483647 w 2040"/>
              <a:gd name="T45" fmla="*/ 2147483647 h 2304"/>
              <a:gd name="T46" fmla="*/ 2147483647 w 2040"/>
              <a:gd name="T47" fmla="*/ 2147483647 h 2304"/>
              <a:gd name="T48" fmla="*/ 2147483647 w 2040"/>
              <a:gd name="T49" fmla="*/ 2147483647 h 2304"/>
              <a:gd name="T50" fmla="*/ 2147483647 w 2040"/>
              <a:gd name="T51" fmla="*/ 2147483647 h 2304"/>
              <a:gd name="T52" fmla="*/ 2147483647 w 2040"/>
              <a:gd name="T53" fmla="*/ 2147483647 h 2304"/>
              <a:gd name="T54" fmla="*/ 2147483647 w 2040"/>
              <a:gd name="T55" fmla="*/ 2147483647 h 2304"/>
              <a:gd name="T56" fmla="*/ 2147483647 w 2040"/>
              <a:gd name="T57" fmla="*/ 2147483647 h 2304"/>
              <a:gd name="T58" fmla="*/ 2147483647 w 2040"/>
              <a:gd name="T59" fmla="*/ 2147483647 h 2304"/>
              <a:gd name="T60" fmla="*/ 2147483647 w 2040"/>
              <a:gd name="T61" fmla="*/ 2147483647 h 2304"/>
              <a:gd name="T62" fmla="*/ 2147483647 w 2040"/>
              <a:gd name="T63" fmla="*/ 0 h 2304"/>
              <a:gd name="T64" fmla="*/ 2147483647 w 2040"/>
              <a:gd name="T65" fmla="*/ 2147483647 h 230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040"/>
              <a:gd name="T100" fmla="*/ 0 h 2304"/>
              <a:gd name="T101" fmla="*/ 2040 w 2040"/>
              <a:gd name="T102" fmla="*/ 2304 h 230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040" h="2304">
                <a:moveTo>
                  <a:pt x="166" y="2304"/>
                </a:moveTo>
                <a:cubicBezTo>
                  <a:pt x="136" y="2293"/>
                  <a:pt x="93" y="2243"/>
                  <a:pt x="71" y="2221"/>
                </a:cubicBezTo>
                <a:cubicBezTo>
                  <a:pt x="60" y="2210"/>
                  <a:pt x="54" y="2196"/>
                  <a:pt x="46" y="2183"/>
                </a:cubicBezTo>
                <a:cubicBezTo>
                  <a:pt x="42" y="2177"/>
                  <a:pt x="33" y="2164"/>
                  <a:pt x="33" y="2164"/>
                </a:cubicBezTo>
                <a:cubicBezTo>
                  <a:pt x="24" y="2137"/>
                  <a:pt x="15" y="2110"/>
                  <a:pt x="8" y="2082"/>
                </a:cubicBezTo>
                <a:cubicBezTo>
                  <a:pt x="9" y="2052"/>
                  <a:pt x="0" y="1761"/>
                  <a:pt x="27" y="1696"/>
                </a:cubicBezTo>
                <a:cubicBezTo>
                  <a:pt x="38" y="1670"/>
                  <a:pt x="102" y="1631"/>
                  <a:pt x="128" y="1614"/>
                </a:cubicBezTo>
                <a:cubicBezTo>
                  <a:pt x="149" y="1583"/>
                  <a:pt x="136" y="1598"/>
                  <a:pt x="179" y="1569"/>
                </a:cubicBezTo>
                <a:cubicBezTo>
                  <a:pt x="192" y="1561"/>
                  <a:pt x="217" y="1544"/>
                  <a:pt x="217" y="1544"/>
                </a:cubicBezTo>
                <a:cubicBezTo>
                  <a:pt x="239" y="1510"/>
                  <a:pt x="275" y="1493"/>
                  <a:pt x="299" y="1462"/>
                </a:cubicBezTo>
                <a:cubicBezTo>
                  <a:pt x="308" y="1450"/>
                  <a:pt x="316" y="1437"/>
                  <a:pt x="324" y="1424"/>
                </a:cubicBezTo>
                <a:cubicBezTo>
                  <a:pt x="328" y="1418"/>
                  <a:pt x="337" y="1405"/>
                  <a:pt x="337" y="1405"/>
                </a:cubicBezTo>
                <a:cubicBezTo>
                  <a:pt x="345" y="1379"/>
                  <a:pt x="360" y="1352"/>
                  <a:pt x="375" y="1329"/>
                </a:cubicBezTo>
                <a:cubicBezTo>
                  <a:pt x="389" y="1286"/>
                  <a:pt x="373" y="1338"/>
                  <a:pt x="388" y="1265"/>
                </a:cubicBezTo>
                <a:cubicBezTo>
                  <a:pt x="393" y="1243"/>
                  <a:pt x="406" y="1224"/>
                  <a:pt x="413" y="1202"/>
                </a:cubicBezTo>
                <a:cubicBezTo>
                  <a:pt x="415" y="1183"/>
                  <a:pt x="421" y="1105"/>
                  <a:pt x="438" y="1088"/>
                </a:cubicBezTo>
                <a:cubicBezTo>
                  <a:pt x="553" y="973"/>
                  <a:pt x="763" y="1053"/>
                  <a:pt x="926" y="1050"/>
                </a:cubicBezTo>
                <a:cubicBezTo>
                  <a:pt x="970" y="1039"/>
                  <a:pt x="992" y="1011"/>
                  <a:pt x="1027" y="987"/>
                </a:cubicBezTo>
                <a:cubicBezTo>
                  <a:pt x="1044" y="961"/>
                  <a:pt x="1054" y="936"/>
                  <a:pt x="1071" y="911"/>
                </a:cubicBezTo>
                <a:cubicBezTo>
                  <a:pt x="1073" y="903"/>
                  <a:pt x="1073" y="894"/>
                  <a:pt x="1077" y="886"/>
                </a:cubicBezTo>
                <a:cubicBezTo>
                  <a:pt x="1084" y="872"/>
                  <a:pt x="1103" y="848"/>
                  <a:pt x="1103" y="848"/>
                </a:cubicBezTo>
                <a:cubicBezTo>
                  <a:pt x="1120" y="793"/>
                  <a:pt x="1150" y="754"/>
                  <a:pt x="1198" y="721"/>
                </a:cubicBezTo>
                <a:cubicBezTo>
                  <a:pt x="1251" y="636"/>
                  <a:pt x="1479" y="671"/>
                  <a:pt x="1514" y="670"/>
                </a:cubicBezTo>
                <a:cubicBezTo>
                  <a:pt x="1573" y="668"/>
                  <a:pt x="1632" y="666"/>
                  <a:pt x="1691" y="664"/>
                </a:cubicBezTo>
                <a:cubicBezTo>
                  <a:pt x="1734" y="654"/>
                  <a:pt x="1713" y="647"/>
                  <a:pt x="1736" y="614"/>
                </a:cubicBezTo>
                <a:cubicBezTo>
                  <a:pt x="1740" y="515"/>
                  <a:pt x="1742" y="489"/>
                  <a:pt x="1767" y="411"/>
                </a:cubicBezTo>
                <a:cubicBezTo>
                  <a:pt x="1773" y="334"/>
                  <a:pt x="1770" y="284"/>
                  <a:pt x="1812" y="221"/>
                </a:cubicBezTo>
                <a:cubicBezTo>
                  <a:pt x="1825" y="201"/>
                  <a:pt x="1838" y="180"/>
                  <a:pt x="1862" y="170"/>
                </a:cubicBezTo>
                <a:cubicBezTo>
                  <a:pt x="1874" y="165"/>
                  <a:pt x="1900" y="158"/>
                  <a:pt x="1900" y="158"/>
                </a:cubicBezTo>
                <a:cubicBezTo>
                  <a:pt x="1925" y="141"/>
                  <a:pt x="1957" y="118"/>
                  <a:pt x="1976" y="94"/>
                </a:cubicBezTo>
                <a:cubicBezTo>
                  <a:pt x="1985" y="82"/>
                  <a:pt x="2002" y="57"/>
                  <a:pt x="2002" y="57"/>
                </a:cubicBezTo>
                <a:cubicBezTo>
                  <a:pt x="2016" y="13"/>
                  <a:pt x="2009" y="31"/>
                  <a:pt x="2021" y="0"/>
                </a:cubicBezTo>
                <a:cubicBezTo>
                  <a:pt x="2028" y="35"/>
                  <a:pt x="2016" y="31"/>
                  <a:pt x="2040" y="31"/>
                </a:cubicBez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163">
            <a:extLst>
              <a:ext uri="{FF2B5EF4-FFF2-40B4-BE49-F238E27FC236}">
                <a16:creationId xmlns:a16="http://schemas.microsoft.com/office/drawing/2014/main" id="{11C4B6F2-0115-A8F9-E57F-71EC9593E01F}"/>
              </a:ext>
            </a:extLst>
          </p:cNvPr>
          <p:cNvSpPr>
            <a:spLocks/>
          </p:cNvSpPr>
          <p:nvPr/>
        </p:nvSpPr>
        <p:spPr bwMode="auto">
          <a:xfrm>
            <a:off x="3467720" y="2247900"/>
            <a:ext cx="3416300" cy="3962400"/>
          </a:xfrm>
          <a:custGeom>
            <a:avLst/>
            <a:gdLst>
              <a:gd name="T0" fmla="*/ 2147483647 w 2152"/>
              <a:gd name="T1" fmla="*/ 2147483647 h 2496"/>
              <a:gd name="T2" fmla="*/ 2147483647 w 2152"/>
              <a:gd name="T3" fmla="*/ 2147483647 h 2496"/>
              <a:gd name="T4" fmla="*/ 2147483647 w 2152"/>
              <a:gd name="T5" fmla="*/ 2147483647 h 2496"/>
              <a:gd name="T6" fmla="*/ 2147483647 w 2152"/>
              <a:gd name="T7" fmla="*/ 0 h 2496"/>
              <a:gd name="T8" fmla="*/ 0 60000 65536"/>
              <a:gd name="T9" fmla="*/ 0 60000 65536"/>
              <a:gd name="T10" fmla="*/ 0 60000 65536"/>
              <a:gd name="T11" fmla="*/ 0 60000 65536"/>
              <a:gd name="T12" fmla="*/ 0 w 2152"/>
              <a:gd name="T13" fmla="*/ 0 h 2496"/>
              <a:gd name="T14" fmla="*/ 2152 w 2152"/>
              <a:gd name="T15" fmla="*/ 2496 h 2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2" h="2496">
                <a:moveTo>
                  <a:pt x="88" y="2496"/>
                </a:moveTo>
                <a:cubicBezTo>
                  <a:pt x="44" y="2160"/>
                  <a:pt x="0" y="1824"/>
                  <a:pt x="184" y="1536"/>
                </a:cubicBezTo>
                <a:cubicBezTo>
                  <a:pt x="368" y="1248"/>
                  <a:pt x="864" y="1024"/>
                  <a:pt x="1192" y="768"/>
                </a:cubicBezTo>
                <a:cubicBezTo>
                  <a:pt x="1520" y="512"/>
                  <a:pt x="1992" y="128"/>
                  <a:pt x="2152" y="0"/>
                </a:cubicBez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164">
            <a:extLst>
              <a:ext uri="{FF2B5EF4-FFF2-40B4-BE49-F238E27FC236}">
                <a16:creationId xmlns:a16="http://schemas.microsoft.com/office/drawing/2014/main" id="{90388AD6-B417-C096-D127-CC623E77372D}"/>
              </a:ext>
            </a:extLst>
          </p:cNvPr>
          <p:cNvSpPr>
            <a:spLocks/>
          </p:cNvSpPr>
          <p:nvPr/>
        </p:nvSpPr>
        <p:spPr bwMode="auto">
          <a:xfrm>
            <a:off x="3505820" y="2222500"/>
            <a:ext cx="3530600" cy="3987800"/>
          </a:xfrm>
          <a:custGeom>
            <a:avLst/>
            <a:gdLst>
              <a:gd name="T0" fmla="*/ 2147483647 w 2224"/>
              <a:gd name="T1" fmla="*/ 2147483647 h 2512"/>
              <a:gd name="T2" fmla="*/ 2147483647 w 2224"/>
              <a:gd name="T3" fmla="*/ 2147483647 h 2512"/>
              <a:gd name="T4" fmla="*/ 2147483647 w 2224"/>
              <a:gd name="T5" fmla="*/ 2147483647 h 2512"/>
              <a:gd name="T6" fmla="*/ 2147483647 w 2224"/>
              <a:gd name="T7" fmla="*/ 2147483647 h 2512"/>
              <a:gd name="T8" fmla="*/ 2147483647 w 2224"/>
              <a:gd name="T9" fmla="*/ 2147483647 h 2512"/>
              <a:gd name="T10" fmla="*/ 2147483647 w 2224"/>
              <a:gd name="T11" fmla="*/ 2147483647 h 2512"/>
              <a:gd name="T12" fmla="*/ 2147483647 w 2224"/>
              <a:gd name="T13" fmla="*/ 2147483647 h 25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24"/>
              <a:gd name="T22" fmla="*/ 0 h 2512"/>
              <a:gd name="T23" fmla="*/ 2224 w 2224"/>
              <a:gd name="T24" fmla="*/ 2512 h 25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24" h="2512">
                <a:moveTo>
                  <a:pt x="64" y="2512"/>
                </a:moveTo>
                <a:cubicBezTo>
                  <a:pt x="32" y="2300"/>
                  <a:pt x="0" y="2088"/>
                  <a:pt x="64" y="1888"/>
                </a:cubicBezTo>
                <a:cubicBezTo>
                  <a:pt x="128" y="1688"/>
                  <a:pt x="304" y="1480"/>
                  <a:pt x="448" y="1312"/>
                </a:cubicBezTo>
                <a:cubicBezTo>
                  <a:pt x="592" y="1144"/>
                  <a:pt x="728" y="1032"/>
                  <a:pt x="928" y="880"/>
                </a:cubicBezTo>
                <a:cubicBezTo>
                  <a:pt x="1128" y="728"/>
                  <a:pt x="1448" y="536"/>
                  <a:pt x="1648" y="400"/>
                </a:cubicBezTo>
                <a:cubicBezTo>
                  <a:pt x="1848" y="264"/>
                  <a:pt x="2032" y="128"/>
                  <a:pt x="2128" y="64"/>
                </a:cubicBezTo>
                <a:cubicBezTo>
                  <a:pt x="2224" y="0"/>
                  <a:pt x="2224" y="8"/>
                  <a:pt x="2224" y="16"/>
                </a:cubicBez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67">
            <a:extLst>
              <a:ext uri="{FF2B5EF4-FFF2-40B4-BE49-F238E27FC236}">
                <a16:creationId xmlns:a16="http://schemas.microsoft.com/office/drawing/2014/main" id="{D22C72A6-2DC8-A635-8174-27E8DCC1E9D7}"/>
              </a:ext>
            </a:extLst>
          </p:cNvPr>
          <p:cNvSpPr>
            <a:spLocks/>
          </p:cNvSpPr>
          <p:nvPr/>
        </p:nvSpPr>
        <p:spPr bwMode="auto">
          <a:xfrm>
            <a:off x="3607420" y="2108200"/>
            <a:ext cx="3441700" cy="4178300"/>
          </a:xfrm>
          <a:custGeom>
            <a:avLst/>
            <a:gdLst>
              <a:gd name="T0" fmla="*/ 2147483647 w 2168"/>
              <a:gd name="T1" fmla="*/ 2147483647 h 2632"/>
              <a:gd name="T2" fmla="*/ 0 w 2168"/>
              <a:gd name="T3" fmla="*/ 2147483647 h 2632"/>
              <a:gd name="T4" fmla="*/ 2147483647 w 2168"/>
              <a:gd name="T5" fmla="*/ 2147483647 h 2632"/>
              <a:gd name="T6" fmla="*/ 2147483647 w 2168"/>
              <a:gd name="T7" fmla="*/ 2147483647 h 2632"/>
              <a:gd name="T8" fmla="*/ 2147483647 w 2168"/>
              <a:gd name="T9" fmla="*/ 2147483647 h 2632"/>
              <a:gd name="T10" fmla="*/ 2147483647 w 2168"/>
              <a:gd name="T11" fmla="*/ 2147483647 h 2632"/>
              <a:gd name="T12" fmla="*/ 2147483647 w 2168"/>
              <a:gd name="T13" fmla="*/ 2147483647 h 26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8"/>
              <a:gd name="T22" fmla="*/ 0 h 2632"/>
              <a:gd name="T23" fmla="*/ 2168 w 2168"/>
              <a:gd name="T24" fmla="*/ 2632 h 26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8" h="2632">
                <a:moveTo>
                  <a:pt x="144" y="2632"/>
                </a:moveTo>
                <a:cubicBezTo>
                  <a:pt x="72" y="2544"/>
                  <a:pt x="0" y="2456"/>
                  <a:pt x="0" y="2344"/>
                </a:cubicBezTo>
                <a:cubicBezTo>
                  <a:pt x="0" y="2232"/>
                  <a:pt x="72" y="2112"/>
                  <a:pt x="144" y="1960"/>
                </a:cubicBezTo>
                <a:cubicBezTo>
                  <a:pt x="216" y="1808"/>
                  <a:pt x="264" y="1600"/>
                  <a:pt x="432" y="1432"/>
                </a:cubicBezTo>
                <a:cubicBezTo>
                  <a:pt x="600" y="1264"/>
                  <a:pt x="888" y="1168"/>
                  <a:pt x="1152" y="952"/>
                </a:cubicBezTo>
                <a:cubicBezTo>
                  <a:pt x="1416" y="736"/>
                  <a:pt x="1864" y="272"/>
                  <a:pt x="2016" y="136"/>
                </a:cubicBezTo>
                <a:cubicBezTo>
                  <a:pt x="2168" y="0"/>
                  <a:pt x="2116" y="68"/>
                  <a:pt x="2064" y="136"/>
                </a:cubicBez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70">
            <a:extLst>
              <a:ext uri="{FF2B5EF4-FFF2-40B4-BE49-F238E27FC236}">
                <a16:creationId xmlns:a16="http://schemas.microsoft.com/office/drawing/2014/main" id="{7E833FFE-A996-EB0F-8969-A1AA981ED0D6}"/>
              </a:ext>
            </a:extLst>
          </p:cNvPr>
          <p:cNvSpPr>
            <a:spLocks/>
          </p:cNvSpPr>
          <p:nvPr/>
        </p:nvSpPr>
        <p:spPr bwMode="auto">
          <a:xfrm>
            <a:off x="3580433" y="2359025"/>
            <a:ext cx="3171825" cy="3898900"/>
          </a:xfrm>
          <a:custGeom>
            <a:avLst/>
            <a:gdLst>
              <a:gd name="T0" fmla="*/ 2147483647 w 1998"/>
              <a:gd name="T1" fmla="*/ 2147483647 h 2456"/>
              <a:gd name="T2" fmla="*/ 2147483647 w 1998"/>
              <a:gd name="T3" fmla="*/ 2147483647 h 2456"/>
              <a:gd name="T4" fmla="*/ 2147483647 w 1998"/>
              <a:gd name="T5" fmla="*/ 2147483647 h 2456"/>
              <a:gd name="T6" fmla="*/ 2147483647 w 1998"/>
              <a:gd name="T7" fmla="*/ 2147483647 h 2456"/>
              <a:gd name="T8" fmla="*/ 2147483647 w 1998"/>
              <a:gd name="T9" fmla="*/ 2147483647 h 2456"/>
              <a:gd name="T10" fmla="*/ 2147483647 w 1998"/>
              <a:gd name="T11" fmla="*/ 2147483647 h 2456"/>
              <a:gd name="T12" fmla="*/ 2147483647 w 1998"/>
              <a:gd name="T13" fmla="*/ 2147483647 h 2456"/>
              <a:gd name="T14" fmla="*/ 2147483647 w 1998"/>
              <a:gd name="T15" fmla="*/ 2147483647 h 2456"/>
              <a:gd name="T16" fmla="*/ 2147483647 w 1998"/>
              <a:gd name="T17" fmla="*/ 2147483647 h 2456"/>
              <a:gd name="T18" fmla="*/ 2147483647 w 1998"/>
              <a:gd name="T19" fmla="*/ 2147483647 h 2456"/>
              <a:gd name="T20" fmla="*/ 2147483647 w 1998"/>
              <a:gd name="T21" fmla="*/ 2147483647 h 2456"/>
              <a:gd name="T22" fmla="*/ 2147483647 w 1998"/>
              <a:gd name="T23" fmla="*/ 2147483647 h 2456"/>
              <a:gd name="T24" fmla="*/ 2147483647 w 1998"/>
              <a:gd name="T25" fmla="*/ 2147483647 h 2456"/>
              <a:gd name="T26" fmla="*/ 2147483647 w 1998"/>
              <a:gd name="T27" fmla="*/ 2147483647 h 2456"/>
              <a:gd name="T28" fmla="*/ 2147483647 w 1998"/>
              <a:gd name="T29" fmla="*/ 2147483647 h 2456"/>
              <a:gd name="T30" fmla="*/ 2147483647 w 1998"/>
              <a:gd name="T31" fmla="*/ 2147483647 h 2456"/>
              <a:gd name="T32" fmla="*/ 2147483647 w 1998"/>
              <a:gd name="T33" fmla="*/ 2147483647 h 2456"/>
              <a:gd name="T34" fmla="*/ 2147483647 w 1998"/>
              <a:gd name="T35" fmla="*/ 2147483647 h 2456"/>
              <a:gd name="T36" fmla="*/ 2147483647 w 1998"/>
              <a:gd name="T37" fmla="*/ 2147483647 h 2456"/>
              <a:gd name="T38" fmla="*/ 2147483647 w 1998"/>
              <a:gd name="T39" fmla="*/ 2147483647 h 2456"/>
              <a:gd name="T40" fmla="*/ 2147483647 w 1998"/>
              <a:gd name="T41" fmla="*/ 2147483647 h 2456"/>
              <a:gd name="T42" fmla="*/ 2147483647 w 1998"/>
              <a:gd name="T43" fmla="*/ 2147483647 h 2456"/>
              <a:gd name="T44" fmla="*/ 2147483647 w 1998"/>
              <a:gd name="T45" fmla="*/ 2147483647 h 2456"/>
              <a:gd name="T46" fmla="*/ 2147483647 w 1998"/>
              <a:gd name="T47" fmla="*/ 2147483647 h 2456"/>
              <a:gd name="T48" fmla="*/ 2147483647 w 1998"/>
              <a:gd name="T49" fmla="*/ 2147483647 h 2456"/>
              <a:gd name="T50" fmla="*/ 2147483647 w 1998"/>
              <a:gd name="T51" fmla="*/ 2147483647 h 2456"/>
              <a:gd name="T52" fmla="*/ 2147483647 w 1998"/>
              <a:gd name="T53" fmla="*/ 0 h 245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998"/>
              <a:gd name="T82" fmla="*/ 0 h 2456"/>
              <a:gd name="T83" fmla="*/ 1998 w 1998"/>
              <a:gd name="T84" fmla="*/ 2456 h 245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998" h="2456">
                <a:moveTo>
                  <a:pt x="142" y="2456"/>
                </a:moveTo>
                <a:cubicBezTo>
                  <a:pt x="114" y="2437"/>
                  <a:pt x="91" y="2414"/>
                  <a:pt x="72" y="2386"/>
                </a:cubicBezTo>
                <a:cubicBezTo>
                  <a:pt x="58" y="2342"/>
                  <a:pt x="65" y="2360"/>
                  <a:pt x="53" y="2329"/>
                </a:cubicBezTo>
                <a:cubicBezTo>
                  <a:pt x="43" y="2195"/>
                  <a:pt x="0" y="1977"/>
                  <a:pt x="60" y="1873"/>
                </a:cubicBezTo>
                <a:cubicBezTo>
                  <a:pt x="75" y="1847"/>
                  <a:pt x="105" y="1834"/>
                  <a:pt x="129" y="1816"/>
                </a:cubicBezTo>
                <a:cubicBezTo>
                  <a:pt x="137" y="1810"/>
                  <a:pt x="141" y="1798"/>
                  <a:pt x="148" y="1791"/>
                </a:cubicBezTo>
                <a:cubicBezTo>
                  <a:pt x="187" y="1752"/>
                  <a:pt x="222" y="1708"/>
                  <a:pt x="256" y="1664"/>
                </a:cubicBezTo>
                <a:cubicBezTo>
                  <a:pt x="265" y="1652"/>
                  <a:pt x="276" y="1640"/>
                  <a:pt x="281" y="1626"/>
                </a:cubicBezTo>
                <a:cubicBezTo>
                  <a:pt x="283" y="1620"/>
                  <a:pt x="284" y="1613"/>
                  <a:pt x="288" y="1607"/>
                </a:cubicBezTo>
                <a:cubicBezTo>
                  <a:pt x="299" y="1589"/>
                  <a:pt x="326" y="1557"/>
                  <a:pt x="326" y="1557"/>
                </a:cubicBezTo>
                <a:cubicBezTo>
                  <a:pt x="316" y="1529"/>
                  <a:pt x="332" y="1520"/>
                  <a:pt x="338" y="1493"/>
                </a:cubicBezTo>
                <a:cubicBezTo>
                  <a:pt x="352" y="1431"/>
                  <a:pt x="374" y="1385"/>
                  <a:pt x="402" y="1329"/>
                </a:cubicBezTo>
                <a:cubicBezTo>
                  <a:pt x="416" y="1301"/>
                  <a:pt x="420" y="1306"/>
                  <a:pt x="452" y="1285"/>
                </a:cubicBezTo>
                <a:cubicBezTo>
                  <a:pt x="458" y="1281"/>
                  <a:pt x="471" y="1272"/>
                  <a:pt x="471" y="1272"/>
                </a:cubicBezTo>
                <a:cubicBezTo>
                  <a:pt x="487" y="1248"/>
                  <a:pt x="502" y="1241"/>
                  <a:pt x="528" y="1228"/>
                </a:cubicBezTo>
                <a:cubicBezTo>
                  <a:pt x="549" y="1207"/>
                  <a:pt x="570" y="1193"/>
                  <a:pt x="598" y="1183"/>
                </a:cubicBezTo>
                <a:cubicBezTo>
                  <a:pt x="667" y="1127"/>
                  <a:pt x="751" y="1090"/>
                  <a:pt x="826" y="1044"/>
                </a:cubicBezTo>
                <a:cubicBezTo>
                  <a:pt x="960" y="962"/>
                  <a:pt x="1099" y="890"/>
                  <a:pt x="1243" y="829"/>
                </a:cubicBezTo>
                <a:cubicBezTo>
                  <a:pt x="1314" y="799"/>
                  <a:pt x="1377" y="749"/>
                  <a:pt x="1446" y="715"/>
                </a:cubicBezTo>
                <a:cubicBezTo>
                  <a:pt x="1471" y="703"/>
                  <a:pt x="1489" y="685"/>
                  <a:pt x="1516" y="677"/>
                </a:cubicBezTo>
                <a:cubicBezTo>
                  <a:pt x="1576" y="629"/>
                  <a:pt x="1647" y="594"/>
                  <a:pt x="1705" y="544"/>
                </a:cubicBezTo>
                <a:cubicBezTo>
                  <a:pt x="1734" y="519"/>
                  <a:pt x="1748" y="482"/>
                  <a:pt x="1775" y="455"/>
                </a:cubicBezTo>
                <a:cubicBezTo>
                  <a:pt x="1793" y="437"/>
                  <a:pt x="1814" y="423"/>
                  <a:pt x="1832" y="405"/>
                </a:cubicBezTo>
                <a:cubicBezTo>
                  <a:pt x="1873" y="364"/>
                  <a:pt x="1911" y="314"/>
                  <a:pt x="1940" y="265"/>
                </a:cubicBezTo>
                <a:cubicBezTo>
                  <a:pt x="1948" y="252"/>
                  <a:pt x="1956" y="240"/>
                  <a:pt x="1965" y="227"/>
                </a:cubicBezTo>
                <a:cubicBezTo>
                  <a:pt x="1969" y="221"/>
                  <a:pt x="1978" y="209"/>
                  <a:pt x="1978" y="209"/>
                </a:cubicBezTo>
                <a:cubicBezTo>
                  <a:pt x="1998" y="124"/>
                  <a:pt x="1984" y="192"/>
                  <a:pt x="1984" y="0"/>
                </a:cubicBez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78">
            <a:extLst>
              <a:ext uri="{FF2B5EF4-FFF2-40B4-BE49-F238E27FC236}">
                <a16:creationId xmlns:a16="http://schemas.microsoft.com/office/drawing/2014/main" id="{E1916993-F27E-B3EE-C37D-2ADFEDAE9130}"/>
              </a:ext>
            </a:extLst>
          </p:cNvPr>
          <p:cNvSpPr>
            <a:spLocks/>
          </p:cNvSpPr>
          <p:nvPr/>
        </p:nvSpPr>
        <p:spPr bwMode="auto">
          <a:xfrm>
            <a:off x="3556967" y="2108200"/>
            <a:ext cx="3352800" cy="3962400"/>
          </a:xfrm>
          <a:custGeom>
            <a:avLst/>
            <a:gdLst>
              <a:gd name="T0" fmla="*/ 0 w 2112"/>
              <a:gd name="T1" fmla="*/ 2147483647 h 2496"/>
              <a:gd name="T2" fmla="*/ 2147483647 w 2112"/>
              <a:gd name="T3" fmla="*/ 2147483647 h 2496"/>
              <a:gd name="T4" fmla="*/ 2147483647 w 2112"/>
              <a:gd name="T5" fmla="*/ 2147483647 h 2496"/>
              <a:gd name="T6" fmla="*/ 2147483647 w 2112"/>
              <a:gd name="T7" fmla="*/ 0 h 2496"/>
              <a:gd name="T8" fmla="*/ 0 60000 65536"/>
              <a:gd name="T9" fmla="*/ 0 60000 65536"/>
              <a:gd name="T10" fmla="*/ 0 60000 65536"/>
              <a:gd name="T11" fmla="*/ 0 60000 65536"/>
              <a:gd name="T12" fmla="*/ 0 w 2112"/>
              <a:gd name="T13" fmla="*/ 0 h 2496"/>
              <a:gd name="T14" fmla="*/ 2112 w 2112"/>
              <a:gd name="T15" fmla="*/ 2496 h 2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2" h="2496">
                <a:moveTo>
                  <a:pt x="0" y="2496"/>
                </a:moveTo>
                <a:cubicBezTo>
                  <a:pt x="0" y="2248"/>
                  <a:pt x="0" y="2000"/>
                  <a:pt x="96" y="1776"/>
                </a:cubicBezTo>
                <a:cubicBezTo>
                  <a:pt x="192" y="1552"/>
                  <a:pt x="240" y="1448"/>
                  <a:pt x="576" y="1152"/>
                </a:cubicBezTo>
                <a:cubicBezTo>
                  <a:pt x="912" y="856"/>
                  <a:pt x="1856" y="192"/>
                  <a:pt x="2112" y="0"/>
                </a:cubicBezTo>
              </a:path>
            </a:pathLst>
          </a:custGeom>
          <a:noFill/>
          <a:ln w="1905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80">
            <a:extLst>
              <a:ext uri="{FF2B5EF4-FFF2-40B4-BE49-F238E27FC236}">
                <a16:creationId xmlns:a16="http://schemas.microsoft.com/office/drawing/2014/main" id="{BF2F5D22-2737-D0B7-D0C8-9239F73719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06372" y="5611786"/>
            <a:ext cx="2897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Box 181">
            <a:extLst>
              <a:ext uri="{FF2B5EF4-FFF2-40B4-BE49-F238E27FC236}">
                <a16:creationId xmlns:a16="http://schemas.microsoft.com/office/drawing/2014/main" id="{90F9EAA0-8E27-44F8-1F07-2CA29113A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1797" y="5452398"/>
            <a:ext cx="237277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Lowest Cost Option</a:t>
            </a:r>
          </a:p>
        </p:txBody>
      </p:sp>
      <p:sp>
        <p:nvSpPr>
          <p:cNvPr id="15" name="Line 182">
            <a:extLst>
              <a:ext uri="{FF2B5EF4-FFF2-40B4-BE49-F238E27FC236}">
                <a16:creationId xmlns:a16="http://schemas.microsoft.com/office/drawing/2014/main" id="{149E6E2B-ED0C-F2CD-6BE4-0B3567DB4C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085" y="2358390"/>
            <a:ext cx="539500" cy="382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184">
            <a:extLst>
              <a:ext uri="{FF2B5EF4-FFF2-40B4-BE49-F238E27FC236}">
                <a16:creationId xmlns:a16="http://schemas.microsoft.com/office/drawing/2014/main" id="{BC65A73E-2F33-E06F-6F0A-E265E0A35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339" y="2307551"/>
            <a:ext cx="262706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Highest Benefit Option</a:t>
            </a: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44C030A3-DC45-161C-C259-A79F870BD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483" y="2375247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6">
            <a:extLst>
              <a:ext uri="{FF2B5EF4-FFF2-40B4-BE49-F238E27FC236}">
                <a16:creationId xmlns:a16="http://schemas.microsoft.com/office/drawing/2014/main" id="{359F4622-B9AD-279E-8BF4-F77253532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5342" y="257397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B5936BAA-A1EE-E0CD-7155-AFDA3F244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227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641A5F9E-86AF-E700-924B-C5A519CC6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108" y="24653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9">
            <a:extLst>
              <a:ext uri="{FF2B5EF4-FFF2-40B4-BE49-F238E27FC236}">
                <a16:creationId xmlns:a16="http://schemas.microsoft.com/office/drawing/2014/main" id="{BA2A8166-0E64-72A9-FDEF-C96A7D4A2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108" y="24653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10">
            <a:extLst>
              <a:ext uri="{FF2B5EF4-FFF2-40B4-BE49-F238E27FC236}">
                <a16:creationId xmlns:a16="http://schemas.microsoft.com/office/drawing/2014/main" id="{D19DC5C1-9292-9BAD-C326-66838D81F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346" y="266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1">
            <a:extLst>
              <a:ext uri="{FF2B5EF4-FFF2-40B4-BE49-F238E27FC236}">
                <a16:creationId xmlns:a16="http://schemas.microsoft.com/office/drawing/2014/main" id="{D52C835C-63C0-9EA1-3DEF-4B60D2F4B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266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9630C0AE-9F39-813B-346F-E81FAF484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266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13">
            <a:extLst>
              <a:ext uri="{FF2B5EF4-FFF2-40B4-BE49-F238E27FC236}">
                <a16:creationId xmlns:a16="http://schemas.microsoft.com/office/drawing/2014/main" id="{61E87781-8307-08AD-5D39-29A7871C6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946" y="28559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4">
            <a:extLst>
              <a:ext uri="{FF2B5EF4-FFF2-40B4-BE49-F238E27FC236}">
                <a16:creationId xmlns:a16="http://schemas.microsoft.com/office/drawing/2014/main" id="{48BA2A78-B020-98F7-DE0E-7F05EB73A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946" y="28559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15">
            <a:extLst>
              <a:ext uri="{FF2B5EF4-FFF2-40B4-BE49-F238E27FC236}">
                <a16:creationId xmlns:a16="http://schemas.microsoft.com/office/drawing/2014/main" id="{453D14B9-0B8D-E6E8-1A40-AE3046B8D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083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6">
            <a:extLst>
              <a:ext uri="{FF2B5EF4-FFF2-40B4-BE49-F238E27FC236}">
                <a16:creationId xmlns:a16="http://schemas.microsoft.com/office/drawing/2014/main" id="{4E312538-1432-9EBD-B21C-6AC02654B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083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7">
            <a:extLst>
              <a:ext uri="{FF2B5EF4-FFF2-40B4-BE49-F238E27FC236}">
                <a16:creationId xmlns:a16="http://schemas.microsoft.com/office/drawing/2014/main" id="{DB5161C3-0F68-9FB6-5375-ACE5DA232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083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8">
            <a:extLst>
              <a:ext uri="{FF2B5EF4-FFF2-40B4-BE49-F238E27FC236}">
                <a16:creationId xmlns:a16="http://schemas.microsoft.com/office/drawing/2014/main" id="{8A2B6106-3612-37A5-176F-85561470C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083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9">
            <a:extLst>
              <a:ext uri="{FF2B5EF4-FFF2-40B4-BE49-F238E27FC236}">
                <a16:creationId xmlns:a16="http://schemas.microsoft.com/office/drawing/2014/main" id="{649F8468-48B6-D181-D7F6-2E6A747E8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571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20">
            <a:extLst>
              <a:ext uri="{FF2B5EF4-FFF2-40B4-BE49-F238E27FC236}">
                <a16:creationId xmlns:a16="http://schemas.microsoft.com/office/drawing/2014/main" id="{1929C9DF-EAC8-716C-0D78-1492F5C34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571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21">
            <a:extLst>
              <a:ext uri="{FF2B5EF4-FFF2-40B4-BE49-F238E27FC236}">
                <a16:creationId xmlns:a16="http://schemas.microsoft.com/office/drawing/2014/main" id="{49B674BB-CD27-0B6B-9F49-751908131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471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22">
            <a:extLst>
              <a:ext uri="{FF2B5EF4-FFF2-40B4-BE49-F238E27FC236}">
                <a16:creationId xmlns:a16="http://schemas.microsoft.com/office/drawing/2014/main" id="{6113D4C3-C8A5-4220-93A3-047A77D2F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471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23">
            <a:extLst>
              <a:ext uri="{FF2B5EF4-FFF2-40B4-BE49-F238E27FC236}">
                <a16:creationId xmlns:a16="http://schemas.microsoft.com/office/drawing/2014/main" id="{DD1CDC15-D9DB-7654-C11D-C8EDA9D0D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621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24">
            <a:extLst>
              <a:ext uri="{FF2B5EF4-FFF2-40B4-BE49-F238E27FC236}">
                <a16:creationId xmlns:a16="http://schemas.microsoft.com/office/drawing/2014/main" id="{055E9EC2-266A-C9B0-3F89-E0E987F4A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32464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25">
            <a:extLst>
              <a:ext uri="{FF2B5EF4-FFF2-40B4-BE49-F238E27FC236}">
                <a16:creationId xmlns:a16="http://schemas.microsoft.com/office/drawing/2014/main" id="{67DB78C8-4662-737F-8D19-142C94470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32464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6">
            <a:extLst>
              <a:ext uri="{FF2B5EF4-FFF2-40B4-BE49-F238E27FC236}">
                <a16:creationId xmlns:a16="http://schemas.microsoft.com/office/drawing/2014/main" id="{8665F98D-6242-7F28-6FFB-38FE6EC1E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658" y="32464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7">
            <a:extLst>
              <a:ext uri="{FF2B5EF4-FFF2-40B4-BE49-F238E27FC236}">
                <a16:creationId xmlns:a16="http://schemas.microsoft.com/office/drawing/2014/main" id="{3D9D942E-1352-3E7D-A446-09450A47A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658" y="32464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8">
            <a:extLst>
              <a:ext uri="{FF2B5EF4-FFF2-40B4-BE49-F238E27FC236}">
                <a16:creationId xmlns:a16="http://schemas.microsoft.com/office/drawing/2014/main" id="{4FAD2029-D17F-E8F0-123B-F909E02A7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421" y="32464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9">
            <a:extLst>
              <a:ext uri="{FF2B5EF4-FFF2-40B4-BE49-F238E27FC236}">
                <a16:creationId xmlns:a16="http://schemas.microsoft.com/office/drawing/2014/main" id="{7DFA7D86-6DD5-E855-943C-DE33526E8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658" y="32464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Oval 30">
            <a:extLst>
              <a:ext uri="{FF2B5EF4-FFF2-40B4-BE49-F238E27FC236}">
                <a16:creationId xmlns:a16="http://schemas.microsoft.com/office/drawing/2014/main" id="{C0C557DE-4A8D-0FCC-1F2B-7B329E756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658" y="32464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31">
            <a:extLst>
              <a:ext uri="{FF2B5EF4-FFF2-40B4-BE49-F238E27FC236}">
                <a16:creationId xmlns:a16="http://schemas.microsoft.com/office/drawing/2014/main" id="{DB5C1473-89D7-997A-4C27-90D699A10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946" y="34448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32">
            <a:extLst>
              <a:ext uri="{FF2B5EF4-FFF2-40B4-BE49-F238E27FC236}">
                <a16:creationId xmlns:a16="http://schemas.microsoft.com/office/drawing/2014/main" id="{40A28ECA-52FB-1728-1419-7C80F62D7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946" y="34448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33">
            <a:extLst>
              <a:ext uri="{FF2B5EF4-FFF2-40B4-BE49-F238E27FC236}">
                <a16:creationId xmlns:a16="http://schemas.microsoft.com/office/drawing/2014/main" id="{1E29D605-D7A6-55B8-1989-82C980B2D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34448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Oval 34">
            <a:extLst>
              <a:ext uri="{FF2B5EF4-FFF2-40B4-BE49-F238E27FC236}">
                <a16:creationId xmlns:a16="http://schemas.microsoft.com/office/drawing/2014/main" id="{D4B392FB-4595-57D8-987C-373F973FD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34448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35">
            <a:extLst>
              <a:ext uri="{FF2B5EF4-FFF2-40B4-BE49-F238E27FC236}">
                <a16:creationId xmlns:a16="http://schemas.microsoft.com/office/drawing/2014/main" id="{9BEBF3C3-91F9-B1D5-8836-2C3D8BE0C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34448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36">
            <a:extLst>
              <a:ext uri="{FF2B5EF4-FFF2-40B4-BE49-F238E27FC236}">
                <a16:creationId xmlns:a16="http://schemas.microsoft.com/office/drawing/2014/main" id="{F61F8479-7927-0F6F-4B45-527D0CB2C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34448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7">
            <a:extLst>
              <a:ext uri="{FF2B5EF4-FFF2-40B4-BE49-F238E27FC236}">
                <a16:creationId xmlns:a16="http://schemas.microsoft.com/office/drawing/2014/main" id="{616A1EF8-1D18-EE9C-AB20-B841742D5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19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38">
            <a:extLst>
              <a:ext uri="{FF2B5EF4-FFF2-40B4-BE49-F238E27FC236}">
                <a16:creationId xmlns:a16="http://schemas.microsoft.com/office/drawing/2014/main" id="{F69065FC-67D5-569A-D847-2647C1120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19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39">
            <a:extLst>
              <a:ext uri="{FF2B5EF4-FFF2-40B4-BE49-F238E27FC236}">
                <a16:creationId xmlns:a16="http://schemas.microsoft.com/office/drawing/2014/main" id="{A8ECA0CA-F82F-DD86-DDB4-16F8793F5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19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40">
            <a:extLst>
              <a:ext uri="{FF2B5EF4-FFF2-40B4-BE49-F238E27FC236}">
                <a16:creationId xmlns:a16="http://schemas.microsoft.com/office/drawing/2014/main" id="{5566FD9D-F574-6E1E-AFC8-C14C12B32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19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41">
            <a:extLst>
              <a:ext uri="{FF2B5EF4-FFF2-40B4-BE49-F238E27FC236}">
                <a16:creationId xmlns:a16="http://schemas.microsoft.com/office/drawing/2014/main" id="{AAC6EC06-54E0-0E17-CE5F-066ED542A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42">
            <a:extLst>
              <a:ext uri="{FF2B5EF4-FFF2-40B4-BE49-F238E27FC236}">
                <a16:creationId xmlns:a16="http://schemas.microsoft.com/office/drawing/2014/main" id="{2BE62148-040A-75E5-DE27-2D29059F7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43">
            <a:extLst>
              <a:ext uri="{FF2B5EF4-FFF2-40B4-BE49-F238E27FC236}">
                <a16:creationId xmlns:a16="http://schemas.microsoft.com/office/drawing/2014/main" id="{567A19AA-DA15-7D79-1119-B9973FC1F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99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4">
            <a:extLst>
              <a:ext uri="{FF2B5EF4-FFF2-40B4-BE49-F238E27FC236}">
                <a16:creationId xmlns:a16="http://schemas.microsoft.com/office/drawing/2014/main" id="{A610F788-4F22-AB54-7600-9D032CFC7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45">
            <a:extLst>
              <a:ext uri="{FF2B5EF4-FFF2-40B4-BE49-F238E27FC236}">
                <a16:creationId xmlns:a16="http://schemas.microsoft.com/office/drawing/2014/main" id="{1EE1D199-C3A6-BB89-02FB-619ADF420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Oval 46">
            <a:extLst>
              <a:ext uri="{FF2B5EF4-FFF2-40B4-BE49-F238E27FC236}">
                <a16:creationId xmlns:a16="http://schemas.microsoft.com/office/drawing/2014/main" id="{E15D84F0-7A75-2D62-541F-979ECDB08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84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Oval 47">
            <a:extLst>
              <a:ext uri="{FF2B5EF4-FFF2-40B4-BE49-F238E27FC236}">
                <a16:creationId xmlns:a16="http://schemas.microsoft.com/office/drawing/2014/main" id="{CCF95647-B124-74C1-2FB0-B60424D18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84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Oval 48">
            <a:extLst>
              <a:ext uri="{FF2B5EF4-FFF2-40B4-BE49-F238E27FC236}">
                <a16:creationId xmlns:a16="http://schemas.microsoft.com/office/drawing/2014/main" id="{8DCFF34B-728C-3CEA-0241-A1EBD381D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271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Oval 49">
            <a:extLst>
              <a:ext uri="{FF2B5EF4-FFF2-40B4-BE49-F238E27FC236}">
                <a16:creationId xmlns:a16="http://schemas.microsoft.com/office/drawing/2014/main" id="{57E41FCC-74DC-1444-E487-4483103C8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24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Oval 50">
            <a:extLst>
              <a:ext uri="{FF2B5EF4-FFF2-40B4-BE49-F238E27FC236}">
                <a16:creationId xmlns:a16="http://schemas.microsoft.com/office/drawing/2014/main" id="{6A48AF4B-DA7C-AC70-6E15-13D26F368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24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Oval 51">
            <a:extLst>
              <a:ext uri="{FF2B5EF4-FFF2-40B4-BE49-F238E27FC236}">
                <a16:creationId xmlns:a16="http://schemas.microsoft.com/office/drawing/2014/main" id="{B31072C7-7C2A-9EBE-03C1-84F0310DF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14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Oval 52">
            <a:extLst>
              <a:ext uri="{FF2B5EF4-FFF2-40B4-BE49-F238E27FC236}">
                <a16:creationId xmlns:a16="http://schemas.microsoft.com/office/drawing/2014/main" id="{6AFBDB84-BF0B-1741-2391-8DD6597F8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658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Oval 53">
            <a:extLst>
              <a:ext uri="{FF2B5EF4-FFF2-40B4-BE49-F238E27FC236}">
                <a16:creationId xmlns:a16="http://schemas.microsoft.com/office/drawing/2014/main" id="{00FAE142-0C04-1DA1-AF8F-9BAB4EF30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658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Oval 54">
            <a:extLst>
              <a:ext uri="{FF2B5EF4-FFF2-40B4-BE49-F238E27FC236}">
                <a16:creationId xmlns:a16="http://schemas.microsoft.com/office/drawing/2014/main" id="{2ECA2321-82E8-B041-F76F-B5E8BCC64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8046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Oval 55">
            <a:extLst>
              <a:ext uri="{FF2B5EF4-FFF2-40B4-BE49-F238E27FC236}">
                <a16:creationId xmlns:a16="http://schemas.microsoft.com/office/drawing/2014/main" id="{DCDCCF81-C133-0326-5BA6-F0A41B419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8046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Oval 56">
            <a:extLst>
              <a:ext uri="{FF2B5EF4-FFF2-40B4-BE49-F238E27FC236}">
                <a16:creationId xmlns:a16="http://schemas.microsoft.com/office/drawing/2014/main" id="{B0A8587C-8AB1-09AE-81AB-50AD2DCE4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883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Oval 57">
            <a:extLst>
              <a:ext uri="{FF2B5EF4-FFF2-40B4-BE49-F238E27FC236}">
                <a16:creationId xmlns:a16="http://schemas.microsoft.com/office/drawing/2014/main" id="{B3437405-9F45-7E46-3F5B-F56ECF798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658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Oval 58">
            <a:extLst>
              <a:ext uri="{FF2B5EF4-FFF2-40B4-BE49-F238E27FC236}">
                <a16:creationId xmlns:a16="http://schemas.microsoft.com/office/drawing/2014/main" id="{31A4C2AD-46F6-6FEC-BFF8-6F1CFF9E6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658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Oval 59">
            <a:extLst>
              <a:ext uri="{FF2B5EF4-FFF2-40B4-BE49-F238E27FC236}">
                <a16:creationId xmlns:a16="http://schemas.microsoft.com/office/drawing/2014/main" id="{0594FF1F-52A1-A9E2-21A9-F8BDDC519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471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Oval 60">
            <a:extLst>
              <a:ext uri="{FF2B5EF4-FFF2-40B4-BE49-F238E27FC236}">
                <a16:creationId xmlns:a16="http://schemas.microsoft.com/office/drawing/2014/main" id="{234EA627-0133-636C-6434-D71063ED0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471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Oval 61">
            <a:extLst>
              <a:ext uri="{FF2B5EF4-FFF2-40B4-BE49-F238E27FC236}">
                <a16:creationId xmlns:a16="http://schemas.microsoft.com/office/drawing/2014/main" id="{4EBCC024-8BCE-EEE4-49FE-815E3CD28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871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Oval 62">
            <a:extLst>
              <a:ext uri="{FF2B5EF4-FFF2-40B4-BE49-F238E27FC236}">
                <a16:creationId xmlns:a16="http://schemas.microsoft.com/office/drawing/2014/main" id="{E2803704-D497-1790-BD7A-EB679F3B9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871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Oval 63">
            <a:extLst>
              <a:ext uri="{FF2B5EF4-FFF2-40B4-BE49-F238E27FC236}">
                <a16:creationId xmlns:a16="http://schemas.microsoft.com/office/drawing/2014/main" id="{9A1186A4-9500-58D6-EF55-CAC2FA2F8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57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Oval 64">
            <a:extLst>
              <a:ext uri="{FF2B5EF4-FFF2-40B4-BE49-F238E27FC236}">
                <a16:creationId xmlns:a16="http://schemas.microsoft.com/office/drawing/2014/main" id="{86C7E91F-EC5D-603B-C2A1-9F10054D2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57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Oval 65">
            <a:extLst>
              <a:ext uri="{FF2B5EF4-FFF2-40B4-BE49-F238E27FC236}">
                <a16:creationId xmlns:a16="http://schemas.microsoft.com/office/drawing/2014/main" id="{27B733FB-8AD6-3880-0E48-5C80AACBB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57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Oval 66">
            <a:extLst>
              <a:ext uri="{FF2B5EF4-FFF2-40B4-BE49-F238E27FC236}">
                <a16:creationId xmlns:a16="http://schemas.microsoft.com/office/drawing/2014/main" id="{A1C00CFE-185E-889D-F638-3571BD1CF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57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Oval 67">
            <a:extLst>
              <a:ext uri="{FF2B5EF4-FFF2-40B4-BE49-F238E27FC236}">
                <a16:creationId xmlns:a16="http://schemas.microsoft.com/office/drawing/2014/main" id="{23F4700F-A925-46F7-A787-7B1EAC392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Oval 68">
            <a:extLst>
              <a:ext uri="{FF2B5EF4-FFF2-40B4-BE49-F238E27FC236}">
                <a16:creationId xmlns:a16="http://schemas.microsoft.com/office/drawing/2014/main" id="{15B7D310-272B-69B6-6CB7-013DDC817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Oval 69">
            <a:extLst>
              <a:ext uri="{FF2B5EF4-FFF2-40B4-BE49-F238E27FC236}">
                <a16:creationId xmlns:a16="http://schemas.microsoft.com/office/drawing/2014/main" id="{FA5ED867-9D80-A945-936A-DE2B644AE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Oval 70">
            <a:extLst>
              <a:ext uri="{FF2B5EF4-FFF2-40B4-BE49-F238E27FC236}">
                <a16:creationId xmlns:a16="http://schemas.microsoft.com/office/drawing/2014/main" id="{A4B82B09-BCDE-1C6D-A011-23226350D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Oval 71">
            <a:extLst>
              <a:ext uri="{FF2B5EF4-FFF2-40B4-BE49-F238E27FC236}">
                <a16:creationId xmlns:a16="http://schemas.microsoft.com/office/drawing/2014/main" id="{1955D500-0F16-6341-9707-DB164ACB1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083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Oval 72">
            <a:extLst>
              <a:ext uri="{FF2B5EF4-FFF2-40B4-BE49-F238E27FC236}">
                <a16:creationId xmlns:a16="http://schemas.microsoft.com/office/drawing/2014/main" id="{957B8B4B-43DB-3583-C748-B098C7994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083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Oval 73">
            <a:extLst>
              <a:ext uri="{FF2B5EF4-FFF2-40B4-BE49-F238E27FC236}">
                <a16:creationId xmlns:a16="http://schemas.microsoft.com/office/drawing/2014/main" id="{2AC0EDD0-10C8-A6C0-ED71-ED546A251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Oval 74">
            <a:extLst>
              <a:ext uri="{FF2B5EF4-FFF2-40B4-BE49-F238E27FC236}">
                <a16:creationId xmlns:a16="http://schemas.microsoft.com/office/drawing/2014/main" id="{6E388B7A-5B6A-1F34-0399-682B50FC5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Oval 75">
            <a:extLst>
              <a:ext uri="{FF2B5EF4-FFF2-40B4-BE49-F238E27FC236}">
                <a16:creationId xmlns:a16="http://schemas.microsoft.com/office/drawing/2014/main" id="{7562555C-D084-56CF-F513-5EEC10D0D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Oval 76">
            <a:extLst>
              <a:ext uri="{FF2B5EF4-FFF2-40B4-BE49-F238E27FC236}">
                <a16:creationId xmlns:a16="http://schemas.microsoft.com/office/drawing/2014/main" id="{27C7E279-BAE7-C264-5F2B-343DDF360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Oval 77">
            <a:extLst>
              <a:ext uri="{FF2B5EF4-FFF2-40B4-BE49-F238E27FC236}">
                <a16:creationId xmlns:a16="http://schemas.microsoft.com/office/drawing/2014/main" id="{B2AAFD1B-76E7-67C0-6C1F-89BFCCAE8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646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Oval 78">
            <a:extLst>
              <a:ext uri="{FF2B5EF4-FFF2-40B4-BE49-F238E27FC236}">
                <a16:creationId xmlns:a16="http://schemas.microsoft.com/office/drawing/2014/main" id="{F8CDFF01-24A3-2DF7-F1B4-34025F156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108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Oval 79">
            <a:extLst>
              <a:ext uri="{FF2B5EF4-FFF2-40B4-BE49-F238E27FC236}">
                <a16:creationId xmlns:a16="http://schemas.microsoft.com/office/drawing/2014/main" id="{C84C254B-D605-44F7-9EDD-A53C674A4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971" y="42259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Oval 80">
            <a:extLst>
              <a:ext uri="{FF2B5EF4-FFF2-40B4-BE49-F238E27FC236}">
                <a16:creationId xmlns:a16="http://schemas.microsoft.com/office/drawing/2014/main" id="{81427A7C-79E1-7D11-381B-5FC1E3E19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971" y="42259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Oval 81">
            <a:extLst>
              <a:ext uri="{FF2B5EF4-FFF2-40B4-BE49-F238E27FC236}">
                <a16:creationId xmlns:a16="http://schemas.microsoft.com/office/drawing/2014/main" id="{AE2D00F1-07DC-F3BD-A04A-E0D08D229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458" y="42259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Oval 82">
            <a:extLst>
              <a:ext uri="{FF2B5EF4-FFF2-40B4-BE49-F238E27FC236}">
                <a16:creationId xmlns:a16="http://schemas.microsoft.com/office/drawing/2014/main" id="{105D37DE-17B2-F0B9-D2A4-36AFD0DE9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2259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Oval 83">
            <a:extLst>
              <a:ext uri="{FF2B5EF4-FFF2-40B4-BE49-F238E27FC236}">
                <a16:creationId xmlns:a16="http://schemas.microsoft.com/office/drawing/2014/main" id="{4889052A-67B4-4EDC-2B83-3D56EB1D4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896" y="42259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Oval 84">
            <a:extLst>
              <a:ext uri="{FF2B5EF4-FFF2-40B4-BE49-F238E27FC236}">
                <a16:creationId xmlns:a16="http://schemas.microsoft.com/office/drawing/2014/main" id="{B701628A-F177-D5D9-5733-266F5C4C1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896" y="42259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Oval 85">
            <a:extLst>
              <a:ext uri="{FF2B5EF4-FFF2-40B4-BE49-F238E27FC236}">
                <a16:creationId xmlns:a16="http://schemas.microsoft.com/office/drawing/2014/main" id="{91CC3F1F-992B-1065-FB63-525FBD7CD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708" y="42259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Oval 86">
            <a:extLst>
              <a:ext uri="{FF2B5EF4-FFF2-40B4-BE49-F238E27FC236}">
                <a16:creationId xmlns:a16="http://schemas.microsoft.com/office/drawing/2014/main" id="{2EE531DC-2972-109A-5117-8985AF4A9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708" y="42259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Oval 87">
            <a:extLst>
              <a:ext uri="{FF2B5EF4-FFF2-40B4-BE49-F238E27FC236}">
                <a16:creationId xmlns:a16="http://schemas.microsoft.com/office/drawing/2014/main" id="{8B4D2EF2-B8CF-B319-4165-26FE8A12F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Oval 88">
            <a:extLst>
              <a:ext uri="{FF2B5EF4-FFF2-40B4-BE49-F238E27FC236}">
                <a16:creationId xmlns:a16="http://schemas.microsoft.com/office/drawing/2014/main" id="{8398159D-DD00-6FBE-2CBF-D7ACF1D54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Oval 89">
            <a:extLst>
              <a:ext uri="{FF2B5EF4-FFF2-40B4-BE49-F238E27FC236}">
                <a16:creationId xmlns:a16="http://schemas.microsoft.com/office/drawing/2014/main" id="{AED2FBAC-A9F7-D09B-2188-43835516F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Oval 90">
            <a:extLst>
              <a:ext uri="{FF2B5EF4-FFF2-40B4-BE49-F238E27FC236}">
                <a16:creationId xmlns:a16="http://schemas.microsoft.com/office/drawing/2014/main" id="{36036483-0AA9-11E7-09BB-8AEEC448E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Oval 91">
            <a:extLst>
              <a:ext uri="{FF2B5EF4-FFF2-40B4-BE49-F238E27FC236}">
                <a16:creationId xmlns:a16="http://schemas.microsoft.com/office/drawing/2014/main" id="{21C4981D-94B0-D920-DF84-286C818AD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596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Oval 92">
            <a:extLst>
              <a:ext uri="{FF2B5EF4-FFF2-40B4-BE49-F238E27FC236}">
                <a16:creationId xmlns:a16="http://schemas.microsoft.com/office/drawing/2014/main" id="{3B8E4B19-3701-94F1-067D-50F1227C0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596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Oval 93">
            <a:extLst>
              <a:ext uri="{FF2B5EF4-FFF2-40B4-BE49-F238E27FC236}">
                <a16:creationId xmlns:a16="http://schemas.microsoft.com/office/drawing/2014/main" id="{65EA1AA2-7318-214A-E8EC-0E5224F0C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508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Oval 94">
            <a:extLst>
              <a:ext uri="{FF2B5EF4-FFF2-40B4-BE49-F238E27FC236}">
                <a16:creationId xmlns:a16="http://schemas.microsoft.com/office/drawing/2014/main" id="{816C8DD8-6279-FFFE-7607-268FADAF4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508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Oval 95">
            <a:extLst>
              <a:ext uri="{FF2B5EF4-FFF2-40B4-BE49-F238E27FC236}">
                <a16:creationId xmlns:a16="http://schemas.microsoft.com/office/drawing/2014/main" id="{3448662B-29F1-56C2-DFCF-36553FC98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Oval 96">
            <a:extLst>
              <a:ext uri="{FF2B5EF4-FFF2-40B4-BE49-F238E27FC236}">
                <a16:creationId xmlns:a16="http://schemas.microsoft.com/office/drawing/2014/main" id="{20E3B0AB-423D-9F20-0F5D-2A9B81CA9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Oval 97">
            <a:extLst>
              <a:ext uri="{FF2B5EF4-FFF2-40B4-BE49-F238E27FC236}">
                <a16:creationId xmlns:a16="http://schemas.microsoft.com/office/drawing/2014/main" id="{B99ECB1D-CBCE-458D-DE68-F697FA1D3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Oval 98">
            <a:extLst>
              <a:ext uri="{FF2B5EF4-FFF2-40B4-BE49-F238E27FC236}">
                <a16:creationId xmlns:a16="http://schemas.microsoft.com/office/drawing/2014/main" id="{1EF1DE9E-7C4A-F85F-A9A0-1A281773C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Oval 99">
            <a:extLst>
              <a:ext uri="{FF2B5EF4-FFF2-40B4-BE49-F238E27FC236}">
                <a16:creationId xmlns:a16="http://schemas.microsoft.com/office/drawing/2014/main" id="{8A54A293-AAFF-C26D-30F0-CF64EA4C8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Oval 100">
            <a:extLst>
              <a:ext uri="{FF2B5EF4-FFF2-40B4-BE49-F238E27FC236}">
                <a16:creationId xmlns:a16="http://schemas.microsoft.com/office/drawing/2014/main" id="{FD14D737-834A-4FF5-2C6E-B6F642E15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Oval 101">
            <a:extLst>
              <a:ext uri="{FF2B5EF4-FFF2-40B4-BE49-F238E27FC236}">
                <a16:creationId xmlns:a16="http://schemas.microsoft.com/office/drawing/2014/main" id="{AE4220F4-C0C0-5EFB-4296-4C5EEB2A7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Oval 102">
            <a:extLst>
              <a:ext uri="{FF2B5EF4-FFF2-40B4-BE49-F238E27FC236}">
                <a16:creationId xmlns:a16="http://schemas.microsoft.com/office/drawing/2014/main" id="{77F450A4-E9D0-EA6B-F86C-FA4873852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Oval 103">
            <a:extLst>
              <a:ext uri="{FF2B5EF4-FFF2-40B4-BE49-F238E27FC236}">
                <a16:creationId xmlns:a16="http://schemas.microsoft.com/office/drawing/2014/main" id="{F4DCAB86-54ED-CBFB-338F-6BBDB4625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521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Oval 104">
            <a:extLst>
              <a:ext uri="{FF2B5EF4-FFF2-40B4-BE49-F238E27FC236}">
                <a16:creationId xmlns:a16="http://schemas.microsoft.com/office/drawing/2014/main" id="{99F8F89F-0860-08D1-290A-17071B340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521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Oval 105">
            <a:extLst>
              <a:ext uri="{FF2B5EF4-FFF2-40B4-BE49-F238E27FC236}">
                <a16:creationId xmlns:a16="http://schemas.microsoft.com/office/drawing/2014/main" id="{40A409C3-81F9-98E3-24CE-CF284DDD6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908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Oval 106">
            <a:extLst>
              <a:ext uri="{FF2B5EF4-FFF2-40B4-BE49-F238E27FC236}">
                <a16:creationId xmlns:a16="http://schemas.microsoft.com/office/drawing/2014/main" id="{82AE8F05-4B01-C55B-B10E-3B63A621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908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Oval 107">
            <a:extLst>
              <a:ext uri="{FF2B5EF4-FFF2-40B4-BE49-F238E27FC236}">
                <a16:creationId xmlns:a16="http://schemas.microsoft.com/office/drawing/2014/main" id="{43F72615-8CE4-0C02-40B3-A24E35FB4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908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108">
            <a:extLst>
              <a:ext uri="{FF2B5EF4-FFF2-40B4-BE49-F238E27FC236}">
                <a16:creationId xmlns:a16="http://schemas.microsoft.com/office/drawing/2014/main" id="{5E1B0431-AC20-F93B-DF45-1C5BE05ED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908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Oval 109">
            <a:extLst>
              <a:ext uri="{FF2B5EF4-FFF2-40B4-BE49-F238E27FC236}">
                <a16:creationId xmlns:a16="http://schemas.microsoft.com/office/drawing/2014/main" id="{130E219A-F50E-786C-892D-9FA247ABA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33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Oval 110">
            <a:extLst>
              <a:ext uri="{FF2B5EF4-FFF2-40B4-BE49-F238E27FC236}">
                <a16:creationId xmlns:a16="http://schemas.microsoft.com/office/drawing/2014/main" id="{286698A8-CDAC-FF46-DCF9-81A98C34A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33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Oval 111">
            <a:extLst>
              <a:ext uri="{FF2B5EF4-FFF2-40B4-BE49-F238E27FC236}">
                <a16:creationId xmlns:a16="http://schemas.microsoft.com/office/drawing/2014/main" id="{BAD7C9CE-A5DC-0C40-0BE7-B593138CC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646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Oval 112">
            <a:extLst>
              <a:ext uri="{FF2B5EF4-FFF2-40B4-BE49-F238E27FC236}">
                <a16:creationId xmlns:a16="http://schemas.microsoft.com/office/drawing/2014/main" id="{DFD057EE-488C-205C-B528-7F5744276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646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Oval 113">
            <a:extLst>
              <a:ext uri="{FF2B5EF4-FFF2-40B4-BE49-F238E27FC236}">
                <a16:creationId xmlns:a16="http://schemas.microsoft.com/office/drawing/2014/main" id="{D864B90F-A2B2-EF1F-B1E4-2F2B93269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646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Oval 114">
            <a:extLst>
              <a:ext uri="{FF2B5EF4-FFF2-40B4-BE49-F238E27FC236}">
                <a16:creationId xmlns:a16="http://schemas.microsoft.com/office/drawing/2014/main" id="{AFC0783D-ECCC-103F-2C49-1EE415B20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646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115">
            <a:extLst>
              <a:ext uri="{FF2B5EF4-FFF2-40B4-BE49-F238E27FC236}">
                <a16:creationId xmlns:a16="http://schemas.microsoft.com/office/drawing/2014/main" id="{0F72E8F0-7754-C937-819C-656A6DC1C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133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Oval 116">
            <a:extLst>
              <a:ext uri="{FF2B5EF4-FFF2-40B4-BE49-F238E27FC236}">
                <a16:creationId xmlns:a16="http://schemas.microsoft.com/office/drawing/2014/main" id="{6434B85B-A6D7-6DFA-6D25-CF08552D7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133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Oval 117">
            <a:extLst>
              <a:ext uri="{FF2B5EF4-FFF2-40B4-BE49-F238E27FC236}">
                <a16:creationId xmlns:a16="http://schemas.microsoft.com/office/drawing/2014/main" id="{38D43189-865A-6FB6-BDF1-21BFC13CD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3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Oval 118">
            <a:extLst>
              <a:ext uri="{FF2B5EF4-FFF2-40B4-BE49-F238E27FC236}">
                <a16:creationId xmlns:a16="http://schemas.microsoft.com/office/drawing/2014/main" id="{9CEE102E-146B-626E-E6B3-B5306CAC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271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Oval 119">
            <a:extLst>
              <a:ext uri="{FF2B5EF4-FFF2-40B4-BE49-F238E27FC236}">
                <a16:creationId xmlns:a16="http://schemas.microsoft.com/office/drawing/2014/main" id="{B2C287FC-65FE-9025-EC6A-A5D1A10B5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271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Oval 120">
            <a:extLst>
              <a:ext uri="{FF2B5EF4-FFF2-40B4-BE49-F238E27FC236}">
                <a16:creationId xmlns:a16="http://schemas.microsoft.com/office/drawing/2014/main" id="{703ACF2C-9898-8902-F7CA-17F1167F3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146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Oval 121">
            <a:extLst>
              <a:ext uri="{FF2B5EF4-FFF2-40B4-BE49-F238E27FC236}">
                <a16:creationId xmlns:a16="http://schemas.microsoft.com/office/drawing/2014/main" id="{F52F3ADF-3A10-27D3-C453-82B49A08A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146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Oval 122">
            <a:extLst>
              <a:ext uri="{FF2B5EF4-FFF2-40B4-BE49-F238E27FC236}">
                <a16:creationId xmlns:a16="http://schemas.microsoft.com/office/drawing/2014/main" id="{61926ECE-D826-4803-E434-848A32174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083" y="481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Oval 123">
            <a:extLst>
              <a:ext uri="{FF2B5EF4-FFF2-40B4-BE49-F238E27FC236}">
                <a16:creationId xmlns:a16="http://schemas.microsoft.com/office/drawing/2014/main" id="{3BFDCB25-C63D-9846-CA98-4178BF1A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083" y="481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Oval 124">
            <a:extLst>
              <a:ext uri="{FF2B5EF4-FFF2-40B4-BE49-F238E27FC236}">
                <a16:creationId xmlns:a16="http://schemas.microsoft.com/office/drawing/2014/main" id="{A73CDC7F-36D1-C297-63A8-3875EFA24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883" y="481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Oval 125">
            <a:extLst>
              <a:ext uri="{FF2B5EF4-FFF2-40B4-BE49-F238E27FC236}">
                <a16:creationId xmlns:a16="http://schemas.microsoft.com/office/drawing/2014/main" id="{6618F0C2-3586-3AE9-F206-B139B64A4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883" y="481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Oval 126">
            <a:extLst>
              <a:ext uri="{FF2B5EF4-FFF2-40B4-BE49-F238E27FC236}">
                <a16:creationId xmlns:a16="http://schemas.microsoft.com/office/drawing/2014/main" id="{EA6C3517-1F46-8865-CAF1-845004F36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896" y="481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Oval 127">
            <a:extLst>
              <a:ext uri="{FF2B5EF4-FFF2-40B4-BE49-F238E27FC236}">
                <a16:creationId xmlns:a16="http://schemas.microsoft.com/office/drawing/2014/main" id="{6A3396E6-E1DD-A9C3-8653-6AC2E17D2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896" y="481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Oval 128">
            <a:extLst>
              <a:ext uri="{FF2B5EF4-FFF2-40B4-BE49-F238E27FC236}">
                <a16:creationId xmlns:a16="http://schemas.microsoft.com/office/drawing/2014/main" id="{BDEA52D2-C3B1-7814-28FB-13EB40E7C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708" y="481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Oval 129">
            <a:extLst>
              <a:ext uri="{FF2B5EF4-FFF2-40B4-BE49-F238E27FC236}">
                <a16:creationId xmlns:a16="http://schemas.microsoft.com/office/drawing/2014/main" id="{1F21A0D3-AB57-D3ED-A551-23E9A5477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708" y="481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Oval 130">
            <a:extLst>
              <a:ext uri="{FF2B5EF4-FFF2-40B4-BE49-F238E27FC236}">
                <a16:creationId xmlns:a16="http://schemas.microsoft.com/office/drawing/2014/main" id="{67EA5D4E-311E-9163-E127-80B40C2B9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221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Oval 131">
            <a:extLst>
              <a:ext uri="{FF2B5EF4-FFF2-40B4-BE49-F238E27FC236}">
                <a16:creationId xmlns:a16="http://schemas.microsoft.com/office/drawing/2014/main" id="{97E06DB2-462B-05E6-256B-A44C6BD2F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221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Oval 132">
            <a:extLst>
              <a:ext uri="{FF2B5EF4-FFF2-40B4-BE49-F238E27FC236}">
                <a16:creationId xmlns:a16="http://schemas.microsoft.com/office/drawing/2014/main" id="{2A4D1E5E-1D5F-424A-57A5-6DE4D0CE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221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Oval 133">
            <a:extLst>
              <a:ext uri="{FF2B5EF4-FFF2-40B4-BE49-F238E27FC236}">
                <a16:creationId xmlns:a16="http://schemas.microsoft.com/office/drawing/2014/main" id="{2E3089C6-BFEF-5454-53FE-BD60441F8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221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Oval 134">
            <a:extLst>
              <a:ext uri="{FF2B5EF4-FFF2-40B4-BE49-F238E27FC236}">
                <a16:creationId xmlns:a16="http://schemas.microsoft.com/office/drawing/2014/main" id="{1825D107-1CEC-B475-6472-1FCB70023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70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Oval 135">
            <a:extLst>
              <a:ext uri="{FF2B5EF4-FFF2-40B4-BE49-F238E27FC236}">
                <a16:creationId xmlns:a16="http://schemas.microsoft.com/office/drawing/2014/main" id="{169DA1E7-005A-6F13-ED9E-81EBD0570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70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Oval 136">
            <a:extLst>
              <a:ext uri="{FF2B5EF4-FFF2-40B4-BE49-F238E27FC236}">
                <a16:creationId xmlns:a16="http://schemas.microsoft.com/office/drawing/2014/main" id="{F570841B-9D52-D8BD-FF96-46275AB25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50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Oval 137">
            <a:extLst>
              <a:ext uri="{FF2B5EF4-FFF2-40B4-BE49-F238E27FC236}">
                <a16:creationId xmlns:a16="http://schemas.microsoft.com/office/drawing/2014/main" id="{2A48E79B-F0E4-972E-F4E0-419354CCE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50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Oval 138">
            <a:extLst>
              <a:ext uri="{FF2B5EF4-FFF2-40B4-BE49-F238E27FC236}">
                <a16:creationId xmlns:a16="http://schemas.microsoft.com/office/drawing/2014/main" id="{1A646CE8-6FD8-C110-5DE8-1CB5E5683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55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Oval 139">
            <a:extLst>
              <a:ext uri="{FF2B5EF4-FFF2-40B4-BE49-F238E27FC236}">
                <a16:creationId xmlns:a16="http://schemas.microsoft.com/office/drawing/2014/main" id="{5BE02FF0-1B1C-E794-D2C7-8AD091499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55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Oval 140">
            <a:extLst>
              <a:ext uri="{FF2B5EF4-FFF2-40B4-BE49-F238E27FC236}">
                <a16:creationId xmlns:a16="http://schemas.microsoft.com/office/drawing/2014/main" id="{9E6B8E6E-7BF2-F9FC-BCCC-B8CE522A6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55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Oval 141">
            <a:extLst>
              <a:ext uri="{FF2B5EF4-FFF2-40B4-BE49-F238E27FC236}">
                <a16:creationId xmlns:a16="http://schemas.microsoft.com/office/drawing/2014/main" id="{9934ECF1-BE0D-3F49-DD3A-936D2D43D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55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Oval 142">
            <a:extLst>
              <a:ext uri="{FF2B5EF4-FFF2-40B4-BE49-F238E27FC236}">
                <a16:creationId xmlns:a16="http://schemas.microsoft.com/office/drawing/2014/main" id="{82B59553-8E4F-C6AE-A1C2-BDA437D86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95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Oval 143">
            <a:extLst>
              <a:ext uri="{FF2B5EF4-FFF2-40B4-BE49-F238E27FC236}">
                <a16:creationId xmlns:a16="http://schemas.microsoft.com/office/drawing/2014/main" id="{51B9930B-B5F7-6696-31E6-72720738E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95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Oval 144">
            <a:extLst>
              <a:ext uri="{FF2B5EF4-FFF2-40B4-BE49-F238E27FC236}">
                <a16:creationId xmlns:a16="http://schemas.microsoft.com/office/drawing/2014/main" id="{06852AFE-E7D6-A318-6E22-6C95FD2B2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95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Oval 145">
            <a:extLst>
              <a:ext uri="{FF2B5EF4-FFF2-40B4-BE49-F238E27FC236}">
                <a16:creationId xmlns:a16="http://schemas.microsoft.com/office/drawing/2014/main" id="{F038A8FE-4D22-CC76-9D55-83713D718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95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Oval 146">
            <a:extLst>
              <a:ext uri="{FF2B5EF4-FFF2-40B4-BE49-F238E27FC236}">
                <a16:creationId xmlns:a16="http://schemas.microsoft.com/office/drawing/2014/main" id="{682471FD-1C70-D1C9-589C-74CDDC76B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758" y="520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Oval 147">
            <a:extLst>
              <a:ext uri="{FF2B5EF4-FFF2-40B4-BE49-F238E27FC236}">
                <a16:creationId xmlns:a16="http://schemas.microsoft.com/office/drawing/2014/main" id="{FE71449B-4CA9-F5D5-2B82-AFF9AA4CB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758" y="520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Oval 148">
            <a:extLst>
              <a:ext uri="{FF2B5EF4-FFF2-40B4-BE49-F238E27FC236}">
                <a16:creationId xmlns:a16="http://schemas.microsoft.com/office/drawing/2014/main" id="{202ACCC6-27ED-ACFC-79E4-85B5E629D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758" y="520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Oval 149">
            <a:extLst>
              <a:ext uri="{FF2B5EF4-FFF2-40B4-BE49-F238E27FC236}">
                <a16:creationId xmlns:a16="http://schemas.microsoft.com/office/drawing/2014/main" id="{0EBEBCA8-D82B-65BD-1238-02A23C9F1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758" y="520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Oval 150">
            <a:extLst>
              <a:ext uri="{FF2B5EF4-FFF2-40B4-BE49-F238E27FC236}">
                <a16:creationId xmlns:a16="http://schemas.microsoft.com/office/drawing/2014/main" id="{CA1F9928-B04E-2930-0E81-019E94148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458" y="520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Oval 151">
            <a:extLst>
              <a:ext uri="{FF2B5EF4-FFF2-40B4-BE49-F238E27FC236}">
                <a16:creationId xmlns:a16="http://schemas.microsoft.com/office/drawing/2014/main" id="{53075A84-7323-FE30-A6E2-FBD771591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458" y="520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Oval 152">
            <a:extLst>
              <a:ext uri="{FF2B5EF4-FFF2-40B4-BE49-F238E27FC236}">
                <a16:creationId xmlns:a16="http://schemas.microsoft.com/office/drawing/2014/main" id="{993BEFC4-28F1-C5A9-BAB5-58F2BD46E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083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Oval 153">
            <a:extLst>
              <a:ext uri="{FF2B5EF4-FFF2-40B4-BE49-F238E27FC236}">
                <a16:creationId xmlns:a16="http://schemas.microsoft.com/office/drawing/2014/main" id="{D21157FA-A43A-24FA-2899-244C962E6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083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Oval 154">
            <a:extLst>
              <a:ext uri="{FF2B5EF4-FFF2-40B4-BE49-F238E27FC236}">
                <a16:creationId xmlns:a16="http://schemas.microsoft.com/office/drawing/2014/main" id="{74E4F5D3-8F46-0AE6-8A4C-DECC15E01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521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Oval 155">
            <a:extLst>
              <a:ext uri="{FF2B5EF4-FFF2-40B4-BE49-F238E27FC236}">
                <a16:creationId xmlns:a16="http://schemas.microsoft.com/office/drawing/2014/main" id="{85E556B5-8A80-4674-409A-D07467B1E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521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Oval 156">
            <a:extLst>
              <a:ext uri="{FF2B5EF4-FFF2-40B4-BE49-F238E27FC236}">
                <a16:creationId xmlns:a16="http://schemas.microsoft.com/office/drawing/2014/main" id="{9350CD23-1E87-5DB0-059E-D6B6005CE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521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Oval 157">
            <a:extLst>
              <a:ext uri="{FF2B5EF4-FFF2-40B4-BE49-F238E27FC236}">
                <a16:creationId xmlns:a16="http://schemas.microsoft.com/office/drawing/2014/main" id="{2B93B7EB-0CD4-DC96-C7D7-18E5DD770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521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Oval 158">
            <a:extLst>
              <a:ext uri="{FF2B5EF4-FFF2-40B4-BE49-F238E27FC236}">
                <a16:creationId xmlns:a16="http://schemas.microsoft.com/office/drawing/2014/main" id="{AEF2C9B5-5E24-A666-1938-5F596B612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333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Oval 159">
            <a:extLst>
              <a:ext uri="{FF2B5EF4-FFF2-40B4-BE49-F238E27FC236}">
                <a16:creationId xmlns:a16="http://schemas.microsoft.com/office/drawing/2014/main" id="{591CDAF2-9DDD-3E59-3B3D-875BDCA9E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333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Oval 160">
            <a:extLst>
              <a:ext uri="{FF2B5EF4-FFF2-40B4-BE49-F238E27FC236}">
                <a16:creationId xmlns:a16="http://schemas.microsoft.com/office/drawing/2014/main" id="{339DC838-6DDB-8987-1148-2A44BD3AB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333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Oval 161">
            <a:extLst>
              <a:ext uri="{FF2B5EF4-FFF2-40B4-BE49-F238E27FC236}">
                <a16:creationId xmlns:a16="http://schemas.microsoft.com/office/drawing/2014/main" id="{37BB917D-A2C1-ECFA-149B-72A91CC4C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333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Oval 165">
            <a:extLst>
              <a:ext uri="{FF2B5EF4-FFF2-40B4-BE49-F238E27FC236}">
                <a16:creationId xmlns:a16="http://schemas.microsoft.com/office/drawing/2014/main" id="{FE247255-8FE5-BFD0-96B5-0F338CD3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282" y="557196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Oval 166">
            <a:extLst>
              <a:ext uri="{FF2B5EF4-FFF2-40B4-BE49-F238E27FC236}">
                <a16:creationId xmlns:a16="http://schemas.microsoft.com/office/drawing/2014/main" id="{D4FC863F-DEFF-1208-415F-9B85E1A49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133" y="559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Oval 167">
            <a:extLst>
              <a:ext uri="{FF2B5EF4-FFF2-40B4-BE49-F238E27FC236}">
                <a16:creationId xmlns:a16="http://schemas.microsoft.com/office/drawing/2014/main" id="{AD3FB243-6B8A-C361-2701-5C5A6339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133" y="559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Oval 168">
            <a:extLst>
              <a:ext uri="{FF2B5EF4-FFF2-40B4-BE49-F238E27FC236}">
                <a16:creationId xmlns:a16="http://schemas.microsoft.com/office/drawing/2014/main" id="{5D43380E-89C5-C313-0CBC-149DE7228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133" y="559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Oval 169">
            <a:extLst>
              <a:ext uri="{FF2B5EF4-FFF2-40B4-BE49-F238E27FC236}">
                <a16:creationId xmlns:a16="http://schemas.microsoft.com/office/drawing/2014/main" id="{E7069728-9731-7FF0-7B0A-0A6B0F7E7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133" y="559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Oval 170">
            <a:extLst>
              <a:ext uri="{FF2B5EF4-FFF2-40B4-BE49-F238E27FC236}">
                <a16:creationId xmlns:a16="http://schemas.microsoft.com/office/drawing/2014/main" id="{198A8FD6-F60A-BA84-EE1D-3FF6A01E2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708" y="59864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Oval 171">
            <a:extLst>
              <a:ext uri="{FF2B5EF4-FFF2-40B4-BE49-F238E27FC236}">
                <a16:creationId xmlns:a16="http://schemas.microsoft.com/office/drawing/2014/main" id="{3D1737D0-4278-CF4D-5EE8-632ADDA7E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708" y="59864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Oval 172">
            <a:extLst>
              <a:ext uri="{FF2B5EF4-FFF2-40B4-BE49-F238E27FC236}">
                <a16:creationId xmlns:a16="http://schemas.microsoft.com/office/drawing/2014/main" id="{9ED746C2-ED25-3371-9961-7B9601733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708" y="59864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Oval 173">
            <a:extLst>
              <a:ext uri="{FF2B5EF4-FFF2-40B4-BE49-F238E27FC236}">
                <a16:creationId xmlns:a16="http://schemas.microsoft.com/office/drawing/2014/main" id="{341733E2-AC2C-F9F0-14D2-F0BEF9CD7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708" y="59864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Line 174">
            <a:extLst>
              <a:ext uri="{FF2B5EF4-FFF2-40B4-BE49-F238E27FC236}">
                <a16:creationId xmlns:a16="http://schemas.microsoft.com/office/drawing/2014/main" id="{080025D8-A7CD-AE91-7449-0E4F0D396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696" y="6162675"/>
            <a:ext cx="4102100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Line 175">
            <a:extLst>
              <a:ext uri="{FF2B5EF4-FFF2-40B4-BE49-F238E27FC236}">
                <a16:creationId xmlns:a16="http://schemas.microsoft.com/office/drawing/2014/main" id="{16F23F51-F110-B70F-C792-78520CCCD0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696" y="6162675"/>
            <a:ext cx="0" cy="68262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Line 176">
            <a:extLst>
              <a:ext uri="{FF2B5EF4-FFF2-40B4-BE49-F238E27FC236}">
                <a16:creationId xmlns:a16="http://schemas.microsoft.com/office/drawing/2014/main" id="{4CA4AEB5-A62B-651C-3C7A-3DF5AFC7E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4221" y="6162675"/>
            <a:ext cx="0" cy="68262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Line 177">
            <a:extLst>
              <a:ext uri="{FF2B5EF4-FFF2-40B4-BE49-F238E27FC236}">
                <a16:creationId xmlns:a16="http://schemas.microsoft.com/office/drawing/2014/main" id="{ECB145D3-A297-0FCE-6290-3E6F03A6B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746" y="6162675"/>
            <a:ext cx="0" cy="68262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Line 178">
            <a:extLst>
              <a:ext uri="{FF2B5EF4-FFF2-40B4-BE49-F238E27FC236}">
                <a16:creationId xmlns:a16="http://schemas.microsoft.com/office/drawing/2014/main" id="{77F8C96F-D935-CDC2-C1B7-161AB94D6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5271" y="6162675"/>
            <a:ext cx="0" cy="68262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Line 179">
            <a:extLst>
              <a:ext uri="{FF2B5EF4-FFF2-40B4-BE49-F238E27FC236}">
                <a16:creationId xmlns:a16="http://schemas.microsoft.com/office/drawing/2014/main" id="{623F562C-B8A7-6E43-1DC8-3A9AA10A1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796" y="6162675"/>
            <a:ext cx="0" cy="68262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Rectangle 180">
            <a:extLst>
              <a:ext uri="{FF2B5EF4-FFF2-40B4-BE49-F238E27FC236}">
                <a16:creationId xmlns:a16="http://schemas.microsoft.com/office/drawing/2014/main" id="{D935E42C-C42A-5855-E7CD-628F8CF19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921" y="6261100"/>
            <a:ext cx="7175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150000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0" name="Rectangle 181">
            <a:extLst>
              <a:ext uri="{FF2B5EF4-FFF2-40B4-BE49-F238E27FC236}">
                <a16:creationId xmlns:a16="http://schemas.microsoft.com/office/drawing/2014/main" id="{A715C1D9-6708-3C66-5E57-36F96EF22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446" y="6261100"/>
            <a:ext cx="7175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200000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1" name="Rectangle 182">
            <a:extLst>
              <a:ext uri="{FF2B5EF4-FFF2-40B4-BE49-F238E27FC236}">
                <a16:creationId xmlns:a16="http://schemas.microsoft.com/office/drawing/2014/main" id="{0F64B43B-0FD5-1977-E3E5-307FD5E05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971" y="6261100"/>
            <a:ext cx="7175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250000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2" name="Rectangle 183">
            <a:extLst>
              <a:ext uri="{FF2B5EF4-FFF2-40B4-BE49-F238E27FC236}">
                <a16:creationId xmlns:a16="http://schemas.microsoft.com/office/drawing/2014/main" id="{F161DFA3-AD27-1098-111A-CA33052F3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6496" y="6261100"/>
            <a:ext cx="7175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300000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3" name="Rectangle 184">
            <a:extLst>
              <a:ext uri="{FF2B5EF4-FFF2-40B4-BE49-F238E27FC236}">
                <a16:creationId xmlns:a16="http://schemas.microsoft.com/office/drawing/2014/main" id="{B67A010A-0CC9-203A-3EAA-D8FDDE5F1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021" y="6261100"/>
            <a:ext cx="7175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350000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4" name="Line 185">
            <a:extLst>
              <a:ext uri="{FF2B5EF4-FFF2-40B4-BE49-F238E27FC236}">
                <a16:creationId xmlns:a16="http://schemas.microsoft.com/office/drawing/2014/main" id="{BEFD6D62-1A65-D30E-62DA-13BA9A437A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4221" y="2879725"/>
            <a:ext cx="0" cy="3128962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Line 186">
            <a:extLst>
              <a:ext uri="{FF2B5EF4-FFF2-40B4-BE49-F238E27FC236}">
                <a16:creationId xmlns:a16="http://schemas.microsoft.com/office/drawing/2014/main" id="{C8A01315-BBF8-F91F-77EF-A45CDA7794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5958" y="6008688"/>
            <a:ext cx="6826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Line 187">
            <a:extLst>
              <a:ext uri="{FF2B5EF4-FFF2-40B4-BE49-F238E27FC236}">
                <a16:creationId xmlns:a16="http://schemas.microsoft.com/office/drawing/2014/main" id="{BB158E22-E13D-0802-FA38-85C10438D2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5958" y="5227638"/>
            <a:ext cx="6826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Line 188">
            <a:extLst>
              <a:ext uri="{FF2B5EF4-FFF2-40B4-BE49-F238E27FC236}">
                <a16:creationId xmlns:a16="http://schemas.microsoft.com/office/drawing/2014/main" id="{3586E279-3E60-D7F3-2D69-FCBD13498E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5958" y="4448175"/>
            <a:ext cx="6826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Line 189">
            <a:extLst>
              <a:ext uri="{FF2B5EF4-FFF2-40B4-BE49-F238E27FC236}">
                <a16:creationId xmlns:a16="http://schemas.microsoft.com/office/drawing/2014/main" id="{7C43BDE9-A0DF-8298-E33A-7954C1C504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5958" y="3667125"/>
            <a:ext cx="6826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Line 190">
            <a:extLst>
              <a:ext uri="{FF2B5EF4-FFF2-40B4-BE49-F238E27FC236}">
                <a16:creationId xmlns:a16="http://schemas.microsoft.com/office/drawing/2014/main" id="{5C1C9B10-8E45-6989-9069-3B04F04F28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5958" y="2879725"/>
            <a:ext cx="6826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Rectangle 191">
            <a:extLst>
              <a:ext uri="{FF2B5EF4-FFF2-40B4-BE49-F238E27FC236}">
                <a16:creationId xmlns:a16="http://schemas.microsoft.com/office/drawing/2014/main" id="{AC7221AD-5840-E629-331A-BFA4E20287C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067671" y="5881688"/>
            <a:ext cx="2984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1" name="Rectangle 192">
            <a:extLst>
              <a:ext uri="{FF2B5EF4-FFF2-40B4-BE49-F238E27FC236}">
                <a16:creationId xmlns:a16="http://schemas.microsoft.com/office/drawing/2014/main" id="{7B3D9848-B4D4-5C57-98FF-BD100416689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067671" y="5099050"/>
            <a:ext cx="2984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2" name="Rectangle 193">
            <a:extLst>
              <a:ext uri="{FF2B5EF4-FFF2-40B4-BE49-F238E27FC236}">
                <a16:creationId xmlns:a16="http://schemas.microsoft.com/office/drawing/2014/main" id="{5A4C0F20-4BA4-2F25-D164-EF65F40CBAE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067671" y="4321175"/>
            <a:ext cx="2984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3" name="Rectangle 194">
            <a:extLst>
              <a:ext uri="{FF2B5EF4-FFF2-40B4-BE49-F238E27FC236}">
                <a16:creationId xmlns:a16="http://schemas.microsoft.com/office/drawing/2014/main" id="{8F13FF6C-D948-662E-CCBE-B7F26B5F899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067671" y="3540125"/>
            <a:ext cx="2984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4" name="Rectangle 195">
            <a:extLst>
              <a:ext uri="{FF2B5EF4-FFF2-40B4-BE49-F238E27FC236}">
                <a16:creationId xmlns:a16="http://schemas.microsoft.com/office/drawing/2014/main" id="{89DD1BAE-8C1C-2E2A-6EA1-84323C581DB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067671" y="2751138"/>
            <a:ext cx="2984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5" name="Rectangle 196">
            <a:extLst>
              <a:ext uri="{FF2B5EF4-FFF2-40B4-BE49-F238E27FC236}">
                <a16:creationId xmlns:a16="http://schemas.microsoft.com/office/drawing/2014/main" id="{4B93C0ED-EB65-113A-2D16-F9114B3C1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221" y="2144713"/>
            <a:ext cx="4430713" cy="401796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Rectangle 197">
            <a:extLst>
              <a:ext uri="{FF2B5EF4-FFF2-40B4-BE49-F238E27FC236}">
                <a16:creationId xmlns:a16="http://schemas.microsoft.com/office/drawing/2014/main" id="{EFEB2759-B8B3-564E-824E-C6EC34B0F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021" y="6537325"/>
            <a:ext cx="9105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Cost ($)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17" name="Rectangle 198">
            <a:extLst>
              <a:ext uri="{FF2B5EF4-FFF2-40B4-BE49-F238E27FC236}">
                <a16:creationId xmlns:a16="http://schemas.microsoft.com/office/drawing/2014/main" id="{ECFE51CF-91E5-3418-C0FC-DE15E5B0EA7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01108" y="3995043"/>
            <a:ext cx="20823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Population Benefit</a:t>
            </a:r>
            <a:endParaRPr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4AC01E3-41D7-7F7D-407C-B7DCAE1F64E4}"/>
              </a:ext>
            </a:extLst>
          </p:cNvPr>
          <p:cNvSpPr txBox="1"/>
          <p:nvPr/>
        </p:nvSpPr>
        <p:spPr>
          <a:xfrm>
            <a:off x="661359" y="1284069"/>
            <a:ext cx="805084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dirty="0"/>
              <a:t>Example: Cost vs Population Benefit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245" name="Oval 50">
            <a:extLst>
              <a:ext uri="{FF2B5EF4-FFF2-40B4-BE49-F238E27FC236}">
                <a16:creationId xmlns:a16="http://schemas.microsoft.com/office/drawing/2014/main" id="{029EDBE1-4C86-B045-3A76-F5754A354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284" y="2551201"/>
            <a:ext cx="193040" cy="190958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Text Box 184">
            <a:extLst>
              <a:ext uri="{FF2B5EF4-FFF2-40B4-BE49-F238E27FC236}">
                <a16:creationId xmlns:a16="http://schemas.microsoft.com/office/drawing/2014/main" id="{C5EF54A3-0B99-8BBC-4F2F-0FCC051E5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5324" y="2451993"/>
            <a:ext cx="330708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= outcome of each alternative</a:t>
            </a:r>
          </a:p>
        </p:txBody>
      </p:sp>
      <p:sp>
        <p:nvSpPr>
          <p:cNvPr id="249" name="Title 1">
            <a:extLst>
              <a:ext uri="{FF2B5EF4-FFF2-40B4-BE49-F238E27FC236}">
                <a16:creationId xmlns:a16="http://schemas.microsoft.com/office/drawing/2014/main" id="{443D284E-4A86-835D-3845-67C9FA52F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9" y="158496"/>
            <a:ext cx="1211787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C. Negotiate a solution from a set of best compromises</a:t>
            </a:r>
          </a:p>
        </p:txBody>
      </p:sp>
      <p:sp>
        <p:nvSpPr>
          <p:cNvPr id="250" name="Text Box 193">
            <a:extLst>
              <a:ext uri="{FF2B5EF4-FFF2-40B4-BE49-F238E27FC236}">
                <a16:creationId xmlns:a16="http://schemas.microsoft.com/office/drawing/2014/main" id="{BDE6999B-4352-7F72-BA7D-1AA2C9EE999C}"/>
              </a:ext>
            </a:extLst>
          </p:cNvPr>
          <p:cNvSpPr txBox="1">
            <a:spLocks noChangeArrowheads="1"/>
          </p:cNvSpPr>
          <p:nvPr/>
        </p:nvSpPr>
        <p:spPr bwMode="auto">
          <a:xfrm rot="18137344">
            <a:off x="4243531" y="3736430"/>
            <a:ext cx="3063334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Inefficient Options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(Dominated Alternatives)</a:t>
            </a:r>
          </a:p>
        </p:txBody>
      </p:sp>
      <p:sp>
        <p:nvSpPr>
          <p:cNvPr id="251" name="Text Box 186">
            <a:extLst>
              <a:ext uri="{FF2B5EF4-FFF2-40B4-BE49-F238E27FC236}">
                <a16:creationId xmlns:a16="http://schemas.microsoft.com/office/drawing/2014/main" id="{DA33D629-1234-5D73-0E99-520552C06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528" y="2733230"/>
            <a:ext cx="2534653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Potential Compromise Options</a:t>
            </a:r>
          </a:p>
        </p:txBody>
      </p:sp>
      <p:sp>
        <p:nvSpPr>
          <p:cNvPr id="252" name="Line 182">
            <a:extLst>
              <a:ext uri="{FF2B5EF4-FFF2-40B4-BE49-F238E27FC236}">
                <a16:creationId xmlns:a16="http://schemas.microsoft.com/office/drawing/2014/main" id="{F59E185F-BDF5-1569-047F-AD904824E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8435" y="3055938"/>
            <a:ext cx="826135" cy="628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3" name="Line 182">
            <a:extLst>
              <a:ext uri="{FF2B5EF4-FFF2-40B4-BE49-F238E27FC236}">
                <a16:creationId xmlns:a16="http://schemas.microsoft.com/office/drawing/2014/main" id="{BFFC0041-3657-8B2A-884C-FE3E2233F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3018" y="3083821"/>
            <a:ext cx="129540" cy="56107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4" name="Line 182">
            <a:extLst>
              <a:ext uri="{FF2B5EF4-FFF2-40B4-BE49-F238E27FC236}">
                <a16:creationId xmlns:a16="http://schemas.microsoft.com/office/drawing/2014/main" id="{A39E52B4-43FD-2EA5-52EC-A6FF00BA90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9558" y="3337877"/>
            <a:ext cx="467677" cy="78872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5" name="Text Box 184">
            <a:extLst>
              <a:ext uri="{FF2B5EF4-FFF2-40B4-BE49-F238E27FC236}">
                <a16:creationId xmlns:a16="http://schemas.microsoft.com/office/drawing/2014/main" id="{6B867DBB-4E43-1B33-C126-6155AB4B5FA3}"/>
              </a:ext>
            </a:extLst>
          </p:cNvPr>
          <p:cNvSpPr txBox="1">
            <a:spLocks noChangeArrowheads="1"/>
          </p:cNvSpPr>
          <p:nvPr/>
        </p:nvSpPr>
        <p:spPr bwMode="auto">
          <a:xfrm rot="18769156">
            <a:off x="3239138" y="3415306"/>
            <a:ext cx="154305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40" tIns="45720" rIns="91440" bIns="4572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33CC"/>
                </a:solidFill>
              </a:rPr>
              <a:t>Efficient Frontier</a:t>
            </a:r>
          </a:p>
        </p:txBody>
      </p:sp>
      <p:sp>
        <p:nvSpPr>
          <p:cNvPr id="256" name="Line 182">
            <a:extLst>
              <a:ext uri="{FF2B5EF4-FFF2-40B4-BE49-F238E27FC236}">
                <a16:creationId xmlns:a16="http://schemas.microsoft.com/office/drawing/2014/main" id="{D4A8B1B9-D82C-318F-6216-4DC475A900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6139" y="4255815"/>
            <a:ext cx="1989" cy="191639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AD6D5-C3A3-68A4-5C07-573B267369F2}"/>
              </a:ext>
            </a:extLst>
          </p:cNvPr>
          <p:cNvSpPr txBox="1"/>
          <p:nvPr/>
        </p:nvSpPr>
        <p:spPr>
          <a:xfrm>
            <a:off x="0" y="6455683"/>
            <a:ext cx="33592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68915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 animBg="1"/>
      <p:bldP spid="16" grpId="0"/>
      <p:bldP spid="250" grpId="0"/>
      <p:bldP spid="251" grpId="0"/>
      <p:bldP spid="252" grpId="0" animBg="1"/>
      <p:bldP spid="253" grpId="0" animBg="1"/>
      <p:bldP spid="254" grpId="0" animBg="1"/>
      <p:bldP spid="255" grpId="0"/>
      <p:bldP spid="25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B1A9D-1FCE-6E21-A7CC-8B129728E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BD30-6530-2483-EDBA-BA8546A3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9" y="158496"/>
            <a:ext cx="1211787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C. Negotiate a solution from a set of best compromises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0FF3A33B-43D9-6869-3F98-04260D42CF7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845421" y="1585913"/>
            <a:ext cx="5272088" cy="527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160">
            <a:extLst>
              <a:ext uri="{FF2B5EF4-FFF2-40B4-BE49-F238E27FC236}">
                <a16:creationId xmlns:a16="http://schemas.microsoft.com/office/drawing/2014/main" id="{0710618B-B180-733E-3588-BA4BC96334BE}"/>
              </a:ext>
            </a:extLst>
          </p:cNvPr>
          <p:cNvSpPr>
            <a:spLocks/>
          </p:cNvSpPr>
          <p:nvPr/>
        </p:nvSpPr>
        <p:spPr bwMode="auto">
          <a:xfrm>
            <a:off x="3572495" y="2600325"/>
            <a:ext cx="3238500" cy="3657600"/>
          </a:xfrm>
          <a:custGeom>
            <a:avLst/>
            <a:gdLst>
              <a:gd name="T0" fmla="*/ 2147483647 w 2040"/>
              <a:gd name="T1" fmla="*/ 2147483647 h 2304"/>
              <a:gd name="T2" fmla="*/ 2147483647 w 2040"/>
              <a:gd name="T3" fmla="*/ 2147483647 h 2304"/>
              <a:gd name="T4" fmla="*/ 2147483647 w 2040"/>
              <a:gd name="T5" fmla="*/ 2147483647 h 2304"/>
              <a:gd name="T6" fmla="*/ 2147483647 w 2040"/>
              <a:gd name="T7" fmla="*/ 2147483647 h 2304"/>
              <a:gd name="T8" fmla="*/ 2147483647 w 2040"/>
              <a:gd name="T9" fmla="*/ 2147483647 h 2304"/>
              <a:gd name="T10" fmla="*/ 2147483647 w 2040"/>
              <a:gd name="T11" fmla="*/ 2147483647 h 2304"/>
              <a:gd name="T12" fmla="*/ 2147483647 w 2040"/>
              <a:gd name="T13" fmla="*/ 2147483647 h 2304"/>
              <a:gd name="T14" fmla="*/ 2147483647 w 2040"/>
              <a:gd name="T15" fmla="*/ 2147483647 h 2304"/>
              <a:gd name="T16" fmla="*/ 2147483647 w 2040"/>
              <a:gd name="T17" fmla="*/ 2147483647 h 2304"/>
              <a:gd name="T18" fmla="*/ 2147483647 w 2040"/>
              <a:gd name="T19" fmla="*/ 2147483647 h 2304"/>
              <a:gd name="T20" fmla="*/ 2147483647 w 2040"/>
              <a:gd name="T21" fmla="*/ 2147483647 h 2304"/>
              <a:gd name="T22" fmla="*/ 2147483647 w 2040"/>
              <a:gd name="T23" fmla="*/ 2147483647 h 2304"/>
              <a:gd name="T24" fmla="*/ 2147483647 w 2040"/>
              <a:gd name="T25" fmla="*/ 2147483647 h 2304"/>
              <a:gd name="T26" fmla="*/ 2147483647 w 2040"/>
              <a:gd name="T27" fmla="*/ 2147483647 h 2304"/>
              <a:gd name="T28" fmla="*/ 2147483647 w 2040"/>
              <a:gd name="T29" fmla="*/ 2147483647 h 2304"/>
              <a:gd name="T30" fmla="*/ 2147483647 w 2040"/>
              <a:gd name="T31" fmla="*/ 2147483647 h 2304"/>
              <a:gd name="T32" fmla="*/ 2147483647 w 2040"/>
              <a:gd name="T33" fmla="*/ 2147483647 h 2304"/>
              <a:gd name="T34" fmla="*/ 2147483647 w 2040"/>
              <a:gd name="T35" fmla="*/ 2147483647 h 2304"/>
              <a:gd name="T36" fmla="*/ 2147483647 w 2040"/>
              <a:gd name="T37" fmla="*/ 2147483647 h 2304"/>
              <a:gd name="T38" fmla="*/ 2147483647 w 2040"/>
              <a:gd name="T39" fmla="*/ 2147483647 h 2304"/>
              <a:gd name="T40" fmla="*/ 2147483647 w 2040"/>
              <a:gd name="T41" fmla="*/ 2147483647 h 2304"/>
              <a:gd name="T42" fmla="*/ 2147483647 w 2040"/>
              <a:gd name="T43" fmla="*/ 2147483647 h 2304"/>
              <a:gd name="T44" fmla="*/ 2147483647 w 2040"/>
              <a:gd name="T45" fmla="*/ 2147483647 h 2304"/>
              <a:gd name="T46" fmla="*/ 2147483647 w 2040"/>
              <a:gd name="T47" fmla="*/ 2147483647 h 2304"/>
              <a:gd name="T48" fmla="*/ 2147483647 w 2040"/>
              <a:gd name="T49" fmla="*/ 2147483647 h 2304"/>
              <a:gd name="T50" fmla="*/ 2147483647 w 2040"/>
              <a:gd name="T51" fmla="*/ 2147483647 h 2304"/>
              <a:gd name="T52" fmla="*/ 2147483647 w 2040"/>
              <a:gd name="T53" fmla="*/ 2147483647 h 2304"/>
              <a:gd name="T54" fmla="*/ 2147483647 w 2040"/>
              <a:gd name="T55" fmla="*/ 2147483647 h 2304"/>
              <a:gd name="T56" fmla="*/ 2147483647 w 2040"/>
              <a:gd name="T57" fmla="*/ 2147483647 h 2304"/>
              <a:gd name="T58" fmla="*/ 2147483647 w 2040"/>
              <a:gd name="T59" fmla="*/ 2147483647 h 2304"/>
              <a:gd name="T60" fmla="*/ 2147483647 w 2040"/>
              <a:gd name="T61" fmla="*/ 2147483647 h 2304"/>
              <a:gd name="T62" fmla="*/ 2147483647 w 2040"/>
              <a:gd name="T63" fmla="*/ 0 h 2304"/>
              <a:gd name="T64" fmla="*/ 2147483647 w 2040"/>
              <a:gd name="T65" fmla="*/ 2147483647 h 230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040"/>
              <a:gd name="T100" fmla="*/ 0 h 2304"/>
              <a:gd name="T101" fmla="*/ 2040 w 2040"/>
              <a:gd name="T102" fmla="*/ 2304 h 230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040" h="2304">
                <a:moveTo>
                  <a:pt x="166" y="2304"/>
                </a:moveTo>
                <a:cubicBezTo>
                  <a:pt x="136" y="2293"/>
                  <a:pt x="93" y="2243"/>
                  <a:pt x="71" y="2221"/>
                </a:cubicBezTo>
                <a:cubicBezTo>
                  <a:pt x="60" y="2210"/>
                  <a:pt x="54" y="2196"/>
                  <a:pt x="46" y="2183"/>
                </a:cubicBezTo>
                <a:cubicBezTo>
                  <a:pt x="42" y="2177"/>
                  <a:pt x="33" y="2164"/>
                  <a:pt x="33" y="2164"/>
                </a:cubicBezTo>
                <a:cubicBezTo>
                  <a:pt x="24" y="2137"/>
                  <a:pt x="15" y="2110"/>
                  <a:pt x="8" y="2082"/>
                </a:cubicBezTo>
                <a:cubicBezTo>
                  <a:pt x="9" y="2052"/>
                  <a:pt x="0" y="1761"/>
                  <a:pt x="27" y="1696"/>
                </a:cubicBezTo>
                <a:cubicBezTo>
                  <a:pt x="38" y="1670"/>
                  <a:pt x="102" y="1631"/>
                  <a:pt x="128" y="1614"/>
                </a:cubicBezTo>
                <a:cubicBezTo>
                  <a:pt x="149" y="1583"/>
                  <a:pt x="136" y="1598"/>
                  <a:pt x="179" y="1569"/>
                </a:cubicBezTo>
                <a:cubicBezTo>
                  <a:pt x="192" y="1561"/>
                  <a:pt x="217" y="1544"/>
                  <a:pt x="217" y="1544"/>
                </a:cubicBezTo>
                <a:cubicBezTo>
                  <a:pt x="239" y="1510"/>
                  <a:pt x="275" y="1493"/>
                  <a:pt x="299" y="1462"/>
                </a:cubicBezTo>
                <a:cubicBezTo>
                  <a:pt x="308" y="1450"/>
                  <a:pt x="316" y="1437"/>
                  <a:pt x="324" y="1424"/>
                </a:cubicBezTo>
                <a:cubicBezTo>
                  <a:pt x="328" y="1418"/>
                  <a:pt x="337" y="1405"/>
                  <a:pt x="337" y="1405"/>
                </a:cubicBezTo>
                <a:cubicBezTo>
                  <a:pt x="345" y="1379"/>
                  <a:pt x="360" y="1352"/>
                  <a:pt x="375" y="1329"/>
                </a:cubicBezTo>
                <a:cubicBezTo>
                  <a:pt x="389" y="1286"/>
                  <a:pt x="373" y="1338"/>
                  <a:pt x="388" y="1265"/>
                </a:cubicBezTo>
                <a:cubicBezTo>
                  <a:pt x="393" y="1243"/>
                  <a:pt x="406" y="1224"/>
                  <a:pt x="413" y="1202"/>
                </a:cubicBezTo>
                <a:cubicBezTo>
                  <a:pt x="415" y="1183"/>
                  <a:pt x="421" y="1105"/>
                  <a:pt x="438" y="1088"/>
                </a:cubicBezTo>
                <a:cubicBezTo>
                  <a:pt x="553" y="973"/>
                  <a:pt x="763" y="1053"/>
                  <a:pt x="926" y="1050"/>
                </a:cubicBezTo>
                <a:cubicBezTo>
                  <a:pt x="970" y="1039"/>
                  <a:pt x="992" y="1011"/>
                  <a:pt x="1027" y="987"/>
                </a:cubicBezTo>
                <a:cubicBezTo>
                  <a:pt x="1044" y="961"/>
                  <a:pt x="1054" y="936"/>
                  <a:pt x="1071" y="911"/>
                </a:cubicBezTo>
                <a:cubicBezTo>
                  <a:pt x="1073" y="903"/>
                  <a:pt x="1073" y="894"/>
                  <a:pt x="1077" y="886"/>
                </a:cubicBezTo>
                <a:cubicBezTo>
                  <a:pt x="1084" y="872"/>
                  <a:pt x="1103" y="848"/>
                  <a:pt x="1103" y="848"/>
                </a:cubicBezTo>
                <a:cubicBezTo>
                  <a:pt x="1120" y="793"/>
                  <a:pt x="1150" y="754"/>
                  <a:pt x="1198" y="721"/>
                </a:cubicBezTo>
                <a:cubicBezTo>
                  <a:pt x="1251" y="636"/>
                  <a:pt x="1479" y="671"/>
                  <a:pt x="1514" y="670"/>
                </a:cubicBezTo>
                <a:cubicBezTo>
                  <a:pt x="1573" y="668"/>
                  <a:pt x="1632" y="666"/>
                  <a:pt x="1691" y="664"/>
                </a:cubicBezTo>
                <a:cubicBezTo>
                  <a:pt x="1734" y="654"/>
                  <a:pt x="1713" y="647"/>
                  <a:pt x="1736" y="614"/>
                </a:cubicBezTo>
                <a:cubicBezTo>
                  <a:pt x="1740" y="515"/>
                  <a:pt x="1742" y="489"/>
                  <a:pt x="1767" y="411"/>
                </a:cubicBezTo>
                <a:cubicBezTo>
                  <a:pt x="1773" y="334"/>
                  <a:pt x="1770" y="284"/>
                  <a:pt x="1812" y="221"/>
                </a:cubicBezTo>
                <a:cubicBezTo>
                  <a:pt x="1825" y="201"/>
                  <a:pt x="1838" y="180"/>
                  <a:pt x="1862" y="170"/>
                </a:cubicBezTo>
                <a:cubicBezTo>
                  <a:pt x="1874" y="165"/>
                  <a:pt x="1900" y="158"/>
                  <a:pt x="1900" y="158"/>
                </a:cubicBezTo>
                <a:cubicBezTo>
                  <a:pt x="1925" y="141"/>
                  <a:pt x="1957" y="118"/>
                  <a:pt x="1976" y="94"/>
                </a:cubicBezTo>
                <a:cubicBezTo>
                  <a:pt x="1985" y="82"/>
                  <a:pt x="2002" y="57"/>
                  <a:pt x="2002" y="57"/>
                </a:cubicBezTo>
                <a:cubicBezTo>
                  <a:pt x="2016" y="13"/>
                  <a:pt x="2009" y="31"/>
                  <a:pt x="2021" y="0"/>
                </a:cubicBezTo>
                <a:cubicBezTo>
                  <a:pt x="2028" y="35"/>
                  <a:pt x="2016" y="31"/>
                  <a:pt x="2040" y="31"/>
                </a:cubicBez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163">
            <a:extLst>
              <a:ext uri="{FF2B5EF4-FFF2-40B4-BE49-F238E27FC236}">
                <a16:creationId xmlns:a16="http://schemas.microsoft.com/office/drawing/2014/main" id="{2850D301-B312-4411-DF37-52D9E00DF806}"/>
              </a:ext>
            </a:extLst>
          </p:cNvPr>
          <p:cNvSpPr>
            <a:spLocks/>
          </p:cNvSpPr>
          <p:nvPr/>
        </p:nvSpPr>
        <p:spPr bwMode="auto">
          <a:xfrm>
            <a:off x="3467720" y="2247900"/>
            <a:ext cx="3416300" cy="3962400"/>
          </a:xfrm>
          <a:custGeom>
            <a:avLst/>
            <a:gdLst>
              <a:gd name="T0" fmla="*/ 2147483647 w 2152"/>
              <a:gd name="T1" fmla="*/ 2147483647 h 2496"/>
              <a:gd name="T2" fmla="*/ 2147483647 w 2152"/>
              <a:gd name="T3" fmla="*/ 2147483647 h 2496"/>
              <a:gd name="T4" fmla="*/ 2147483647 w 2152"/>
              <a:gd name="T5" fmla="*/ 2147483647 h 2496"/>
              <a:gd name="T6" fmla="*/ 2147483647 w 2152"/>
              <a:gd name="T7" fmla="*/ 0 h 2496"/>
              <a:gd name="T8" fmla="*/ 0 60000 65536"/>
              <a:gd name="T9" fmla="*/ 0 60000 65536"/>
              <a:gd name="T10" fmla="*/ 0 60000 65536"/>
              <a:gd name="T11" fmla="*/ 0 60000 65536"/>
              <a:gd name="T12" fmla="*/ 0 w 2152"/>
              <a:gd name="T13" fmla="*/ 0 h 2496"/>
              <a:gd name="T14" fmla="*/ 2152 w 2152"/>
              <a:gd name="T15" fmla="*/ 2496 h 2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2" h="2496">
                <a:moveTo>
                  <a:pt x="88" y="2496"/>
                </a:moveTo>
                <a:cubicBezTo>
                  <a:pt x="44" y="2160"/>
                  <a:pt x="0" y="1824"/>
                  <a:pt x="184" y="1536"/>
                </a:cubicBezTo>
                <a:cubicBezTo>
                  <a:pt x="368" y="1248"/>
                  <a:pt x="864" y="1024"/>
                  <a:pt x="1192" y="768"/>
                </a:cubicBezTo>
                <a:cubicBezTo>
                  <a:pt x="1520" y="512"/>
                  <a:pt x="1992" y="128"/>
                  <a:pt x="2152" y="0"/>
                </a:cubicBez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164">
            <a:extLst>
              <a:ext uri="{FF2B5EF4-FFF2-40B4-BE49-F238E27FC236}">
                <a16:creationId xmlns:a16="http://schemas.microsoft.com/office/drawing/2014/main" id="{74754EB2-8CF2-E666-1055-11D228AAB01E}"/>
              </a:ext>
            </a:extLst>
          </p:cNvPr>
          <p:cNvSpPr>
            <a:spLocks/>
          </p:cNvSpPr>
          <p:nvPr/>
        </p:nvSpPr>
        <p:spPr bwMode="auto">
          <a:xfrm>
            <a:off x="3505820" y="2222500"/>
            <a:ext cx="3530600" cy="3987800"/>
          </a:xfrm>
          <a:custGeom>
            <a:avLst/>
            <a:gdLst>
              <a:gd name="T0" fmla="*/ 2147483647 w 2224"/>
              <a:gd name="T1" fmla="*/ 2147483647 h 2512"/>
              <a:gd name="T2" fmla="*/ 2147483647 w 2224"/>
              <a:gd name="T3" fmla="*/ 2147483647 h 2512"/>
              <a:gd name="T4" fmla="*/ 2147483647 w 2224"/>
              <a:gd name="T5" fmla="*/ 2147483647 h 2512"/>
              <a:gd name="T6" fmla="*/ 2147483647 w 2224"/>
              <a:gd name="T7" fmla="*/ 2147483647 h 2512"/>
              <a:gd name="T8" fmla="*/ 2147483647 w 2224"/>
              <a:gd name="T9" fmla="*/ 2147483647 h 2512"/>
              <a:gd name="T10" fmla="*/ 2147483647 w 2224"/>
              <a:gd name="T11" fmla="*/ 2147483647 h 2512"/>
              <a:gd name="T12" fmla="*/ 2147483647 w 2224"/>
              <a:gd name="T13" fmla="*/ 2147483647 h 25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24"/>
              <a:gd name="T22" fmla="*/ 0 h 2512"/>
              <a:gd name="T23" fmla="*/ 2224 w 2224"/>
              <a:gd name="T24" fmla="*/ 2512 h 25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24" h="2512">
                <a:moveTo>
                  <a:pt x="64" y="2512"/>
                </a:moveTo>
                <a:cubicBezTo>
                  <a:pt x="32" y="2300"/>
                  <a:pt x="0" y="2088"/>
                  <a:pt x="64" y="1888"/>
                </a:cubicBezTo>
                <a:cubicBezTo>
                  <a:pt x="128" y="1688"/>
                  <a:pt x="304" y="1480"/>
                  <a:pt x="448" y="1312"/>
                </a:cubicBezTo>
                <a:cubicBezTo>
                  <a:pt x="592" y="1144"/>
                  <a:pt x="728" y="1032"/>
                  <a:pt x="928" y="880"/>
                </a:cubicBezTo>
                <a:cubicBezTo>
                  <a:pt x="1128" y="728"/>
                  <a:pt x="1448" y="536"/>
                  <a:pt x="1648" y="400"/>
                </a:cubicBezTo>
                <a:cubicBezTo>
                  <a:pt x="1848" y="264"/>
                  <a:pt x="2032" y="128"/>
                  <a:pt x="2128" y="64"/>
                </a:cubicBezTo>
                <a:cubicBezTo>
                  <a:pt x="2224" y="0"/>
                  <a:pt x="2224" y="8"/>
                  <a:pt x="2224" y="16"/>
                </a:cubicBez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67">
            <a:extLst>
              <a:ext uri="{FF2B5EF4-FFF2-40B4-BE49-F238E27FC236}">
                <a16:creationId xmlns:a16="http://schemas.microsoft.com/office/drawing/2014/main" id="{B4B8E119-C35B-E11F-C84C-A1D6108A84EB}"/>
              </a:ext>
            </a:extLst>
          </p:cNvPr>
          <p:cNvSpPr>
            <a:spLocks/>
          </p:cNvSpPr>
          <p:nvPr/>
        </p:nvSpPr>
        <p:spPr bwMode="auto">
          <a:xfrm>
            <a:off x="3607420" y="2108200"/>
            <a:ext cx="3441700" cy="4178300"/>
          </a:xfrm>
          <a:custGeom>
            <a:avLst/>
            <a:gdLst>
              <a:gd name="T0" fmla="*/ 2147483647 w 2168"/>
              <a:gd name="T1" fmla="*/ 2147483647 h 2632"/>
              <a:gd name="T2" fmla="*/ 0 w 2168"/>
              <a:gd name="T3" fmla="*/ 2147483647 h 2632"/>
              <a:gd name="T4" fmla="*/ 2147483647 w 2168"/>
              <a:gd name="T5" fmla="*/ 2147483647 h 2632"/>
              <a:gd name="T6" fmla="*/ 2147483647 w 2168"/>
              <a:gd name="T7" fmla="*/ 2147483647 h 2632"/>
              <a:gd name="T8" fmla="*/ 2147483647 w 2168"/>
              <a:gd name="T9" fmla="*/ 2147483647 h 2632"/>
              <a:gd name="T10" fmla="*/ 2147483647 w 2168"/>
              <a:gd name="T11" fmla="*/ 2147483647 h 2632"/>
              <a:gd name="T12" fmla="*/ 2147483647 w 2168"/>
              <a:gd name="T13" fmla="*/ 2147483647 h 26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8"/>
              <a:gd name="T22" fmla="*/ 0 h 2632"/>
              <a:gd name="T23" fmla="*/ 2168 w 2168"/>
              <a:gd name="T24" fmla="*/ 2632 h 26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8" h="2632">
                <a:moveTo>
                  <a:pt x="144" y="2632"/>
                </a:moveTo>
                <a:cubicBezTo>
                  <a:pt x="72" y="2544"/>
                  <a:pt x="0" y="2456"/>
                  <a:pt x="0" y="2344"/>
                </a:cubicBezTo>
                <a:cubicBezTo>
                  <a:pt x="0" y="2232"/>
                  <a:pt x="72" y="2112"/>
                  <a:pt x="144" y="1960"/>
                </a:cubicBezTo>
                <a:cubicBezTo>
                  <a:pt x="216" y="1808"/>
                  <a:pt x="264" y="1600"/>
                  <a:pt x="432" y="1432"/>
                </a:cubicBezTo>
                <a:cubicBezTo>
                  <a:pt x="600" y="1264"/>
                  <a:pt x="888" y="1168"/>
                  <a:pt x="1152" y="952"/>
                </a:cubicBezTo>
                <a:cubicBezTo>
                  <a:pt x="1416" y="736"/>
                  <a:pt x="1864" y="272"/>
                  <a:pt x="2016" y="136"/>
                </a:cubicBezTo>
                <a:cubicBezTo>
                  <a:pt x="2168" y="0"/>
                  <a:pt x="2116" y="68"/>
                  <a:pt x="2064" y="136"/>
                </a:cubicBez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70">
            <a:extLst>
              <a:ext uri="{FF2B5EF4-FFF2-40B4-BE49-F238E27FC236}">
                <a16:creationId xmlns:a16="http://schemas.microsoft.com/office/drawing/2014/main" id="{E627883F-45AF-392C-3C14-E43DB8F3F4FF}"/>
              </a:ext>
            </a:extLst>
          </p:cNvPr>
          <p:cNvSpPr>
            <a:spLocks/>
          </p:cNvSpPr>
          <p:nvPr/>
        </p:nvSpPr>
        <p:spPr bwMode="auto">
          <a:xfrm>
            <a:off x="3580433" y="2359025"/>
            <a:ext cx="3171825" cy="3898900"/>
          </a:xfrm>
          <a:custGeom>
            <a:avLst/>
            <a:gdLst>
              <a:gd name="T0" fmla="*/ 2147483647 w 1998"/>
              <a:gd name="T1" fmla="*/ 2147483647 h 2456"/>
              <a:gd name="T2" fmla="*/ 2147483647 w 1998"/>
              <a:gd name="T3" fmla="*/ 2147483647 h 2456"/>
              <a:gd name="T4" fmla="*/ 2147483647 w 1998"/>
              <a:gd name="T5" fmla="*/ 2147483647 h 2456"/>
              <a:gd name="T6" fmla="*/ 2147483647 w 1998"/>
              <a:gd name="T7" fmla="*/ 2147483647 h 2456"/>
              <a:gd name="T8" fmla="*/ 2147483647 w 1998"/>
              <a:gd name="T9" fmla="*/ 2147483647 h 2456"/>
              <a:gd name="T10" fmla="*/ 2147483647 w 1998"/>
              <a:gd name="T11" fmla="*/ 2147483647 h 2456"/>
              <a:gd name="T12" fmla="*/ 2147483647 w 1998"/>
              <a:gd name="T13" fmla="*/ 2147483647 h 2456"/>
              <a:gd name="T14" fmla="*/ 2147483647 w 1998"/>
              <a:gd name="T15" fmla="*/ 2147483647 h 2456"/>
              <a:gd name="T16" fmla="*/ 2147483647 w 1998"/>
              <a:gd name="T17" fmla="*/ 2147483647 h 2456"/>
              <a:gd name="T18" fmla="*/ 2147483647 w 1998"/>
              <a:gd name="T19" fmla="*/ 2147483647 h 2456"/>
              <a:gd name="T20" fmla="*/ 2147483647 w 1998"/>
              <a:gd name="T21" fmla="*/ 2147483647 h 2456"/>
              <a:gd name="T22" fmla="*/ 2147483647 w 1998"/>
              <a:gd name="T23" fmla="*/ 2147483647 h 2456"/>
              <a:gd name="T24" fmla="*/ 2147483647 w 1998"/>
              <a:gd name="T25" fmla="*/ 2147483647 h 2456"/>
              <a:gd name="T26" fmla="*/ 2147483647 w 1998"/>
              <a:gd name="T27" fmla="*/ 2147483647 h 2456"/>
              <a:gd name="T28" fmla="*/ 2147483647 w 1998"/>
              <a:gd name="T29" fmla="*/ 2147483647 h 2456"/>
              <a:gd name="T30" fmla="*/ 2147483647 w 1998"/>
              <a:gd name="T31" fmla="*/ 2147483647 h 2456"/>
              <a:gd name="T32" fmla="*/ 2147483647 w 1998"/>
              <a:gd name="T33" fmla="*/ 2147483647 h 2456"/>
              <a:gd name="T34" fmla="*/ 2147483647 w 1998"/>
              <a:gd name="T35" fmla="*/ 2147483647 h 2456"/>
              <a:gd name="T36" fmla="*/ 2147483647 w 1998"/>
              <a:gd name="T37" fmla="*/ 2147483647 h 2456"/>
              <a:gd name="T38" fmla="*/ 2147483647 w 1998"/>
              <a:gd name="T39" fmla="*/ 2147483647 h 2456"/>
              <a:gd name="T40" fmla="*/ 2147483647 w 1998"/>
              <a:gd name="T41" fmla="*/ 2147483647 h 2456"/>
              <a:gd name="T42" fmla="*/ 2147483647 w 1998"/>
              <a:gd name="T43" fmla="*/ 2147483647 h 2456"/>
              <a:gd name="T44" fmla="*/ 2147483647 w 1998"/>
              <a:gd name="T45" fmla="*/ 2147483647 h 2456"/>
              <a:gd name="T46" fmla="*/ 2147483647 w 1998"/>
              <a:gd name="T47" fmla="*/ 2147483647 h 2456"/>
              <a:gd name="T48" fmla="*/ 2147483647 w 1998"/>
              <a:gd name="T49" fmla="*/ 2147483647 h 2456"/>
              <a:gd name="T50" fmla="*/ 2147483647 w 1998"/>
              <a:gd name="T51" fmla="*/ 2147483647 h 2456"/>
              <a:gd name="T52" fmla="*/ 2147483647 w 1998"/>
              <a:gd name="T53" fmla="*/ 0 h 245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998"/>
              <a:gd name="T82" fmla="*/ 0 h 2456"/>
              <a:gd name="T83" fmla="*/ 1998 w 1998"/>
              <a:gd name="T84" fmla="*/ 2456 h 245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998" h="2456">
                <a:moveTo>
                  <a:pt x="142" y="2456"/>
                </a:moveTo>
                <a:cubicBezTo>
                  <a:pt x="114" y="2437"/>
                  <a:pt x="91" y="2414"/>
                  <a:pt x="72" y="2386"/>
                </a:cubicBezTo>
                <a:cubicBezTo>
                  <a:pt x="58" y="2342"/>
                  <a:pt x="65" y="2360"/>
                  <a:pt x="53" y="2329"/>
                </a:cubicBezTo>
                <a:cubicBezTo>
                  <a:pt x="43" y="2195"/>
                  <a:pt x="0" y="1977"/>
                  <a:pt x="60" y="1873"/>
                </a:cubicBezTo>
                <a:cubicBezTo>
                  <a:pt x="75" y="1847"/>
                  <a:pt x="105" y="1834"/>
                  <a:pt x="129" y="1816"/>
                </a:cubicBezTo>
                <a:cubicBezTo>
                  <a:pt x="137" y="1810"/>
                  <a:pt x="141" y="1798"/>
                  <a:pt x="148" y="1791"/>
                </a:cubicBezTo>
                <a:cubicBezTo>
                  <a:pt x="187" y="1752"/>
                  <a:pt x="222" y="1708"/>
                  <a:pt x="256" y="1664"/>
                </a:cubicBezTo>
                <a:cubicBezTo>
                  <a:pt x="265" y="1652"/>
                  <a:pt x="276" y="1640"/>
                  <a:pt x="281" y="1626"/>
                </a:cubicBezTo>
                <a:cubicBezTo>
                  <a:pt x="283" y="1620"/>
                  <a:pt x="284" y="1613"/>
                  <a:pt x="288" y="1607"/>
                </a:cubicBezTo>
                <a:cubicBezTo>
                  <a:pt x="299" y="1589"/>
                  <a:pt x="326" y="1557"/>
                  <a:pt x="326" y="1557"/>
                </a:cubicBezTo>
                <a:cubicBezTo>
                  <a:pt x="316" y="1529"/>
                  <a:pt x="332" y="1520"/>
                  <a:pt x="338" y="1493"/>
                </a:cubicBezTo>
                <a:cubicBezTo>
                  <a:pt x="352" y="1431"/>
                  <a:pt x="374" y="1385"/>
                  <a:pt x="402" y="1329"/>
                </a:cubicBezTo>
                <a:cubicBezTo>
                  <a:pt x="416" y="1301"/>
                  <a:pt x="420" y="1306"/>
                  <a:pt x="452" y="1285"/>
                </a:cubicBezTo>
                <a:cubicBezTo>
                  <a:pt x="458" y="1281"/>
                  <a:pt x="471" y="1272"/>
                  <a:pt x="471" y="1272"/>
                </a:cubicBezTo>
                <a:cubicBezTo>
                  <a:pt x="487" y="1248"/>
                  <a:pt x="502" y="1241"/>
                  <a:pt x="528" y="1228"/>
                </a:cubicBezTo>
                <a:cubicBezTo>
                  <a:pt x="549" y="1207"/>
                  <a:pt x="570" y="1193"/>
                  <a:pt x="598" y="1183"/>
                </a:cubicBezTo>
                <a:cubicBezTo>
                  <a:pt x="667" y="1127"/>
                  <a:pt x="751" y="1090"/>
                  <a:pt x="826" y="1044"/>
                </a:cubicBezTo>
                <a:cubicBezTo>
                  <a:pt x="960" y="962"/>
                  <a:pt x="1099" y="890"/>
                  <a:pt x="1243" y="829"/>
                </a:cubicBezTo>
                <a:cubicBezTo>
                  <a:pt x="1314" y="799"/>
                  <a:pt x="1377" y="749"/>
                  <a:pt x="1446" y="715"/>
                </a:cubicBezTo>
                <a:cubicBezTo>
                  <a:pt x="1471" y="703"/>
                  <a:pt x="1489" y="685"/>
                  <a:pt x="1516" y="677"/>
                </a:cubicBezTo>
                <a:cubicBezTo>
                  <a:pt x="1576" y="629"/>
                  <a:pt x="1647" y="594"/>
                  <a:pt x="1705" y="544"/>
                </a:cubicBezTo>
                <a:cubicBezTo>
                  <a:pt x="1734" y="519"/>
                  <a:pt x="1748" y="482"/>
                  <a:pt x="1775" y="455"/>
                </a:cubicBezTo>
                <a:cubicBezTo>
                  <a:pt x="1793" y="437"/>
                  <a:pt x="1814" y="423"/>
                  <a:pt x="1832" y="405"/>
                </a:cubicBezTo>
                <a:cubicBezTo>
                  <a:pt x="1873" y="364"/>
                  <a:pt x="1911" y="314"/>
                  <a:pt x="1940" y="265"/>
                </a:cubicBezTo>
                <a:cubicBezTo>
                  <a:pt x="1948" y="252"/>
                  <a:pt x="1956" y="240"/>
                  <a:pt x="1965" y="227"/>
                </a:cubicBezTo>
                <a:cubicBezTo>
                  <a:pt x="1969" y="221"/>
                  <a:pt x="1978" y="209"/>
                  <a:pt x="1978" y="209"/>
                </a:cubicBezTo>
                <a:cubicBezTo>
                  <a:pt x="1998" y="124"/>
                  <a:pt x="1984" y="192"/>
                  <a:pt x="1984" y="0"/>
                </a:cubicBez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78">
            <a:extLst>
              <a:ext uri="{FF2B5EF4-FFF2-40B4-BE49-F238E27FC236}">
                <a16:creationId xmlns:a16="http://schemas.microsoft.com/office/drawing/2014/main" id="{4420A8D8-CFCF-4A8B-62C5-5CC6F00ADF14}"/>
              </a:ext>
            </a:extLst>
          </p:cNvPr>
          <p:cNvSpPr>
            <a:spLocks/>
          </p:cNvSpPr>
          <p:nvPr/>
        </p:nvSpPr>
        <p:spPr bwMode="auto">
          <a:xfrm>
            <a:off x="3556967" y="2108200"/>
            <a:ext cx="3352800" cy="3962400"/>
          </a:xfrm>
          <a:custGeom>
            <a:avLst/>
            <a:gdLst>
              <a:gd name="T0" fmla="*/ 0 w 2112"/>
              <a:gd name="T1" fmla="*/ 2147483647 h 2496"/>
              <a:gd name="T2" fmla="*/ 2147483647 w 2112"/>
              <a:gd name="T3" fmla="*/ 2147483647 h 2496"/>
              <a:gd name="T4" fmla="*/ 2147483647 w 2112"/>
              <a:gd name="T5" fmla="*/ 2147483647 h 2496"/>
              <a:gd name="T6" fmla="*/ 2147483647 w 2112"/>
              <a:gd name="T7" fmla="*/ 0 h 2496"/>
              <a:gd name="T8" fmla="*/ 0 60000 65536"/>
              <a:gd name="T9" fmla="*/ 0 60000 65536"/>
              <a:gd name="T10" fmla="*/ 0 60000 65536"/>
              <a:gd name="T11" fmla="*/ 0 60000 65536"/>
              <a:gd name="T12" fmla="*/ 0 w 2112"/>
              <a:gd name="T13" fmla="*/ 0 h 2496"/>
              <a:gd name="T14" fmla="*/ 2112 w 2112"/>
              <a:gd name="T15" fmla="*/ 2496 h 2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2" h="2496">
                <a:moveTo>
                  <a:pt x="0" y="2496"/>
                </a:moveTo>
                <a:cubicBezTo>
                  <a:pt x="0" y="2248"/>
                  <a:pt x="0" y="2000"/>
                  <a:pt x="96" y="1776"/>
                </a:cubicBezTo>
                <a:cubicBezTo>
                  <a:pt x="192" y="1552"/>
                  <a:pt x="240" y="1448"/>
                  <a:pt x="576" y="1152"/>
                </a:cubicBezTo>
                <a:cubicBezTo>
                  <a:pt x="912" y="856"/>
                  <a:pt x="1856" y="192"/>
                  <a:pt x="2112" y="0"/>
                </a:cubicBezTo>
              </a:path>
            </a:pathLst>
          </a:custGeom>
          <a:noFill/>
          <a:ln w="1905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80">
            <a:extLst>
              <a:ext uri="{FF2B5EF4-FFF2-40B4-BE49-F238E27FC236}">
                <a16:creationId xmlns:a16="http://schemas.microsoft.com/office/drawing/2014/main" id="{C32C3C51-F8C5-7BC1-50CD-4460D68DD8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06372" y="5611786"/>
            <a:ext cx="2897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Box 181">
            <a:extLst>
              <a:ext uri="{FF2B5EF4-FFF2-40B4-BE49-F238E27FC236}">
                <a16:creationId xmlns:a16="http://schemas.microsoft.com/office/drawing/2014/main" id="{0FF74406-49D5-1449-8A43-D0409753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1797" y="5452398"/>
            <a:ext cx="237277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Lowest Cost Option</a:t>
            </a:r>
          </a:p>
        </p:txBody>
      </p:sp>
      <p:sp>
        <p:nvSpPr>
          <p:cNvPr id="15" name="Line 182">
            <a:extLst>
              <a:ext uri="{FF2B5EF4-FFF2-40B4-BE49-F238E27FC236}">
                <a16:creationId xmlns:a16="http://schemas.microsoft.com/office/drawing/2014/main" id="{F9BF68A2-9BD3-FC4A-5FFA-F6BF16DFF3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085" y="2358390"/>
            <a:ext cx="539500" cy="382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184">
            <a:extLst>
              <a:ext uri="{FF2B5EF4-FFF2-40B4-BE49-F238E27FC236}">
                <a16:creationId xmlns:a16="http://schemas.microsoft.com/office/drawing/2014/main" id="{DACD377D-3819-0DF4-7C75-68C5A0817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706" y="2307551"/>
            <a:ext cx="260032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Highest Benefit Option</a:t>
            </a: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58279B2D-3A74-08C1-B7F3-EED8DB42B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483" y="2375247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6">
            <a:extLst>
              <a:ext uri="{FF2B5EF4-FFF2-40B4-BE49-F238E27FC236}">
                <a16:creationId xmlns:a16="http://schemas.microsoft.com/office/drawing/2014/main" id="{FFFF8CED-5C03-289A-9B66-31C593F31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5342" y="257397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18CEE57A-3A9E-6A84-9102-EBEB22FC1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227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5C1CFEDD-947B-CE50-251B-26B271CB4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108" y="24653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9">
            <a:extLst>
              <a:ext uri="{FF2B5EF4-FFF2-40B4-BE49-F238E27FC236}">
                <a16:creationId xmlns:a16="http://schemas.microsoft.com/office/drawing/2014/main" id="{DB6AF677-2922-5416-4EF7-BB5161D51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108" y="24653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10">
            <a:extLst>
              <a:ext uri="{FF2B5EF4-FFF2-40B4-BE49-F238E27FC236}">
                <a16:creationId xmlns:a16="http://schemas.microsoft.com/office/drawing/2014/main" id="{823CBEC7-757B-1C04-5C5E-413C25AE0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346" y="266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1">
            <a:extLst>
              <a:ext uri="{FF2B5EF4-FFF2-40B4-BE49-F238E27FC236}">
                <a16:creationId xmlns:a16="http://schemas.microsoft.com/office/drawing/2014/main" id="{42B92803-FE45-864A-EBF8-FFD1E62DA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266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A2E36F47-ADC4-BB2C-1D8C-8FA7D8EDA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266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13">
            <a:extLst>
              <a:ext uri="{FF2B5EF4-FFF2-40B4-BE49-F238E27FC236}">
                <a16:creationId xmlns:a16="http://schemas.microsoft.com/office/drawing/2014/main" id="{93561B15-BA5C-D95C-034D-DD68CC07C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946" y="28559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4">
            <a:extLst>
              <a:ext uri="{FF2B5EF4-FFF2-40B4-BE49-F238E27FC236}">
                <a16:creationId xmlns:a16="http://schemas.microsoft.com/office/drawing/2014/main" id="{A19968CE-37C7-DCA3-C116-9188F8B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946" y="28559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15">
            <a:extLst>
              <a:ext uri="{FF2B5EF4-FFF2-40B4-BE49-F238E27FC236}">
                <a16:creationId xmlns:a16="http://schemas.microsoft.com/office/drawing/2014/main" id="{FF329D86-B498-FBAC-0B4D-76B93D6A8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083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6">
            <a:extLst>
              <a:ext uri="{FF2B5EF4-FFF2-40B4-BE49-F238E27FC236}">
                <a16:creationId xmlns:a16="http://schemas.microsoft.com/office/drawing/2014/main" id="{F7BD22FA-5447-EBB2-F19B-F0C109BB2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083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7">
            <a:extLst>
              <a:ext uri="{FF2B5EF4-FFF2-40B4-BE49-F238E27FC236}">
                <a16:creationId xmlns:a16="http://schemas.microsoft.com/office/drawing/2014/main" id="{9F2D9720-99BE-86DF-C1EE-48E8E7D32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083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8">
            <a:extLst>
              <a:ext uri="{FF2B5EF4-FFF2-40B4-BE49-F238E27FC236}">
                <a16:creationId xmlns:a16="http://schemas.microsoft.com/office/drawing/2014/main" id="{2D3F5646-564E-44C5-F135-7D3E64804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083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9">
            <a:extLst>
              <a:ext uri="{FF2B5EF4-FFF2-40B4-BE49-F238E27FC236}">
                <a16:creationId xmlns:a16="http://schemas.microsoft.com/office/drawing/2014/main" id="{7F5F5A03-AAA7-FFBD-EAAE-F92244B5B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571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20">
            <a:extLst>
              <a:ext uri="{FF2B5EF4-FFF2-40B4-BE49-F238E27FC236}">
                <a16:creationId xmlns:a16="http://schemas.microsoft.com/office/drawing/2014/main" id="{C23CA500-532E-EDA0-0A3A-4F1DB7862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571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21">
            <a:extLst>
              <a:ext uri="{FF2B5EF4-FFF2-40B4-BE49-F238E27FC236}">
                <a16:creationId xmlns:a16="http://schemas.microsoft.com/office/drawing/2014/main" id="{FFB55375-E821-AD06-892D-DC92CA98E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471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22">
            <a:extLst>
              <a:ext uri="{FF2B5EF4-FFF2-40B4-BE49-F238E27FC236}">
                <a16:creationId xmlns:a16="http://schemas.microsoft.com/office/drawing/2014/main" id="{67615014-5AEE-D023-1B52-D269E36BD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471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23">
            <a:extLst>
              <a:ext uri="{FF2B5EF4-FFF2-40B4-BE49-F238E27FC236}">
                <a16:creationId xmlns:a16="http://schemas.microsoft.com/office/drawing/2014/main" id="{514C0FE2-5A3B-88E3-4F89-13DBFEF2F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621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24">
            <a:extLst>
              <a:ext uri="{FF2B5EF4-FFF2-40B4-BE49-F238E27FC236}">
                <a16:creationId xmlns:a16="http://schemas.microsoft.com/office/drawing/2014/main" id="{B71A15DC-E6D1-EAAE-5FB7-3C3F2E96C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32464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25">
            <a:extLst>
              <a:ext uri="{FF2B5EF4-FFF2-40B4-BE49-F238E27FC236}">
                <a16:creationId xmlns:a16="http://schemas.microsoft.com/office/drawing/2014/main" id="{A8D53368-D0E5-4A7D-820C-70C234460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32464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6">
            <a:extLst>
              <a:ext uri="{FF2B5EF4-FFF2-40B4-BE49-F238E27FC236}">
                <a16:creationId xmlns:a16="http://schemas.microsoft.com/office/drawing/2014/main" id="{4178C716-345D-982E-4B6D-41B5E8CB0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658" y="32464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7">
            <a:extLst>
              <a:ext uri="{FF2B5EF4-FFF2-40B4-BE49-F238E27FC236}">
                <a16:creationId xmlns:a16="http://schemas.microsoft.com/office/drawing/2014/main" id="{A25FEF91-091F-23E3-21EA-7F8153D9C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658" y="32464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8">
            <a:extLst>
              <a:ext uri="{FF2B5EF4-FFF2-40B4-BE49-F238E27FC236}">
                <a16:creationId xmlns:a16="http://schemas.microsoft.com/office/drawing/2014/main" id="{43329152-8592-A9AC-5120-AA4A84A1D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421" y="32464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9">
            <a:extLst>
              <a:ext uri="{FF2B5EF4-FFF2-40B4-BE49-F238E27FC236}">
                <a16:creationId xmlns:a16="http://schemas.microsoft.com/office/drawing/2014/main" id="{BCCA23E7-2015-91F2-C4C1-F6F39B44B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658" y="32464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Oval 30">
            <a:extLst>
              <a:ext uri="{FF2B5EF4-FFF2-40B4-BE49-F238E27FC236}">
                <a16:creationId xmlns:a16="http://schemas.microsoft.com/office/drawing/2014/main" id="{7AEE754A-5875-3DEE-ACF7-088D88609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658" y="32464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31">
            <a:extLst>
              <a:ext uri="{FF2B5EF4-FFF2-40B4-BE49-F238E27FC236}">
                <a16:creationId xmlns:a16="http://schemas.microsoft.com/office/drawing/2014/main" id="{283A4235-165E-DC57-0389-71847FC3C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946" y="34448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32">
            <a:extLst>
              <a:ext uri="{FF2B5EF4-FFF2-40B4-BE49-F238E27FC236}">
                <a16:creationId xmlns:a16="http://schemas.microsoft.com/office/drawing/2014/main" id="{BBA5628B-C884-9948-99BA-B3CD109DE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946" y="34448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33">
            <a:extLst>
              <a:ext uri="{FF2B5EF4-FFF2-40B4-BE49-F238E27FC236}">
                <a16:creationId xmlns:a16="http://schemas.microsoft.com/office/drawing/2014/main" id="{EB62A7A6-2610-DC8B-3F3C-807312DE7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34448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Oval 34">
            <a:extLst>
              <a:ext uri="{FF2B5EF4-FFF2-40B4-BE49-F238E27FC236}">
                <a16:creationId xmlns:a16="http://schemas.microsoft.com/office/drawing/2014/main" id="{F1667D5D-8D50-FBD2-0694-9F66628B5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34448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35">
            <a:extLst>
              <a:ext uri="{FF2B5EF4-FFF2-40B4-BE49-F238E27FC236}">
                <a16:creationId xmlns:a16="http://schemas.microsoft.com/office/drawing/2014/main" id="{1AF7A9F8-096E-4B07-F8BD-F74473332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34448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36">
            <a:extLst>
              <a:ext uri="{FF2B5EF4-FFF2-40B4-BE49-F238E27FC236}">
                <a16:creationId xmlns:a16="http://schemas.microsoft.com/office/drawing/2014/main" id="{272A2432-1FD1-08AA-C8BD-9EF4EACD9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34448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7">
            <a:extLst>
              <a:ext uri="{FF2B5EF4-FFF2-40B4-BE49-F238E27FC236}">
                <a16:creationId xmlns:a16="http://schemas.microsoft.com/office/drawing/2014/main" id="{4975B4CD-A630-3BB0-9AB4-A23A90046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19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38">
            <a:extLst>
              <a:ext uri="{FF2B5EF4-FFF2-40B4-BE49-F238E27FC236}">
                <a16:creationId xmlns:a16="http://schemas.microsoft.com/office/drawing/2014/main" id="{6704B3C6-1044-1C6F-BBE8-14BFF8EF7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19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39">
            <a:extLst>
              <a:ext uri="{FF2B5EF4-FFF2-40B4-BE49-F238E27FC236}">
                <a16:creationId xmlns:a16="http://schemas.microsoft.com/office/drawing/2014/main" id="{238795EE-D2DB-9C32-F1AF-586011D35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19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40">
            <a:extLst>
              <a:ext uri="{FF2B5EF4-FFF2-40B4-BE49-F238E27FC236}">
                <a16:creationId xmlns:a16="http://schemas.microsoft.com/office/drawing/2014/main" id="{B2F0D851-D3FB-58E1-BEFC-50BDEE85D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19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41">
            <a:extLst>
              <a:ext uri="{FF2B5EF4-FFF2-40B4-BE49-F238E27FC236}">
                <a16:creationId xmlns:a16="http://schemas.microsoft.com/office/drawing/2014/main" id="{537C62F5-F741-86DF-0319-CC2FE4349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42">
            <a:extLst>
              <a:ext uri="{FF2B5EF4-FFF2-40B4-BE49-F238E27FC236}">
                <a16:creationId xmlns:a16="http://schemas.microsoft.com/office/drawing/2014/main" id="{83467D85-E463-7AD6-D16A-7591D9827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43">
            <a:extLst>
              <a:ext uri="{FF2B5EF4-FFF2-40B4-BE49-F238E27FC236}">
                <a16:creationId xmlns:a16="http://schemas.microsoft.com/office/drawing/2014/main" id="{8AF0C527-239C-8F59-08BE-879ADA130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99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4">
            <a:extLst>
              <a:ext uri="{FF2B5EF4-FFF2-40B4-BE49-F238E27FC236}">
                <a16:creationId xmlns:a16="http://schemas.microsoft.com/office/drawing/2014/main" id="{877DDC06-9939-EC4F-9C1B-EF19FFC7F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45">
            <a:extLst>
              <a:ext uri="{FF2B5EF4-FFF2-40B4-BE49-F238E27FC236}">
                <a16:creationId xmlns:a16="http://schemas.microsoft.com/office/drawing/2014/main" id="{19C0E114-18E6-5A23-FE15-D3E86A810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Oval 46">
            <a:extLst>
              <a:ext uri="{FF2B5EF4-FFF2-40B4-BE49-F238E27FC236}">
                <a16:creationId xmlns:a16="http://schemas.microsoft.com/office/drawing/2014/main" id="{6DAFDEDA-4C38-D7B1-3142-B80D11995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84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Oval 47">
            <a:extLst>
              <a:ext uri="{FF2B5EF4-FFF2-40B4-BE49-F238E27FC236}">
                <a16:creationId xmlns:a16="http://schemas.microsoft.com/office/drawing/2014/main" id="{71E416B7-6C53-5543-C2FA-FF7BA0325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84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Oval 48">
            <a:extLst>
              <a:ext uri="{FF2B5EF4-FFF2-40B4-BE49-F238E27FC236}">
                <a16:creationId xmlns:a16="http://schemas.microsoft.com/office/drawing/2014/main" id="{C60FBF79-D57E-A45F-68B4-AF6077DC1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271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Oval 49">
            <a:extLst>
              <a:ext uri="{FF2B5EF4-FFF2-40B4-BE49-F238E27FC236}">
                <a16:creationId xmlns:a16="http://schemas.microsoft.com/office/drawing/2014/main" id="{2F7E060A-A7D5-C2D1-2282-12E2F7F7C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24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Oval 50">
            <a:extLst>
              <a:ext uri="{FF2B5EF4-FFF2-40B4-BE49-F238E27FC236}">
                <a16:creationId xmlns:a16="http://schemas.microsoft.com/office/drawing/2014/main" id="{BAC57F98-A916-D3D6-6619-E83090735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24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Oval 51">
            <a:extLst>
              <a:ext uri="{FF2B5EF4-FFF2-40B4-BE49-F238E27FC236}">
                <a16:creationId xmlns:a16="http://schemas.microsoft.com/office/drawing/2014/main" id="{9652E565-4099-42ED-6076-92F920140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14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Oval 52">
            <a:extLst>
              <a:ext uri="{FF2B5EF4-FFF2-40B4-BE49-F238E27FC236}">
                <a16:creationId xmlns:a16="http://schemas.microsoft.com/office/drawing/2014/main" id="{396B43DF-D60C-DA22-0EA6-1A7D6B388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658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Oval 53">
            <a:extLst>
              <a:ext uri="{FF2B5EF4-FFF2-40B4-BE49-F238E27FC236}">
                <a16:creationId xmlns:a16="http://schemas.microsoft.com/office/drawing/2014/main" id="{191B4025-B1F8-14DC-69BF-5DADF908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658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Oval 54">
            <a:extLst>
              <a:ext uri="{FF2B5EF4-FFF2-40B4-BE49-F238E27FC236}">
                <a16:creationId xmlns:a16="http://schemas.microsoft.com/office/drawing/2014/main" id="{F9C1F82B-F900-C813-84D7-46DBE4A6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8046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Oval 55">
            <a:extLst>
              <a:ext uri="{FF2B5EF4-FFF2-40B4-BE49-F238E27FC236}">
                <a16:creationId xmlns:a16="http://schemas.microsoft.com/office/drawing/2014/main" id="{F6F8904A-16CE-8916-07C6-ADCA93ED2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8046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Oval 56">
            <a:extLst>
              <a:ext uri="{FF2B5EF4-FFF2-40B4-BE49-F238E27FC236}">
                <a16:creationId xmlns:a16="http://schemas.microsoft.com/office/drawing/2014/main" id="{A0514206-7F48-AA8C-3B81-538ED77F1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883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Oval 57">
            <a:extLst>
              <a:ext uri="{FF2B5EF4-FFF2-40B4-BE49-F238E27FC236}">
                <a16:creationId xmlns:a16="http://schemas.microsoft.com/office/drawing/2014/main" id="{78E12F6B-F628-85C2-3382-7BE947DED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658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Oval 58">
            <a:extLst>
              <a:ext uri="{FF2B5EF4-FFF2-40B4-BE49-F238E27FC236}">
                <a16:creationId xmlns:a16="http://schemas.microsoft.com/office/drawing/2014/main" id="{CAEDCDAB-77E9-6139-543E-C131A3A46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658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Oval 59">
            <a:extLst>
              <a:ext uri="{FF2B5EF4-FFF2-40B4-BE49-F238E27FC236}">
                <a16:creationId xmlns:a16="http://schemas.microsoft.com/office/drawing/2014/main" id="{7BD4E34E-78C5-8C60-122A-90614DC37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471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Oval 60">
            <a:extLst>
              <a:ext uri="{FF2B5EF4-FFF2-40B4-BE49-F238E27FC236}">
                <a16:creationId xmlns:a16="http://schemas.microsoft.com/office/drawing/2014/main" id="{3F649993-7E1A-3AC9-2CEC-E76F65496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471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Oval 61">
            <a:extLst>
              <a:ext uri="{FF2B5EF4-FFF2-40B4-BE49-F238E27FC236}">
                <a16:creationId xmlns:a16="http://schemas.microsoft.com/office/drawing/2014/main" id="{5B805789-614D-E91D-D400-B68C5BD1B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871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Oval 62">
            <a:extLst>
              <a:ext uri="{FF2B5EF4-FFF2-40B4-BE49-F238E27FC236}">
                <a16:creationId xmlns:a16="http://schemas.microsoft.com/office/drawing/2014/main" id="{3A855640-8C7E-CD5D-B2C2-65253A8AF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871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Oval 63">
            <a:extLst>
              <a:ext uri="{FF2B5EF4-FFF2-40B4-BE49-F238E27FC236}">
                <a16:creationId xmlns:a16="http://schemas.microsoft.com/office/drawing/2014/main" id="{2BC84AF9-8441-EA8C-92CB-4E329318D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57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Oval 64">
            <a:extLst>
              <a:ext uri="{FF2B5EF4-FFF2-40B4-BE49-F238E27FC236}">
                <a16:creationId xmlns:a16="http://schemas.microsoft.com/office/drawing/2014/main" id="{5FDAB8F0-2CFE-D4E3-3D02-686E9E984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57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Oval 65">
            <a:extLst>
              <a:ext uri="{FF2B5EF4-FFF2-40B4-BE49-F238E27FC236}">
                <a16:creationId xmlns:a16="http://schemas.microsoft.com/office/drawing/2014/main" id="{4226B4EB-D7F5-6FF6-EAD8-96B18754B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57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Oval 66">
            <a:extLst>
              <a:ext uri="{FF2B5EF4-FFF2-40B4-BE49-F238E27FC236}">
                <a16:creationId xmlns:a16="http://schemas.microsoft.com/office/drawing/2014/main" id="{76E18EA5-5FF2-7307-7ACF-B3DCB0038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57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Oval 67">
            <a:extLst>
              <a:ext uri="{FF2B5EF4-FFF2-40B4-BE49-F238E27FC236}">
                <a16:creationId xmlns:a16="http://schemas.microsoft.com/office/drawing/2014/main" id="{54E78E4B-3603-F0C5-A1BF-E6A20AEC9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Oval 68">
            <a:extLst>
              <a:ext uri="{FF2B5EF4-FFF2-40B4-BE49-F238E27FC236}">
                <a16:creationId xmlns:a16="http://schemas.microsoft.com/office/drawing/2014/main" id="{E2B4D32F-137F-8C7B-6DBB-179FEF1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Oval 69">
            <a:extLst>
              <a:ext uri="{FF2B5EF4-FFF2-40B4-BE49-F238E27FC236}">
                <a16:creationId xmlns:a16="http://schemas.microsoft.com/office/drawing/2014/main" id="{EC837F4A-21FA-ECE0-48E8-1525ADE16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Oval 70">
            <a:extLst>
              <a:ext uri="{FF2B5EF4-FFF2-40B4-BE49-F238E27FC236}">
                <a16:creationId xmlns:a16="http://schemas.microsoft.com/office/drawing/2014/main" id="{F263A9F2-C7D4-BD32-60D0-7CBF6132D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Oval 71">
            <a:extLst>
              <a:ext uri="{FF2B5EF4-FFF2-40B4-BE49-F238E27FC236}">
                <a16:creationId xmlns:a16="http://schemas.microsoft.com/office/drawing/2014/main" id="{10C8FD49-050A-9D75-DD8B-9B3B414DC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083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Oval 72">
            <a:extLst>
              <a:ext uri="{FF2B5EF4-FFF2-40B4-BE49-F238E27FC236}">
                <a16:creationId xmlns:a16="http://schemas.microsoft.com/office/drawing/2014/main" id="{3A4358C5-B8B6-F5CF-E919-869C5E039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083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Oval 73">
            <a:extLst>
              <a:ext uri="{FF2B5EF4-FFF2-40B4-BE49-F238E27FC236}">
                <a16:creationId xmlns:a16="http://schemas.microsoft.com/office/drawing/2014/main" id="{B5F781BB-02BC-F0DB-EEA7-D9CD3C7D4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Oval 74">
            <a:extLst>
              <a:ext uri="{FF2B5EF4-FFF2-40B4-BE49-F238E27FC236}">
                <a16:creationId xmlns:a16="http://schemas.microsoft.com/office/drawing/2014/main" id="{998BECCB-A419-74FB-CFFE-420474D4E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Oval 75">
            <a:extLst>
              <a:ext uri="{FF2B5EF4-FFF2-40B4-BE49-F238E27FC236}">
                <a16:creationId xmlns:a16="http://schemas.microsoft.com/office/drawing/2014/main" id="{D1D71741-F050-9A48-D1C5-962FA72FE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Oval 76">
            <a:extLst>
              <a:ext uri="{FF2B5EF4-FFF2-40B4-BE49-F238E27FC236}">
                <a16:creationId xmlns:a16="http://schemas.microsoft.com/office/drawing/2014/main" id="{E303C597-906A-5054-4FF4-611EB1969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Oval 77">
            <a:extLst>
              <a:ext uri="{FF2B5EF4-FFF2-40B4-BE49-F238E27FC236}">
                <a16:creationId xmlns:a16="http://schemas.microsoft.com/office/drawing/2014/main" id="{A05162F9-5FA8-A56A-DE92-BD4E0E39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646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Oval 78">
            <a:extLst>
              <a:ext uri="{FF2B5EF4-FFF2-40B4-BE49-F238E27FC236}">
                <a16:creationId xmlns:a16="http://schemas.microsoft.com/office/drawing/2014/main" id="{0FE73CDB-BE2B-7BFD-98A0-B17D2CB37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108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Oval 79">
            <a:extLst>
              <a:ext uri="{FF2B5EF4-FFF2-40B4-BE49-F238E27FC236}">
                <a16:creationId xmlns:a16="http://schemas.microsoft.com/office/drawing/2014/main" id="{B3774653-4080-15CC-EA0E-5167A0C98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971" y="42259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Oval 80">
            <a:extLst>
              <a:ext uri="{FF2B5EF4-FFF2-40B4-BE49-F238E27FC236}">
                <a16:creationId xmlns:a16="http://schemas.microsoft.com/office/drawing/2014/main" id="{712E8371-88AB-5054-43F6-D2A0808E8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971" y="42259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Oval 81">
            <a:extLst>
              <a:ext uri="{FF2B5EF4-FFF2-40B4-BE49-F238E27FC236}">
                <a16:creationId xmlns:a16="http://schemas.microsoft.com/office/drawing/2014/main" id="{A9D1812F-08A1-368C-4559-064A0BCB2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458" y="42259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Oval 82">
            <a:extLst>
              <a:ext uri="{FF2B5EF4-FFF2-40B4-BE49-F238E27FC236}">
                <a16:creationId xmlns:a16="http://schemas.microsoft.com/office/drawing/2014/main" id="{7B91D91E-A5E0-5031-2CCF-07A5066A7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2259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Oval 83">
            <a:extLst>
              <a:ext uri="{FF2B5EF4-FFF2-40B4-BE49-F238E27FC236}">
                <a16:creationId xmlns:a16="http://schemas.microsoft.com/office/drawing/2014/main" id="{3933068D-8829-2C58-2CC0-459EDB541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896" y="42259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Oval 84">
            <a:extLst>
              <a:ext uri="{FF2B5EF4-FFF2-40B4-BE49-F238E27FC236}">
                <a16:creationId xmlns:a16="http://schemas.microsoft.com/office/drawing/2014/main" id="{6D821B4A-607B-C8AC-D88F-ADB1D42B5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896" y="42259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Oval 85">
            <a:extLst>
              <a:ext uri="{FF2B5EF4-FFF2-40B4-BE49-F238E27FC236}">
                <a16:creationId xmlns:a16="http://schemas.microsoft.com/office/drawing/2014/main" id="{D966D707-858B-A859-430E-F83026A70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708" y="42259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Oval 86">
            <a:extLst>
              <a:ext uri="{FF2B5EF4-FFF2-40B4-BE49-F238E27FC236}">
                <a16:creationId xmlns:a16="http://schemas.microsoft.com/office/drawing/2014/main" id="{F7D76180-D6E1-6F59-DC99-4A71F842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708" y="42259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Oval 87">
            <a:extLst>
              <a:ext uri="{FF2B5EF4-FFF2-40B4-BE49-F238E27FC236}">
                <a16:creationId xmlns:a16="http://schemas.microsoft.com/office/drawing/2014/main" id="{B4582428-AF33-D8A2-EA4D-918D1516E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Oval 88">
            <a:extLst>
              <a:ext uri="{FF2B5EF4-FFF2-40B4-BE49-F238E27FC236}">
                <a16:creationId xmlns:a16="http://schemas.microsoft.com/office/drawing/2014/main" id="{3B62A361-2E4F-CB50-5B75-76C127F96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Oval 89">
            <a:extLst>
              <a:ext uri="{FF2B5EF4-FFF2-40B4-BE49-F238E27FC236}">
                <a16:creationId xmlns:a16="http://schemas.microsoft.com/office/drawing/2014/main" id="{5DBB5199-5EA9-54DD-E35B-DC045C2DF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Oval 90">
            <a:extLst>
              <a:ext uri="{FF2B5EF4-FFF2-40B4-BE49-F238E27FC236}">
                <a16:creationId xmlns:a16="http://schemas.microsoft.com/office/drawing/2014/main" id="{175A1C5F-D5CA-76CF-F0D3-44744D9AB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Oval 91">
            <a:extLst>
              <a:ext uri="{FF2B5EF4-FFF2-40B4-BE49-F238E27FC236}">
                <a16:creationId xmlns:a16="http://schemas.microsoft.com/office/drawing/2014/main" id="{DB5D177B-A831-C201-F153-6FEF589BE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596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Oval 92">
            <a:extLst>
              <a:ext uri="{FF2B5EF4-FFF2-40B4-BE49-F238E27FC236}">
                <a16:creationId xmlns:a16="http://schemas.microsoft.com/office/drawing/2014/main" id="{AEA6713A-36F9-A009-DC30-BBC1F0002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596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Oval 93">
            <a:extLst>
              <a:ext uri="{FF2B5EF4-FFF2-40B4-BE49-F238E27FC236}">
                <a16:creationId xmlns:a16="http://schemas.microsoft.com/office/drawing/2014/main" id="{B031E7B7-005D-794A-575E-D893B65CC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508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Oval 94">
            <a:extLst>
              <a:ext uri="{FF2B5EF4-FFF2-40B4-BE49-F238E27FC236}">
                <a16:creationId xmlns:a16="http://schemas.microsoft.com/office/drawing/2014/main" id="{27BF7997-DEA2-A79B-EA3E-3E8F23FF2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508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Oval 95">
            <a:extLst>
              <a:ext uri="{FF2B5EF4-FFF2-40B4-BE49-F238E27FC236}">
                <a16:creationId xmlns:a16="http://schemas.microsoft.com/office/drawing/2014/main" id="{8D36F41B-CFA4-1690-99A8-F75F3FE00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Oval 96">
            <a:extLst>
              <a:ext uri="{FF2B5EF4-FFF2-40B4-BE49-F238E27FC236}">
                <a16:creationId xmlns:a16="http://schemas.microsoft.com/office/drawing/2014/main" id="{AB07BCB1-797A-3A73-E7DB-5BECDDA6D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Oval 97">
            <a:extLst>
              <a:ext uri="{FF2B5EF4-FFF2-40B4-BE49-F238E27FC236}">
                <a16:creationId xmlns:a16="http://schemas.microsoft.com/office/drawing/2014/main" id="{A306E65E-A064-FF17-1BE8-1090FBDE9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Oval 98">
            <a:extLst>
              <a:ext uri="{FF2B5EF4-FFF2-40B4-BE49-F238E27FC236}">
                <a16:creationId xmlns:a16="http://schemas.microsoft.com/office/drawing/2014/main" id="{EC287CE3-B820-94EB-9622-950431FE5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Oval 99">
            <a:extLst>
              <a:ext uri="{FF2B5EF4-FFF2-40B4-BE49-F238E27FC236}">
                <a16:creationId xmlns:a16="http://schemas.microsoft.com/office/drawing/2014/main" id="{2BAD3209-EED2-0073-AD42-8767BA184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Oval 100">
            <a:extLst>
              <a:ext uri="{FF2B5EF4-FFF2-40B4-BE49-F238E27FC236}">
                <a16:creationId xmlns:a16="http://schemas.microsoft.com/office/drawing/2014/main" id="{4896AE62-B2F9-864F-67E2-43271BD88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Oval 101">
            <a:extLst>
              <a:ext uri="{FF2B5EF4-FFF2-40B4-BE49-F238E27FC236}">
                <a16:creationId xmlns:a16="http://schemas.microsoft.com/office/drawing/2014/main" id="{C5B7F016-A632-C7F1-8923-C322041F5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Oval 102">
            <a:extLst>
              <a:ext uri="{FF2B5EF4-FFF2-40B4-BE49-F238E27FC236}">
                <a16:creationId xmlns:a16="http://schemas.microsoft.com/office/drawing/2014/main" id="{8C6E06A3-3F3A-3919-FE04-ACC760AFE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Oval 103">
            <a:extLst>
              <a:ext uri="{FF2B5EF4-FFF2-40B4-BE49-F238E27FC236}">
                <a16:creationId xmlns:a16="http://schemas.microsoft.com/office/drawing/2014/main" id="{D1CE94F8-F307-D4A0-E480-65B1C040D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521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Oval 104">
            <a:extLst>
              <a:ext uri="{FF2B5EF4-FFF2-40B4-BE49-F238E27FC236}">
                <a16:creationId xmlns:a16="http://schemas.microsoft.com/office/drawing/2014/main" id="{BA971144-CE85-4771-D9CF-2D92EAF7B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521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Oval 105">
            <a:extLst>
              <a:ext uri="{FF2B5EF4-FFF2-40B4-BE49-F238E27FC236}">
                <a16:creationId xmlns:a16="http://schemas.microsoft.com/office/drawing/2014/main" id="{D1F3FE5A-F0C3-6F3C-0022-A308B93DF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908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Oval 106">
            <a:extLst>
              <a:ext uri="{FF2B5EF4-FFF2-40B4-BE49-F238E27FC236}">
                <a16:creationId xmlns:a16="http://schemas.microsoft.com/office/drawing/2014/main" id="{9A71EBD8-CF0B-4139-A129-BCA347CA3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908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Oval 107">
            <a:extLst>
              <a:ext uri="{FF2B5EF4-FFF2-40B4-BE49-F238E27FC236}">
                <a16:creationId xmlns:a16="http://schemas.microsoft.com/office/drawing/2014/main" id="{66C79CD1-EF74-2587-6B7E-1A48E9D53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908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108">
            <a:extLst>
              <a:ext uri="{FF2B5EF4-FFF2-40B4-BE49-F238E27FC236}">
                <a16:creationId xmlns:a16="http://schemas.microsoft.com/office/drawing/2014/main" id="{88179D6B-8AA8-8E0E-B7DC-3AAD92E3E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908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Oval 109">
            <a:extLst>
              <a:ext uri="{FF2B5EF4-FFF2-40B4-BE49-F238E27FC236}">
                <a16:creationId xmlns:a16="http://schemas.microsoft.com/office/drawing/2014/main" id="{7E4F3A7C-7139-C3D6-B15C-A03FA3C77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33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Oval 110">
            <a:extLst>
              <a:ext uri="{FF2B5EF4-FFF2-40B4-BE49-F238E27FC236}">
                <a16:creationId xmlns:a16="http://schemas.microsoft.com/office/drawing/2014/main" id="{54BDD3AB-51BB-07F5-0F20-D0AECA31B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33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Oval 111">
            <a:extLst>
              <a:ext uri="{FF2B5EF4-FFF2-40B4-BE49-F238E27FC236}">
                <a16:creationId xmlns:a16="http://schemas.microsoft.com/office/drawing/2014/main" id="{E7809FCF-608B-9C78-6297-4669451CF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646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Oval 112">
            <a:extLst>
              <a:ext uri="{FF2B5EF4-FFF2-40B4-BE49-F238E27FC236}">
                <a16:creationId xmlns:a16="http://schemas.microsoft.com/office/drawing/2014/main" id="{2284A4DA-B2D2-9ED2-89CC-F198C36ED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646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Oval 113">
            <a:extLst>
              <a:ext uri="{FF2B5EF4-FFF2-40B4-BE49-F238E27FC236}">
                <a16:creationId xmlns:a16="http://schemas.microsoft.com/office/drawing/2014/main" id="{42D352BF-0252-E180-8131-4CA8A4263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646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Oval 114">
            <a:extLst>
              <a:ext uri="{FF2B5EF4-FFF2-40B4-BE49-F238E27FC236}">
                <a16:creationId xmlns:a16="http://schemas.microsoft.com/office/drawing/2014/main" id="{C859B41A-5F3B-4802-D5DD-A3D1A67F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646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115">
            <a:extLst>
              <a:ext uri="{FF2B5EF4-FFF2-40B4-BE49-F238E27FC236}">
                <a16:creationId xmlns:a16="http://schemas.microsoft.com/office/drawing/2014/main" id="{B0BD3933-43EE-8869-A0BB-370469F9F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133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Oval 116">
            <a:extLst>
              <a:ext uri="{FF2B5EF4-FFF2-40B4-BE49-F238E27FC236}">
                <a16:creationId xmlns:a16="http://schemas.microsoft.com/office/drawing/2014/main" id="{AC779BC3-9871-6D2D-3843-74DCE7D84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133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Oval 117">
            <a:extLst>
              <a:ext uri="{FF2B5EF4-FFF2-40B4-BE49-F238E27FC236}">
                <a16:creationId xmlns:a16="http://schemas.microsoft.com/office/drawing/2014/main" id="{415738E6-2CFB-B64D-607B-83BDA6CE5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3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Oval 118">
            <a:extLst>
              <a:ext uri="{FF2B5EF4-FFF2-40B4-BE49-F238E27FC236}">
                <a16:creationId xmlns:a16="http://schemas.microsoft.com/office/drawing/2014/main" id="{2C0E0756-1B90-1464-5F55-E58F116DC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271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Oval 119">
            <a:extLst>
              <a:ext uri="{FF2B5EF4-FFF2-40B4-BE49-F238E27FC236}">
                <a16:creationId xmlns:a16="http://schemas.microsoft.com/office/drawing/2014/main" id="{C2483A5C-C7AB-E466-9396-D61FB81D9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271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Oval 120">
            <a:extLst>
              <a:ext uri="{FF2B5EF4-FFF2-40B4-BE49-F238E27FC236}">
                <a16:creationId xmlns:a16="http://schemas.microsoft.com/office/drawing/2014/main" id="{2CF49321-27A5-573D-2C3D-E2287C9ED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146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Oval 121">
            <a:extLst>
              <a:ext uri="{FF2B5EF4-FFF2-40B4-BE49-F238E27FC236}">
                <a16:creationId xmlns:a16="http://schemas.microsoft.com/office/drawing/2014/main" id="{54EA62B3-6ABD-F6C1-31D1-E585BFE3A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146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Oval 122">
            <a:extLst>
              <a:ext uri="{FF2B5EF4-FFF2-40B4-BE49-F238E27FC236}">
                <a16:creationId xmlns:a16="http://schemas.microsoft.com/office/drawing/2014/main" id="{355C600B-373B-CBC2-8740-A312018A6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083" y="481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Oval 123">
            <a:extLst>
              <a:ext uri="{FF2B5EF4-FFF2-40B4-BE49-F238E27FC236}">
                <a16:creationId xmlns:a16="http://schemas.microsoft.com/office/drawing/2014/main" id="{268715CB-9972-BF19-B0EA-A244E0FA5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083" y="481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Oval 124">
            <a:extLst>
              <a:ext uri="{FF2B5EF4-FFF2-40B4-BE49-F238E27FC236}">
                <a16:creationId xmlns:a16="http://schemas.microsoft.com/office/drawing/2014/main" id="{9E6E3B94-4E25-E14F-5E81-59ED8CF4E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883" y="481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Oval 125">
            <a:extLst>
              <a:ext uri="{FF2B5EF4-FFF2-40B4-BE49-F238E27FC236}">
                <a16:creationId xmlns:a16="http://schemas.microsoft.com/office/drawing/2014/main" id="{5362A08B-1086-A5FF-FE6E-32F614F5F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883" y="481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Oval 126">
            <a:extLst>
              <a:ext uri="{FF2B5EF4-FFF2-40B4-BE49-F238E27FC236}">
                <a16:creationId xmlns:a16="http://schemas.microsoft.com/office/drawing/2014/main" id="{E51BD2F4-46DE-0C77-2889-58020871C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896" y="481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Oval 127">
            <a:extLst>
              <a:ext uri="{FF2B5EF4-FFF2-40B4-BE49-F238E27FC236}">
                <a16:creationId xmlns:a16="http://schemas.microsoft.com/office/drawing/2014/main" id="{CDAEE885-C24E-62D5-5772-A737BB8F3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896" y="481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Oval 128">
            <a:extLst>
              <a:ext uri="{FF2B5EF4-FFF2-40B4-BE49-F238E27FC236}">
                <a16:creationId xmlns:a16="http://schemas.microsoft.com/office/drawing/2014/main" id="{FE58F42D-7765-E4B7-F1CF-3449E6A0D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708" y="481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Oval 129">
            <a:extLst>
              <a:ext uri="{FF2B5EF4-FFF2-40B4-BE49-F238E27FC236}">
                <a16:creationId xmlns:a16="http://schemas.microsoft.com/office/drawing/2014/main" id="{E3E2F371-97EB-1B9C-20EC-803D0CEE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708" y="481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Oval 130">
            <a:extLst>
              <a:ext uri="{FF2B5EF4-FFF2-40B4-BE49-F238E27FC236}">
                <a16:creationId xmlns:a16="http://schemas.microsoft.com/office/drawing/2014/main" id="{D97B18F6-1923-F076-BF85-BFF4D477F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221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Oval 131">
            <a:extLst>
              <a:ext uri="{FF2B5EF4-FFF2-40B4-BE49-F238E27FC236}">
                <a16:creationId xmlns:a16="http://schemas.microsoft.com/office/drawing/2014/main" id="{52F43BCB-E45C-DE6C-2BA9-1BCB5842B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221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Oval 132">
            <a:extLst>
              <a:ext uri="{FF2B5EF4-FFF2-40B4-BE49-F238E27FC236}">
                <a16:creationId xmlns:a16="http://schemas.microsoft.com/office/drawing/2014/main" id="{A7A486A2-B438-CAA7-6B21-212091C42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221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Oval 133">
            <a:extLst>
              <a:ext uri="{FF2B5EF4-FFF2-40B4-BE49-F238E27FC236}">
                <a16:creationId xmlns:a16="http://schemas.microsoft.com/office/drawing/2014/main" id="{7608BEA6-4A6E-7F3B-FD21-F3E7CBEE8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221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Oval 134">
            <a:extLst>
              <a:ext uri="{FF2B5EF4-FFF2-40B4-BE49-F238E27FC236}">
                <a16:creationId xmlns:a16="http://schemas.microsoft.com/office/drawing/2014/main" id="{6F1A9860-7A1F-254C-6E23-E05C18AEF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70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Oval 135">
            <a:extLst>
              <a:ext uri="{FF2B5EF4-FFF2-40B4-BE49-F238E27FC236}">
                <a16:creationId xmlns:a16="http://schemas.microsoft.com/office/drawing/2014/main" id="{3990C286-5616-4F1D-2721-6ABD1F09B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70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Oval 136">
            <a:extLst>
              <a:ext uri="{FF2B5EF4-FFF2-40B4-BE49-F238E27FC236}">
                <a16:creationId xmlns:a16="http://schemas.microsoft.com/office/drawing/2014/main" id="{50191B17-F19D-0183-C667-FE7CD13F0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50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Oval 137">
            <a:extLst>
              <a:ext uri="{FF2B5EF4-FFF2-40B4-BE49-F238E27FC236}">
                <a16:creationId xmlns:a16="http://schemas.microsoft.com/office/drawing/2014/main" id="{48404699-9712-4AA0-3AA2-25ED7F69D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50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Oval 138">
            <a:extLst>
              <a:ext uri="{FF2B5EF4-FFF2-40B4-BE49-F238E27FC236}">
                <a16:creationId xmlns:a16="http://schemas.microsoft.com/office/drawing/2014/main" id="{BDF02F8A-5BD8-A7E9-240B-69EF8265F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55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Oval 139">
            <a:extLst>
              <a:ext uri="{FF2B5EF4-FFF2-40B4-BE49-F238E27FC236}">
                <a16:creationId xmlns:a16="http://schemas.microsoft.com/office/drawing/2014/main" id="{2BD9FB68-C153-6036-DF6A-8CC126B83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55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Oval 140">
            <a:extLst>
              <a:ext uri="{FF2B5EF4-FFF2-40B4-BE49-F238E27FC236}">
                <a16:creationId xmlns:a16="http://schemas.microsoft.com/office/drawing/2014/main" id="{17810AC8-B54B-9592-DE6C-D65C23EB4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55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Oval 141">
            <a:extLst>
              <a:ext uri="{FF2B5EF4-FFF2-40B4-BE49-F238E27FC236}">
                <a16:creationId xmlns:a16="http://schemas.microsoft.com/office/drawing/2014/main" id="{92D7E595-268D-AFEE-6570-CDFBE522C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55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Oval 142">
            <a:extLst>
              <a:ext uri="{FF2B5EF4-FFF2-40B4-BE49-F238E27FC236}">
                <a16:creationId xmlns:a16="http://schemas.microsoft.com/office/drawing/2014/main" id="{2401159D-6BD5-F812-3C88-219A372EB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95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Oval 143">
            <a:extLst>
              <a:ext uri="{FF2B5EF4-FFF2-40B4-BE49-F238E27FC236}">
                <a16:creationId xmlns:a16="http://schemas.microsoft.com/office/drawing/2014/main" id="{E7EC935C-2CAC-61CF-48F9-0FE9A2FA9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95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Oval 144">
            <a:extLst>
              <a:ext uri="{FF2B5EF4-FFF2-40B4-BE49-F238E27FC236}">
                <a16:creationId xmlns:a16="http://schemas.microsoft.com/office/drawing/2014/main" id="{5ECE8098-013B-A6BB-6726-C257D725E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95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Oval 145">
            <a:extLst>
              <a:ext uri="{FF2B5EF4-FFF2-40B4-BE49-F238E27FC236}">
                <a16:creationId xmlns:a16="http://schemas.microsoft.com/office/drawing/2014/main" id="{D883DF44-A031-593D-A78A-ACC34B79F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95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Oval 146">
            <a:extLst>
              <a:ext uri="{FF2B5EF4-FFF2-40B4-BE49-F238E27FC236}">
                <a16:creationId xmlns:a16="http://schemas.microsoft.com/office/drawing/2014/main" id="{011574B3-9337-88F6-CE49-8FB1495CB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758" y="520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Oval 147">
            <a:extLst>
              <a:ext uri="{FF2B5EF4-FFF2-40B4-BE49-F238E27FC236}">
                <a16:creationId xmlns:a16="http://schemas.microsoft.com/office/drawing/2014/main" id="{334E2F25-4491-A3F7-6320-6C5CE756F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758" y="520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Oval 148">
            <a:extLst>
              <a:ext uri="{FF2B5EF4-FFF2-40B4-BE49-F238E27FC236}">
                <a16:creationId xmlns:a16="http://schemas.microsoft.com/office/drawing/2014/main" id="{40A74CFE-4CDA-1B15-2EA9-1405DA558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758" y="520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Oval 149">
            <a:extLst>
              <a:ext uri="{FF2B5EF4-FFF2-40B4-BE49-F238E27FC236}">
                <a16:creationId xmlns:a16="http://schemas.microsoft.com/office/drawing/2014/main" id="{9A3CA185-1C10-AA50-0A5F-5BD2CE2B9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758" y="520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Oval 150">
            <a:extLst>
              <a:ext uri="{FF2B5EF4-FFF2-40B4-BE49-F238E27FC236}">
                <a16:creationId xmlns:a16="http://schemas.microsoft.com/office/drawing/2014/main" id="{86D270A7-6B5E-BEBF-ECA6-20FC2C829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458" y="520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Oval 151">
            <a:extLst>
              <a:ext uri="{FF2B5EF4-FFF2-40B4-BE49-F238E27FC236}">
                <a16:creationId xmlns:a16="http://schemas.microsoft.com/office/drawing/2014/main" id="{F269B291-63FE-2761-9301-9F4D46BD1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458" y="520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Oval 152">
            <a:extLst>
              <a:ext uri="{FF2B5EF4-FFF2-40B4-BE49-F238E27FC236}">
                <a16:creationId xmlns:a16="http://schemas.microsoft.com/office/drawing/2014/main" id="{5BE98DD4-0E3C-F2E1-EFBF-6396C6D13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083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Oval 153">
            <a:extLst>
              <a:ext uri="{FF2B5EF4-FFF2-40B4-BE49-F238E27FC236}">
                <a16:creationId xmlns:a16="http://schemas.microsoft.com/office/drawing/2014/main" id="{9582AC4A-A87E-3E6E-F179-5B730726F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083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Oval 154">
            <a:extLst>
              <a:ext uri="{FF2B5EF4-FFF2-40B4-BE49-F238E27FC236}">
                <a16:creationId xmlns:a16="http://schemas.microsoft.com/office/drawing/2014/main" id="{8DD56329-EA44-FA82-A70F-650AD24FD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521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Oval 155">
            <a:extLst>
              <a:ext uri="{FF2B5EF4-FFF2-40B4-BE49-F238E27FC236}">
                <a16:creationId xmlns:a16="http://schemas.microsoft.com/office/drawing/2014/main" id="{BF964112-C72A-0069-0DFA-3043D21E9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521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Oval 156">
            <a:extLst>
              <a:ext uri="{FF2B5EF4-FFF2-40B4-BE49-F238E27FC236}">
                <a16:creationId xmlns:a16="http://schemas.microsoft.com/office/drawing/2014/main" id="{C1500ED6-3D48-BCC8-9ADA-4343EE9DE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521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Oval 157">
            <a:extLst>
              <a:ext uri="{FF2B5EF4-FFF2-40B4-BE49-F238E27FC236}">
                <a16:creationId xmlns:a16="http://schemas.microsoft.com/office/drawing/2014/main" id="{255C3EAF-9116-EF92-2BBF-AEBEB5670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521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Oval 158">
            <a:extLst>
              <a:ext uri="{FF2B5EF4-FFF2-40B4-BE49-F238E27FC236}">
                <a16:creationId xmlns:a16="http://schemas.microsoft.com/office/drawing/2014/main" id="{2CCB3264-2168-D5F0-F2C3-CBB4098D3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333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Oval 159">
            <a:extLst>
              <a:ext uri="{FF2B5EF4-FFF2-40B4-BE49-F238E27FC236}">
                <a16:creationId xmlns:a16="http://schemas.microsoft.com/office/drawing/2014/main" id="{E99EF099-B6F6-3D30-561E-7C1981C8F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333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Oval 160">
            <a:extLst>
              <a:ext uri="{FF2B5EF4-FFF2-40B4-BE49-F238E27FC236}">
                <a16:creationId xmlns:a16="http://schemas.microsoft.com/office/drawing/2014/main" id="{8ABD1AAE-8498-8FA0-E731-1E240B521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333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Oval 161">
            <a:extLst>
              <a:ext uri="{FF2B5EF4-FFF2-40B4-BE49-F238E27FC236}">
                <a16:creationId xmlns:a16="http://schemas.microsoft.com/office/drawing/2014/main" id="{6F16A58B-CC19-B39E-A585-12447E0BA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333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Oval 165">
            <a:extLst>
              <a:ext uri="{FF2B5EF4-FFF2-40B4-BE49-F238E27FC236}">
                <a16:creationId xmlns:a16="http://schemas.microsoft.com/office/drawing/2014/main" id="{CFB0900C-CCA5-C2DF-4D08-FD40E991D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282" y="557196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Oval 166">
            <a:extLst>
              <a:ext uri="{FF2B5EF4-FFF2-40B4-BE49-F238E27FC236}">
                <a16:creationId xmlns:a16="http://schemas.microsoft.com/office/drawing/2014/main" id="{02DCE966-F0A3-C0A3-F37C-D4A49E1F3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133" y="559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Oval 167">
            <a:extLst>
              <a:ext uri="{FF2B5EF4-FFF2-40B4-BE49-F238E27FC236}">
                <a16:creationId xmlns:a16="http://schemas.microsoft.com/office/drawing/2014/main" id="{9B8BA7C8-806F-85FD-577E-E31A723C7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133" y="559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Oval 168">
            <a:extLst>
              <a:ext uri="{FF2B5EF4-FFF2-40B4-BE49-F238E27FC236}">
                <a16:creationId xmlns:a16="http://schemas.microsoft.com/office/drawing/2014/main" id="{0056E8C5-FF21-386B-9B88-90D9C0855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133" y="559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Oval 169">
            <a:extLst>
              <a:ext uri="{FF2B5EF4-FFF2-40B4-BE49-F238E27FC236}">
                <a16:creationId xmlns:a16="http://schemas.microsoft.com/office/drawing/2014/main" id="{BD61B882-1157-3CB6-AB1B-D37337E9F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133" y="559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Oval 170">
            <a:extLst>
              <a:ext uri="{FF2B5EF4-FFF2-40B4-BE49-F238E27FC236}">
                <a16:creationId xmlns:a16="http://schemas.microsoft.com/office/drawing/2014/main" id="{375FDE2A-BAFA-A0EF-72BA-23B5E2824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708" y="59864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Oval 171">
            <a:extLst>
              <a:ext uri="{FF2B5EF4-FFF2-40B4-BE49-F238E27FC236}">
                <a16:creationId xmlns:a16="http://schemas.microsoft.com/office/drawing/2014/main" id="{A45C1C3A-7369-E00D-51CD-9DD7B969E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708" y="59864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Oval 172">
            <a:extLst>
              <a:ext uri="{FF2B5EF4-FFF2-40B4-BE49-F238E27FC236}">
                <a16:creationId xmlns:a16="http://schemas.microsoft.com/office/drawing/2014/main" id="{36BAB975-FF29-511E-2900-24F6DB08F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708" y="59864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Oval 173">
            <a:extLst>
              <a:ext uri="{FF2B5EF4-FFF2-40B4-BE49-F238E27FC236}">
                <a16:creationId xmlns:a16="http://schemas.microsoft.com/office/drawing/2014/main" id="{E8A6F068-B273-585A-77CE-2FA95778D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708" y="59864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Line 174">
            <a:extLst>
              <a:ext uri="{FF2B5EF4-FFF2-40B4-BE49-F238E27FC236}">
                <a16:creationId xmlns:a16="http://schemas.microsoft.com/office/drawing/2014/main" id="{AD44145E-251F-ED91-1577-A29126E2E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696" y="6162675"/>
            <a:ext cx="4102100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Line 175">
            <a:extLst>
              <a:ext uri="{FF2B5EF4-FFF2-40B4-BE49-F238E27FC236}">
                <a16:creationId xmlns:a16="http://schemas.microsoft.com/office/drawing/2014/main" id="{FE217968-AF8E-5573-6306-2F9A29C78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696" y="6162675"/>
            <a:ext cx="0" cy="68262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Line 176">
            <a:extLst>
              <a:ext uri="{FF2B5EF4-FFF2-40B4-BE49-F238E27FC236}">
                <a16:creationId xmlns:a16="http://schemas.microsoft.com/office/drawing/2014/main" id="{A728B7B6-8529-332E-0EB8-FFDE77A50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4221" y="6162675"/>
            <a:ext cx="0" cy="68262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Line 177">
            <a:extLst>
              <a:ext uri="{FF2B5EF4-FFF2-40B4-BE49-F238E27FC236}">
                <a16:creationId xmlns:a16="http://schemas.microsoft.com/office/drawing/2014/main" id="{FBC0FEEB-B573-9DF5-E898-068F780FC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746" y="6162675"/>
            <a:ext cx="0" cy="68262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Line 178">
            <a:extLst>
              <a:ext uri="{FF2B5EF4-FFF2-40B4-BE49-F238E27FC236}">
                <a16:creationId xmlns:a16="http://schemas.microsoft.com/office/drawing/2014/main" id="{EBEB0C3E-1898-BCA6-2B89-007C90203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5271" y="6162675"/>
            <a:ext cx="0" cy="68262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Line 179">
            <a:extLst>
              <a:ext uri="{FF2B5EF4-FFF2-40B4-BE49-F238E27FC236}">
                <a16:creationId xmlns:a16="http://schemas.microsoft.com/office/drawing/2014/main" id="{0D8A268F-63B6-1AFC-C833-65B85E98A1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796" y="6162675"/>
            <a:ext cx="0" cy="68262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Rectangle 180">
            <a:extLst>
              <a:ext uri="{FF2B5EF4-FFF2-40B4-BE49-F238E27FC236}">
                <a16:creationId xmlns:a16="http://schemas.microsoft.com/office/drawing/2014/main" id="{0A2D8550-6A1F-5FEE-1BA1-D8A922350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921" y="6261100"/>
            <a:ext cx="7175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150000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0" name="Rectangle 181">
            <a:extLst>
              <a:ext uri="{FF2B5EF4-FFF2-40B4-BE49-F238E27FC236}">
                <a16:creationId xmlns:a16="http://schemas.microsoft.com/office/drawing/2014/main" id="{921D4281-7471-69F0-A39F-23E2FDF6D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446" y="6261100"/>
            <a:ext cx="7175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200000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1" name="Rectangle 182">
            <a:extLst>
              <a:ext uri="{FF2B5EF4-FFF2-40B4-BE49-F238E27FC236}">
                <a16:creationId xmlns:a16="http://schemas.microsoft.com/office/drawing/2014/main" id="{C3D31D14-B5DA-0100-8489-37025DDB7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971" y="6261100"/>
            <a:ext cx="7175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250000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2" name="Rectangle 183">
            <a:extLst>
              <a:ext uri="{FF2B5EF4-FFF2-40B4-BE49-F238E27FC236}">
                <a16:creationId xmlns:a16="http://schemas.microsoft.com/office/drawing/2014/main" id="{DB4143BA-B95D-2D81-0C27-452CB805D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6496" y="6261100"/>
            <a:ext cx="7175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300000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3" name="Rectangle 184">
            <a:extLst>
              <a:ext uri="{FF2B5EF4-FFF2-40B4-BE49-F238E27FC236}">
                <a16:creationId xmlns:a16="http://schemas.microsoft.com/office/drawing/2014/main" id="{F86CF5AF-BFDC-F01A-692B-985F329C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021" y="6261100"/>
            <a:ext cx="7175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350000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4" name="Line 185">
            <a:extLst>
              <a:ext uri="{FF2B5EF4-FFF2-40B4-BE49-F238E27FC236}">
                <a16:creationId xmlns:a16="http://schemas.microsoft.com/office/drawing/2014/main" id="{5D3E8789-1713-357F-EC76-283647DFB5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4221" y="2879725"/>
            <a:ext cx="0" cy="3128962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Line 186">
            <a:extLst>
              <a:ext uri="{FF2B5EF4-FFF2-40B4-BE49-F238E27FC236}">
                <a16:creationId xmlns:a16="http://schemas.microsoft.com/office/drawing/2014/main" id="{BF3982AA-B402-56C6-E514-8B1D468822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5958" y="6008688"/>
            <a:ext cx="6826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Line 187">
            <a:extLst>
              <a:ext uri="{FF2B5EF4-FFF2-40B4-BE49-F238E27FC236}">
                <a16:creationId xmlns:a16="http://schemas.microsoft.com/office/drawing/2014/main" id="{697EBC85-E8FE-A5CA-0673-2904D9DB80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5958" y="5227638"/>
            <a:ext cx="6826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Line 188">
            <a:extLst>
              <a:ext uri="{FF2B5EF4-FFF2-40B4-BE49-F238E27FC236}">
                <a16:creationId xmlns:a16="http://schemas.microsoft.com/office/drawing/2014/main" id="{3F9E9C93-EE77-7A0C-CDE1-4B87BF703D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5958" y="4448175"/>
            <a:ext cx="6826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Line 189">
            <a:extLst>
              <a:ext uri="{FF2B5EF4-FFF2-40B4-BE49-F238E27FC236}">
                <a16:creationId xmlns:a16="http://schemas.microsoft.com/office/drawing/2014/main" id="{DB599631-CD1C-BB4B-FA0F-90CFB5442A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5958" y="3667125"/>
            <a:ext cx="6826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Line 190">
            <a:extLst>
              <a:ext uri="{FF2B5EF4-FFF2-40B4-BE49-F238E27FC236}">
                <a16:creationId xmlns:a16="http://schemas.microsoft.com/office/drawing/2014/main" id="{3F125E76-B62A-44BD-46B0-EA51B07EB7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5958" y="2879725"/>
            <a:ext cx="6826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Rectangle 191">
            <a:extLst>
              <a:ext uri="{FF2B5EF4-FFF2-40B4-BE49-F238E27FC236}">
                <a16:creationId xmlns:a16="http://schemas.microsoft.com/office/drawing/2014/main" id="{6551F4CD-815C-7DC4-82CE-E67CEB52505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067671" y="5881688"/>
            <a:ext cx="2984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1" name="Rectangle 192">
            <a:extLst>
              <a:ext uri="{FF2B5EF4-FFF2-40B4-BE49-F238E27FC236}">
                <a16:creationId xmlns:a16="http://schemas.microsoft.com/office/drawing/2014/main" id="{E9136A35-454D-0261-223F-1A8FEB392C9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067671" y="5099050"/>
            <a:ext cx="2984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2" name="Rectangle 193">
            <a:extLst>
              <a:ext uri="{FF2B5EF4-FFF2-40B4-BE49-F238E27FC236}">
                <a16:creationId xmlns:a16="http://schemas.microsoft.com/office/drawing/2014/main" id="{17DEBA6E-DF11-296A-4684-BCDE8A53CA4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067671" y="4321175"/>
            <a:ext cx="2984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3" name="Rectangle 194">
            <a:extLst>
              <a:ext uri="{FF2B5EF4-FFF2-40B4-BE49-F238E27FC236}">
                <a16:creationId xmlns:a16="http://schemas.microsoft.com/office/drawing/2014/main" id="{2A15B138-60A4-82DB-3FEC-FBFFD9AADFB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067671" y="3540125"/>
            <a:ext cx="2984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4" name="Rectangle 195">
            <a:extLst>
              <a:ext uri="{FF2B5EF4-FFF2-40B4-BE49-F238E27FC236}">
                <a16:creationId xmlns:a16="http://schemas.microsoft.com/office/drawing/2014/main" id="{45C174BB-3420-7242-A91C-B954266725A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067671" y="2751138"/>
            <a:ext cx="2984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5" name="Rectangle 196">
            <a:extLst>
              <a:ext uri="{FF2B5EF4-FFF2-40B4-BE49-F238E27FC236}">
                <a16:creationId xmlns:a16="http://schemas.microsoft.com/office/drawing/2014/main" id="{EEA24CFD-BE09-A3CC-3518-0FA2A3DF8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221" y="2144713"/>
            <a:ext cx="4430713" cy="401796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Rectangle 197">
            <a:extLst>
              <a:ext uri="{FF2B5EF4-FFF2-40B4-BE49-F238E27FC236}">
                <a16:creationId xmlns:a16="http://schemas.microsoft.com/office/drawing/2014/main" id="{B51477B8-FCF7-C834-07CA-D09DCE532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021" y="6537325"/>
            <a:ext cx="9105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Cost ($)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7" name="Rectangle 198">
            <a:extLst>
              <a:ext uri="{FF2B5EF4-FFF2-40B4-BE49-F238E27FC236}">
                <a16:creationId xmlns:a16="http://schemas.microsoft.com/office/drawing/2014/main" id="{0FE16C91-C1B9-F14A-4653-7BFE011F064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01108" y="3995043"/>
            <a:ext cx="20823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Population Benefit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B8A94-06D4-632A-3148-671EEC328551}"/>
              </a:ext>
            </a:extLst>
          </p:cNvPr>
          <p:cNvSpPr txBox="1"/>
          <p:nvPr/>
        </p:nvSpPr>
        <p:spPr>
          <a:xfrm>
            <a:off x="8110657" y="3098003"/>
            <a:ext cx="3947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cost and population benefit are deemed equal, we can find the </a:t>
            </a:r>
            <a:r>
              <a:rPr lang="en-US" sz="2000" b="1" dirty="0">
                <a:solidFill>
                  <a:schemeClr val="accent6"/>
                </a:solidFill>
              </a:rPr>
              <a:t>optimal solution</a:t>
            </a:r>
            <a:r>
              <a:rPr lang="en-US" sz="2000" dirty="0"/>
              <a:t> as the minimum distance between the ideal point (*)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376C96-20FA-8336-31A5-D5FCD94C09D1}"/>
              </a:ext>
            </a:extLst>
          </p:cNvPr>
          <p:cNvCxnSpPr>
            <a:cxnSpLocks/>
          </p:cNvCxnSpPr>
          <p:nvPr/>
        </p:nvCxnSpPr>
        <p:spPr>
          <a:xfrm flipH="1">
            <a:off x="3542598" y="2297848"/>
            <a:ext cx="4238624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81BFD35-B57B-ACDF-F2CF-B8715780151A}"/>
              </a:ext>
            </a:extLst>
          </p:cNvPr>
          <p:cNvCxnSpPr>
            <a:cxnSpLocks/>
            <a:endCxn id="184" idx="4"/>
          </p:cNvCxnSpPr>
          <p:nvPr/>
        </p:nvCxnSpPr>
        <p:spPr>
          <a:xfrm>
            <a:off x="3542679" y="2274888"/>
            <a:ext cx="16323" cy="3388517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86CB4E24-6E8C-8429-0868-128D1507991E}"/>
              </a:ext>
            </a:extLst>
          </p:cNvPr>
          <p:cNvSpPr/>
          <p:nvPr/>
        </p:nvSpPr>
        <p:spPr>
          <a:xfrm>
            <a:off x="3406219" y="2100102"/>
            <a:ext cx="320742" cy="3495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34" name="Text Box 184">
            <a:extLst>
              <a:ext uri="{FF2B5EF4-FFF2-40B4-BE49-F238E27FC236}">
                <a16:creationId xmlns:a16="http://schemas.microsoft.com/office/drawing/2014/main" id="{77F31675-FBD3-4BD8-5CF1-72A3E1E79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1432" y="3885570"/>
            <a:ext cx="200005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6"/>
                </a:solidFill>
              </a:rPr>
              <a:t>Optimal solution</a:t>
            </a:r>
          </a:p>
        </p:txBody>
      </p:sp>
      <p:sp>
        <p:nvSpPr>
          <p:cNvPr id="235" name="Line 182">
            <a:extLst>
              <a:ext uri="{FF2B5EF4-FFF2-40B4-BE49-F238E27FC236}">
                <a16:creationId xmlns:a16="http://schemas.microsoft.com/office/drawing/2014/main" id="{1E15461B-EFE1-CF07-76E7-2BE20D274C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7657" y="4197350"/>
            <a:ext cx="343263" cy="91440"/>
          </a:xfrm>
          <a:prstGeom prst="line">
            <a:avLst/>
          </a:prstGeom>
          <a:noFill/>
          <a:ln w="9525">
            <a:solidFill>
              <a:srgbClr val="92D05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5CC6BFD5-2C81-8506-D629-32326D911CFC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3583646" y="2341794"/>
            <a:ext cx="591203" cy="1897522"/>
          </a:xfrm>
          <a:prstGeom prst="line">
            <a:avLst/>
          </a:prstGeom>
          <a:ln w="28575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 Box 184">
            <a:extLst>
              <a:ext uri="{FF2B5EF4-FFF2-40B4-BE49-F238E27FC236}">
                <a16:creationId xmlns:a16="http://schemas.microsoft.com/office/drawing/2014/main" id="{F657D057-AD82-A324-1429-C6579349D73F}"/>
              </a:ext>
            </a:extLst>
          </p:cNvPr>
          <p:cNvSpPr txBox="1">
            <a:spLocks noChangeArrowheads="1"/>
          </p:cNvSpPr>
          <p:nvPr/>
        </p:nvSpPr>
        <p:spPr bwMode="auto">
          <a:xfrm rot="4382880">
            <a:off x="3392013" y="2868138"/>
            <a:ext cx="181231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minimum distance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A2A1D-A32F-08F6-F7AE-BE03A5E8615E}"/>
              </a:ext>
            </a:extLst>
          </p:cNvPr>
          <p:cNvSpPr txBox="1"/>
          <p:nvPr/>
        </p:nvSpPr>
        <p:spPr>
          <a:xfrm>
            <a:off x="-75305" y="6484833"/>
            <a:ext cx="3581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000" dirty="0"/>
              <a:t>Developed by Justin Gude, Julie Zimmerman, Mitch Eaton, Jean Cochrane, Sarah Converse, Mike Runge, Brielle K Thompson</a:t>
            </a:r>
          </a:p>
        </p:txBody>
      </p:sp>
      <p:sp>
        <p:nvSpPr>
          <p:cNvPr id="19" name="Oval 50">
            <a:extLst>
              <a:ext uri="{FF2B5EF4-FFF2-40B4-BE49-F238E27FC236}">
                <a16:creationId xmlns:a16="http://schemas.microsoft.com/office/drawing/2014/main" id="{2FECBA14-36BE-FE1A-36AF-E64CF8209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284" y="2551201"/>
            <a:ext cx="193040" cy="190958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 Box 184">
            <a:extLst>
              <a:ext uri="{FF2B5EF4-FFF2-40B4-BE49-F238E27FC236}">
                <a16:creationId xmlns:a16="http://schemas.microsoft.com/office/drawing/2014/main" id="{594C77A4-D7EF-5C20-0487-E53068B03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5324" y="2451993"/>
            <a:ext cx="330708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= outcome of each alternative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C8A9C7-BCB6-3A5F-A849-5205758FE080}"/>
              </a:ext>
            </a:extLst>
          </p:cNvPr>
          <p:cNvSpPr txBox="1"/>
          <p:nvPr/>
        </p:nvSpPr>
        <p:spPr>
          <a:xfrm>
            <a:off x="661359" y="1284069"/>
            <a:ext cx="805084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dirty="0"/>
              <a:t>Example: Cost vs Population Benefit</a:t>
            </a:r>
            <a:endParaRPr lang="en-US" sz="36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624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  <p:bldP spid="234" grpId="0"/>
      <p:bldP spid="235" grpId="0" animBg="1"/>
      <p:bldP spid="2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2B44-750B-00EE-CAC8-50AB47C9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47" y="96184"/>
            <a:ext cx="10515600" cy="798887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Example: Consequence table + tradeoffs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DF857-64C1-B601-9374-621F8F27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98" y="896470"/>
            <a:ext cx="10422850" cy="587188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B24A78-6644-2184-EF2A-2EE92D3E28AA}"/>
              </a:ext>
            </a:extLst>
          </p:cNvPr>
          <p:cNvCxnSpPr>
            <a:cxnSpLocks/>
          </p:cNvCxnSpPr>
          <p:nvPr/>
        </p:nvCxnSpPr>
        <p:spPr>
          <a:xfrm flipH="1">
            <a:off x="1637599" y="2986823"/>
            <a:ext cx="102605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A0EB45-747F-1924-609F-217B071D74EF}"/>
              </a:ext>
            </a:extLst>
          </p:cNvPr>
          <p:cNvCxnSpPr>
            <a:cxnSpLocks/>
          </p:cNvCxnSpPr>
          <p:nvPr/>
        </p:nvCxnSpPr>
        <p:spPr>
          <a:xfrm flipH="1">
            <a:off x="1578332" y="4228248"/>
            <a:ext cx="102605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4DFA3C-05D4-32FE-6CA3-F14C7DB82E96}"/>
              </a:ext>
            </a:extLst>
          </p:cNvPr>
          <p:cNvCxnSpPr>
            <a:cxnSpLocks/>
          </p:cNvCxnSpPr>
          <p:nvPr/>
        </p:nvCxnSpPr>
        <p:spPr>
          <a:xfrm flipH="1">
            <a:off x="1635482" y="5470731"/>
            <a:ext cx="102605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E6377F-E60B-CA49-54E4-36022F7DAA20}"/>
              </a:ext>
            </a:extLst>
          </p:cNvPr>
          <p:cNvCxnSpPr>
            <a:cxnSpLocks/>
          </p:cNvCxnSpPr>
          <p:nvPr/>
        </p:nvCxnSpPr>
        <p:spPr>
          <a:xfrm flipH="1">
            <a:off x="1588915" y="1752806"/>
            <a:ext cx="102605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2ACEF5-A090-971F-9661-E9AC24650F28}"/>
              </a:ext>
            </a:extLst>
          </p:cNvPr>
          <p:cNvSpPr txBox="1"/>
          <p:nvPr/>
        </p:nvSpPr>
        <p:spPr>
          <a:xfrm>
            <a:off x="9249834" y="-1"/>
            <a:ext cx="368299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ea typeface="Calibri"/>
                <a:cs typeface="Calibri"/>
                <a:hlinkClick r:id="rId3"/>
              </a:rPr>
              <a:t>Thompson, Olden, &amp; Converse 2024</a:t>
            </a:r>
            <a:endParaRPr lang="en-US" sz="1500" dirty="0">
              <a:ea typeface="Calibri"/>
              <a:cs typeface="Calibri"/>
            </a:endParaRPr>
          </a:p>
          <a:p>
            <a:r>
              <a:rPr lang="en-US" sz="1500" i="1" dirty="0">
                <a:ea typeface="Calibri"/>
                <a:cs typeface="Calibri"/>
                <a:hlinkClick r:id="rId3"/>
              </a:rPr>
              <a:t>NeoBiota</a:t>
            </a:r>
            <a:endParaRPr lang="en-US" sz="1500" dirty="0" err="1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B54B2-CE45-9047-4C8C-5ACF392CF278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Brielle K Thompson</a:t>
            </a:r>
          </a:p>
        </p:txBody>
      </p:sp>
    </p:spTree>
    <p:extLst>
      <p:ext uri="{BB962C8B-B14F-4D97-AF65-F5344CB8AC3E}">
        <p14:creationId xmlns:p14="http://schemas.microsoft.com/office/powerpoint/2010/main" val="198096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827130-5F1A-E334-4E69-398B9B44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70"/>
          <a:stretch/>
        </p:blipFill>
        <p:spPr>
          <a:xfrm>
            <a:off x="2694894" y="0"/>
            <a:ext cx="8675769" cy="6246796"/>
          </a:xfrm>
          <a:prstGeom prst="rect">
            <a:avLst/>
          </a:prstGeom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000D6200-F35A-3892-70FB-0438F0553F7A}"/>
              </a:ext>
            </a:extLst>
          </p:cNvPr>
          <p:cNvSpPr/>
          <p:nvPr/>
        </p:nvSpPr>
        <p:spPr>
          <a:xfrm>
            <a:off x="4900126" y="2920156"/>
            <a:ext cx="500127" cy="455756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0B8F21-68DA-EB5D-DC69-C1E0CC879A08}"/>
              </a:ext>
            </a:extLst>
          </p:cNvPr>
          <p:cNvSpPr txBox="1"/>
          <p:nvPr/>
        </p:nvSpPr>
        <p:spPr>
          <a:xfrm>
            <a:off x="535666" y="611204"/>
            <a:ext cx="2368899" cy="2062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Today: </a:t>
            </a:r>
          </a:p>
          <a:p>
            <a:pPr algn="ctr"/>
            <a:r>
              <a:rPr lang="en-US" sz="3200" dirty="0"/>
              <a:t>Learn about the Tradeoffs step</a:t>
            </a:r>
          </a:p>
        </p:txBody>
      </p:sp>
    </p:spTree>
    <p:extLst>
      <p:ext uri="{BB962C8B-B14F-4D97-AF65-F5344CB8AC3E}">
        <p14:creationId xmlns:p14="http://schemas.microsoft.com/office/powerpoint/2010/main" val="2342776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E68C6-6E53-D8B4-9099-E34338D19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10858D3-3C3A-717B-373C-2EC48CA80A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322" b="22265"/>
          <a:stretch>
            <a:fillRect/>
          </a:stretch>
        </p:blipFill>
        <p:spPr>
          <a:xfrm>
            <a:off x="1147425" y="2792411"/>
            <a:ext cx="10422850" cy="12573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F66355-3D6C-3CE9-BAED-11500F24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47" y="96184"/>
            <a:ext cx="10515600" cy="798887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Example: Consequence table + tradeoffs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035BF-47BE-3F87-B894-9CB659C21D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9784"/>
          <a:stretch>
            <a:fillRect/>
          </a:stretch>
        </p:blipFill>
        <p:spPr>
          <a:xfrm>
            <a:off x="1096625" y="2184595"/>
            <a:ext cx="10422850" cy="5998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2EAF22-2D3F-06C6-D4A2-895410F42F08}"/>
              </a:ext>
            </a:extLst>
          </p:cNvPr>
          <p:cNvSpPr txBox="1"/>
          <p:nvPr/>
        </p:nvSpPr>
        <p:spPr>
          <a:xfrm>
            <a:off x="9249834" y="-1"/>
            <a:ext cx="368299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ea typeface="Calibri"/>
                <a:cs typeface="Calibri"/>
                <a:hlinkClick r:id="rId3"/>
              </a:rPr>
              <a:t>Thompson, Olden, &amp; Converse 2024</a:t>
            </a:r>
            <a:endParaRPr lang="en-US" sz="1500" dirty="0">
              <a:ea typeface="Calibri"/>
              <a:cs typeface="Calibri"/>
            </a:endParaRPr>
          </a:p>
          <a:p>
            <a:r>
              <a:rPr lang="en-US" sz="1500" i="1" dirty="0">
                <a:ea typeface="Calibri"/>
                <a:cs typeface="Calibri"/>
                <a:hlinkClick r:id="rId3"/>
              </a:rPr>
              <a:t>NeoBiota</a:t>
            </a:r>
            <a:endParaRPr lang="en-US" sz="1500" dirty="0" err="1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2C9C6-1EB3-886E-7181-9506E58C5A33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Brielle K Thompson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4474A3-F314-E1B4-C566-FF63B443D7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322" r="22669" b="22265"/>
          <a:stretch>
            <a:fillRect/>
          </a:stretch>
        </p:blipFill>
        <p:spPr>
          <a:xfrm>
            <a:off x="1096625" y="2800349"/>
            <a:ext cx="8060075" cy="12573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16A218-A59C-3211-61FD-7151390554DF}"/>
              </a:ext>
            </a:extLst>
          </p:cNvPr>
          <p:cNvCxnSpPr>
            <a:cxnSpLocks/>
          </p:cNvCxnSpPr>
          <p:nvPr/>
        </p:nvCxnSpPr>
        <p:spPr>
          <a:xfrm flipH="1">
            <a:off x="1160125" y="2800349"/>
            <a:ext cx="102605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E9438B-FD75-6409-0E71-17E5E90EFC8A}"/>
              </a:ext>
            </a:extLst>
          </p:cNvPr>
          <p:cNvCxnSpPr>
            <a:cxnSpLocks/>
          </p:cNvCxnSpPr>
          <p:nvPr/>
        </p:nvCxnSpPr>
        <p:spPr>
          <a:xfrm flipH="1">
            <a:off x="1113558" y="4041774"/>
            <a:ext cx="102605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701433-DE7B-82DA-49B1-4EBF3E81AF0A}"/>
              </a:ext>
            </a:extLst>
          </p:cNvPr>
          <p:cNvSpPr txBox="1"/>
          <p:nvPr/>
        </p:nvSpPr>
        <p:spPr>
          <a:xfrm>
            <a:off x="1061316" y="1182388"/>
            <a:ext cx="6747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Subset of the table: </a:t>
            </a:r>
            <a:r>
              <a:rPr lang="en-US" sz="2800" dirty="0"/>
              <a:t>management alternatives to control invasive rusty crayfish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7E129-D245-F3E0-963D-A51B5F3CE702}"/>
              </a:ext>
            </a:extLst>
          </p:cNvPr>
          <p:cNvSpPr txBox="1"/>
          <p:nvPr/>
        </p:nvSpPr>
        <p:spPr>
          <a:xfrm rot="16200000">
            <a:off x="-36550" y="3105834"/>
            <a:ext cx="154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 alternatives to compare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6C61BC-55B2-F071-8843-5FAFC0501F3A}"/>
              </a:ext>
            </a:extLst>
          </p:cNvPr>
          <p:cNvSpPr/>
          <p:nvPr/>
        </p:nvSpPr>
        <p:spPr>
          <a:xfrm>
            <a:off x="3822448" y="2821953"/>
            <a:ext cx="1841752" cy="266238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107904-2E23-4367-DE50-10E09BDBDBB0}"/>
              </a:ext>
            </a:extLst>
          </p:cNvPr>
          <p:cNvSpPr/>
          <p:nvPr/>
        </p:nvSpPr>
        <p:spPr>
          <a:xfrm>
            <a:off x="1113556" y="4159941"/>
            <a:ext cx="2545062" cy="1098286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accent6">
                    <a:lumMod val="50000"/>
                  </a:schemeClr>
                </a:solidFill>
              </a:rPr>
              <a:t>Best in having low </a:t>
            </a:r>
          </a:p>
          <a:p>
            <a:pPr algn="ctr"/>
            <a:r>
              <a:rPr lang="en-US" sz="1900" dirty="0">
                <a:solidFill>
                  <a:schemeClr val="accent6">
                    <a:lumMod val="50000"/>
                  </a:schemeClr>
                </a:solidFill>
              </a:rPr>
              <a:t># of crayfish </a:t>
            </a:r>
          </a:p>
          <a:p>
            <a:pPr algn="ctr"/>
            <a:r>
              <a:rPr lang="en-US" sz="1900" i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1900" b="1" i="1" dirty="0">
                <a:solidFill>
                  <a:schemeClr val="accent6">
                    <a:lumMod val="50000"/>
                  </a:schemeClr>
                </a:solidFill>
              </a:rPr>
              <a:t>suppression objective</a:t>
            </a:r>
            <a:r>
              <a:rPr lang="en-US" sz="1900" i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2F350A-FF7F-9A1D-826F-C24E7AE59655}"/>
              </a:ext>
            </a:extLst>
          </p:cNvPr>
          <p:cNvSpPr/>
          <p:nvPr/>
        </p:nvSpPr>
        <p:spPr>
          <a:xfrm>
            <a:off x="3871204" y="4134175"/>
            <a:ext cx="3299961" cy="154940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0066"/>
                </a:solidFill>
              </a:rPr>
              <a:t>Best alternative in having low % coverage of crayfish &amp; low # of crayfish entering an important area </a:t>
            </a:r>
            <a:r>
              <a:rPr lang="en-US" sz="2000" b="1" i="1" dirty="0">
                <a:solidFill>
                  <a:srgbClr val="660066"/>
                </a:solidFill>
              </a:rPr>
              <a:t>(Containment &amp; Prevention objectives)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CC042E-D54C-3E49-7EEE-2A7A2BD548A4}"/>
              </a:ext>
            </a:extLst>
          </p:cNvPr>
          <p:cNvSpPr/>
          <p:nvPr/>
        </p:nvSpPr>
        <p:spPr>
          <a:xfrm>
            <a:off x="5664199" y="3557791"/>
            <a:ext cx="3526367" cy="23714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C5575F-9445-C76A-BB3B-505465BFF7B8}"/>
              </a:ext>
            </a:extLst>
          </p:cNvPr>
          <p:cNvSpPr/>
          <p:nvPr/>
        </p:nvSpPr>
        <p:spPr>
          <a:xfrm>
            <a:off x="9190566" y="3088194"/>
            <a:ext cx="2230098" cy="469594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946B94-20A0-C74B-A8A1-BA0996626BF1}"/>
              </a:ext>
            </a:extLst>
          </p:cNvPr>
          <p:cNvSpPr/>
          <p:nvPr/>
        </p:nvSpPr>
        <p:spPr>
          <a:xfrm>
            <a:off x="7383751" y="4148010"/>
            <a:ext cx="2014249" cy="66287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“Middle ground outcome”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D5BF5E-63B4-EB67-8185-9BD7A93445BE}"/>
              </a:ext>
            </a:extLst>
          </p:cNvPr>
          <p:cNvSpPr/>
          <p:nvPr/>
        </p:nvSpPr>
        <p:spPr>
          <a:xfrm>
            <a:off x="9673167" y="4170408"/>
            <a:ext cx="1747498" cy="1724133"/>
          </a:xfrm>
          <a:prstGeom prst="rect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Means we should not conduct Growth, 8 or Edges, 8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F1F89E-A12E-E367-1FC4-F6BB9277B5CF}"/>
              </a:ext>
            </a:extLst>
          </p:cNvPr>
          <p:cNvSpPr/>
          <p:nvPr/>
        </p:nvSpPr>
        <p:spPr>
          <a:xfrm>
            <a:off x="2362200" y="2813049"/>
            <a:ext cx="241300" cy="2089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6B21DE-D383-74B8-1400-32290765204C}"/>
              </a:ext>
            </a:extLst>
          </p:cNvPr>
          <p:cNvSpPr/>
          <p:nvPr/>
        </p:nvSpPr>
        <p:spPr>
          <a:xfrm>
            <a:off x="2362200" y="3333473"/>
            <a:ext cx="241300" cy="208927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F53FCEF-F22F-B4FE-0F80-DA5AC36F9B8D}"/>
              </a:ext>
            </a:extLst>
          </p:cNvPr>
          <p:cNvSpPr/>
          <p:nvPr/>
        </p:nvSpPr>
        <p:spPr>
          <a:xfrm>
            <a:off x="2362200" y="3079611"/>
            <a:ext cx="241300" cy="208927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AC5B60-9B7C-6448-6A40-152C4672B066}"/>
              </a:ext>
            </a:extLst>
          </p:cNvPr>
          <p:cNvSpPr/>
          <p:nvPr/>
        </p:nvSpPr>
        <p:spPr>
          <a:xfrm>
            <a:off x="2362200" y="3586010"/>
            <a:ext cx="241300" cy="20892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103AF10-A14F-E5A8-18FD-2F3F8E40DA16}"/>
              </a:ext>
            </a:extLst>
          </p:cNvPr>
          <p:cNvSpPr/>
          <p:nvPr/>
        </p:nvSpPr>
        <p:spPr>
          <a:xfrm>
            <a:off x="2362200" y="3838547"/>
            <a:ext cx="241300" cy="20892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C869A-C199-71FB-3445-0FD6BE949EC0}"/>
              </a:ext>
            </a:extLst>
          </p:cNvPr>
          <p:cNvSpPr txBox="1"/>
          <p:nvPr/>
        </p:nvSpPr>
        <p:spPr>
          <a:xfrm>
            <a:off x="1235508" y="5387684"/>
            <a:ext cx="22533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*But worse than Downstream, 8 in the other 2 objectives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B9EE40-432A-AB84-B3F7-EDA96B301F73}"/>
              </a:ext>
            </a:extLst>
          </p:cNvPr>
          <p:cNvSpPr txBox="1"/>
          <p:nvPr/>
        </p:nvSpPr>
        <p:spPr>
          <a:xfrm>
            <a:off x="4047984" y="5734701"/>
            <a:ext cx="2946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660066"/>
                </a:solidFill>
              </a:rPr>
              <a:t>*But worse than Abundance, 8 in the first objective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8972EB-4F51-E1A5-EC9B-337762EBBFFC}"/>
              </a:ext>
            </a:extLst>
          </p:cNvPr>
          <p:cNvSpPr txBox="1"/>
          <p:nvPr/>
        </p:nvSpPr>
        <p:spPr>
          <a:xfrm>
            <a:off x="7269551" y="4798808"/>
            <a:ext cx="21505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Better than Abundance,8 in Prevention &amp; b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etter than Downstream,8 in Suppression  </a:t>
            </a:r>
          </a:p>
        </p:txBody>
      </p:sp>
    </p:spTree>
    <p:extLst>
      <p:ext uri="{BB962C8B-B14F-4D97-AF65-F5344CB8AC3E}">
        <p14:creationId xmlns:p14="http://schemas.microsoft.com/office/powerpoint/2010/main" val="369395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/>
      <p:bldP spid="33" grpId="0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DF1892-DFF0-1640-D4C6-AD6F21A94D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07" b="7778"/>
          <a:stretch>
            <a:fillRect/>
          </a:stretch>
        </p:blipFill>
        <p:spPr>
          <a:xfrm>
            <a:off x="838200" y="215900"/>
            <a:ext cx="11135464" cy="6159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97FC7E-BDF2-A799-568D-17FCEF8A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0" y="327025"/>
            <a:ext cx="3962400" cy="2060575"/>
          </a:xfrm>
        </p:spPr>
        <p:txBody>
          <a:bodyPr>
            <a:noAutofit/>
          </a:bodyPr>
          <a:lstStyle/>
          <a:p>
            <a:r>
              <a:rPr lang="en-US" sz="3200" dirty="0"/>
              <a:t>Example: Guiding management decisions of invasive carp in the Lower Mississippi River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1846DA-377D-57D4-954F-0BF165103A5C}"/>
              </a:ext>
            </a:extLst>
          </p:cNvPr>
          <p:cNvSpPr txBox="1">
            <a:spLocks/>
          </p:cNvSpPr>
          <p:nvPr/>
        </p:nvSpPr>
        <p:spPr>
          <a:xfrm>
            <a:off x="838200" y="5292725"/>
            <a:ext cx="2844800" cy="108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hlinkClick r:id="rId3"/>
              </a:rPr>
              <a:t>Shiny app </a:t>
            </a:r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4473E0-6958-7D63-6A8E-463BCF808DB9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Brielle K Thompson</a:t>
            </a:r>
          </a:p>
        </p:txBody>
      </p:sp>
      <p:pic>
        <p:nvPicPr>
          <p:cNvPr id="1026" name="Picture 2" descr="Silver carp | Silver carp (Hypophthalmichthys molitrix). Pho… | Flickr">
            <a:extLst>
              <a:ext uri="{FF2B5EF4-FFF2-40B4-BE49-F238E27FC236}">
                <a16:creationId xmlns:a16="http://schemas.microsoft.com/office/drawing/2014/main" id="{361B6CE2-837B-C5D2-E589-CB864E63C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" b="97852" l="293" r="93848">
                        <a14:foregroundMark x1="17969" y1="15625" x2="14453" y2="977"/>
                        <a14:foregroundMark x1="11719" y1="40039" x2="293" y2="37695"/>
                        <a14:foregroundMark x1="47168" y1="77344" x2="41699" y2="78906"/>
                        <a14:foregroundMark x1="59082" y1="86914" x2="50391" y2="85742"/>
                        <a14:foregroundMark x1="60449" y1="83594" x2="56641" y2="94531"/>
                        <a14:foregroundMark x1="90527" y1="85352" x2="93848" y2="80273"/>
                        <a14:foregroundMark x1="57031" y1="90039" x2="54004" y2="90039"/>
                        <a14:foregroundMark x1="53516" y1="84570" x2="48926" y2="92383"/>
                        <a14:foregroundMark x1="42285" y1="29102" x2="38770" y2="25977"/>
                        <a14:foregroundMark x1="54199" y1="88477" x2="53418" y2="978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832" y="3205162"/>
            <a:ext cx="57404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552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20DC-0EBC-5471-2334-E6907163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D. Evaluate trade-offs explicitly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4169-9F98-7E43-DECA-49EFD8962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Multicriteria decision analysis: </a:t>
            </a:r>
          </a:p>
          <a:p>
            <a:pPr lvl="1"/>
            <a:r>
              <a:rPr lang="en-US" dirty="0"/>
              <a:t>Offers tools to evaluate multiple objective problems</a:t>
            </a:r>
          </a:p>
          <a:p>
            <a:r>
              <a:rPr lang="en-US" dirty="0"/>
              <a:t>A variety of tools exist (beyond the scope of this workshop)</a:t>
            </a:r>
          </a:p>
          <a:p>
            <a:pPr lvl="1"/>
            <a:r>
              <a:rPr lang="en-US" dirty="0"/>
              <a:t>Outranking methods</a:t>
            </a:r>
          </a:p>
          <a:p>
            <a:pPr lvl="1"/>
            <a:r>
              <a:rPr lang="en-US" dirty="0"/>
              <a:t>Analytic Hierarchy Process</a:t>
            </a:r>
          </a:p>
          <a:p>
            <a:pPr lvl="1"/>
            <a:r>
              <a:rPr lang="en-US" dirty="0"/>
              <a:t>Multi-attribute value/utility theory</a:t>
            </a:r>
          </a:p>
          <a:p>
            <a:pPr lvl="1"/>
            <a:r>
              <a:rPr lang="en-US" dirty="0"/>
              <a:t>SMART (simple multi-attribute rating technique)</a:t>
            </a:r>
          </a:p>
          <a:p>
            <a:pPr lvl="1"/>
            <a:endParaRPr lang="en-US" dirty="0"/>
          </a:p>
          <a:p>
            <a:r>
              <a:rPr lang="en-US" i="1" dirty="0"/>
              <a:t>See this week’s reading for more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BEA1B-1461-F32B-0133-335DD10311C3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3850217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451B-3F9E-4DE4-7DC0-C31B5E5F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9906"/>
          </a:xfrm>
        </p:spPr>
        <p:txBody>
          <a:bodyPr/>
          <a:lstStyle/>
          <a:p>
            <a:r>
              <a:rPr lang="en-US" dirty="0">
                <a:hlinkClick r:id="rId4"/>
              </a:rPr>
              <a:t>3-minute intro to MCDA</a:t>
            </a:r>
            <a:endParaRPr lang="en-US" dirty="0"/>
          </a:p>
        </p:txBody>
      </p:sp>
      <p:pic>
        <p:nvPicPr>
          <p:cNvPr id="3" name="Online Media 2" title="A Short Story about Multiple Criteria Decision Analysis (MCDA)">
            <a:hlinkClick r:id="" action="ppaction://media"/>
            <a:extLst>
              <a:ext uri="{FF2B5EF4-FFF2-40B4-BE49-F238E27FC236}">
                <a16:creationId xmlns:a16="http://schemas.microsoft.com/office/drawing/2014/main" id="{C72AB2F2-81A5-99B7-45A7-CB0327E99F7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838200" y="789906"/>
            <a:ext cx="101600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5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5BF2-D713-C211-3A00-FCB520FA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SMART (simple multi-attribute rating technique)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CC1F-8A00-8020-E664-8F8372B45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66876"/>
            <a:ext cx="11353800" cy="4486274"/>
          </a:xfrm>
        </p:spPr>
        <p:txBody>
          <a:bodyPr>
            <a:normAutofit fontScale="92500" lnSpcReduction="10000"/>
          </a:bodyPr>
          <a:lstStyle/>
          <a:p>
            <a:pPr marL="1200150" lvl="1" indent="-7429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600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Normalize all attributes to 0-1 scale within each objective</a:t>
            </a:r>
          </a:p>
          <a:p>
            <a:pPr marL="1657350" lvl="2" indent="-7429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sz="3200" dirty="0">
              <a:solidFill>
                <a:schemeClr val="dk1"/>
              </a:solidFill>
            </a:endParaRPr>
          </a:p>
          <a:p>
            <a:pPr marL="914400" lvl="2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ct val="100000"/>
              <a:buNone/>
            </a:pPr>
            <a:endParaRPr lang="en-US" sz="3200" dirty="0">
              <a:solidFill>
                <a:schemeClr val="dk1"/>
              </a:solidFill>
            </a:endParaRPr>
          </a:p>
          <a:p>
            <a:pPr marL="914400" lvl="2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ct val="100000"/>
              <a:buNone/>
            </a:pPr>
            <a:endParaRPr lang="en-US" sz="3200" dirty="0">
              <a:solidFill>
                <a:schemeClr val="dk1"/>
              </a:solidFill>
            </a:endParaRPr>
          </a:p>
          <a:p>
            <a:pPr marL="1200150" lvl="1" indent="-7429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600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Assign weights to each fundamental objective</a:t>
            </a:r>
            <a:endParaRPr lang="en-US" sz="3600" dirty="0">
              <a:solidFill>
                <a:schemeClr val="dk1"/>
              </a:solidFill>
            </a:endParaRPr>
          </a:p>
          <a:p>
            <a:pPr marL="1200150" lvl="1" indent="-7429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600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Calculate weighted sum of scores for each alternative</a:t>
            </a:r>
            <a:endParaRPr lang="en-US" sz="3600" dirty="0">
              <a:solidFill>
                <a:schemeClr val="dk1"/>
              </a:solidFill>
            </a:endParaRPr>
          </a:p>
          <a:p>
            <a:pPr marL="1200150" lvl="1" indent="-7429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600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Recommend alternative with highest weighted score</a:t>
            </a:r>
            <a:endParaRPr lang="en-US" sz="3600" dirty="0">
              <a:solidFill>
                <a:schemeClr val="dk1"/>
              </a:solidFill>
            </a:endParaRPr>
          </a:p>
          <a:p>
            <a:pPr marL="1200150" lvl="1" indent="-7429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600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Sensitivity analysis! (Is the recommendation sensitive to the weights and predictions?)</a:t>
            </a:r>
            <a:endParaRPr lang="en-US" sz="3600" dirty="0">
              <a:solidFill>
                <a:schemeClr val="dk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18C2-2199-8634-7171-3137E7FC4B97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  <p:sp>
        <p:nvSpPr>
          <p:cNvPr id="5" name="Google Shape;370;p34">
            <a:extLst>
              <a:ext uri="{FF2B5EF4-FFF2-40B4-BE49-F238E27FC236}">
                <a16:creationId xmlns:a16="http://schemas.microsoft.com/office/drawing/2014/main" id="{EDE39542-423E-FAA2-E70F-D2E04106ACD9}"/>
              </a:ext>
            </a:extLst>
          </p:cNvPr>
          <p:cNvSpPr txBox="1">
            <a:spLocks/>
          </p:cNvSpPr>
          <p:nvPr/>
        </p:nvSpPr>
        <p:spPr>
          <a:xfrm>
            <a:off x="3212053" y="2199114"/>
            <a:ext cx="5767893" cy="14775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590"/>
              <a:buNone/>
            </a:pPr>
            <a:r>
              <a:rPr lang="en-US" sz="220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For Goal to Maximize the attribute:</a:t>
            </a:r>
            <a:endParaRPr lang="en-US" sz="2200" dirty="0">
              <a:latin typeface="+mj-lt"/>
              <a:sym typeface="Century Gothic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590"/>
              <a:buNone/>
            </a:pPr>
            <a:r>
              <a:rPr lang="en-US" sz="220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	(x – minimum)/(maximum-minimum)</a:t>
            </a:r>
            <a:endParaRPr lang="en-US" sz="2200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220"/>
              <a:buNone/>
            </a:pPr>
            <a:r>
              <a:rPr lang="en-US" sz="220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For Goal to Minimize the attribute: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220"/>
              <a:buNone/>
            </a:pPr>
            <a:r>
              <a:rPr lang="en-US" sz="220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	1-(x – minimum)/(maximum-minimum)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2777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B819-1618-E9BF-A869-3E2FE745B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14683"/>
            <a:ext cx="10706100" cy="464689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Given our simplified impoundment repair problem (see consequence table), solve it using SMART for two different sets of weights: 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Weights for cost/environmental benefit/disturbance are: 0.6, 0.3, 0.1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Weights for cost/environmental benefit/disturbance are: 0.2, 0.6, 0.2</a:t>
            </a:r>
          </a:p>
          <a:p>
            <a:pPr>
              <a:lnSpc>
                <a:spcPct val="120000"/>
              </a:lnSpc>
            </a:pPr>
            <a:endParaRPr lang="en-US" sz="3200" dirty="0"/>
          </a:p>
          <a:p>
            <a:pPr lvl="0">
              <a:lnSpc>
                <a:spcPct val="120000"/>
              </a:lnSpc>
            </a:pPr>
            <a:r>
              <a:rPr lang="en-US" sz="3200" dirty="0"/>
              <a:t>What if my weights are 0.6, 0.3, 0.1, but I am uncertain about the environmental benefit of the minor repair? It could be as small as 1 or as large as 5. Is my decision sensitive to this uncertainty?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DAF16F-CE5D-7496-9988-9E0486F0EE5A}"/>
              </a:ext>
            </a:extLst>
          </p:cNvPr>
          <p:cNvSpPr txBox="1">
            <a:spLocks/>
          </p:cNvSpPr>
          <p:nvPr/>
        </p:nvSpPr>
        <p:spPr>
          <a:xfrm>
            <a:off x="0" y="480732"/>
            <a:ext cx="12192000" cy="88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Activity: SMART Practice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1D51B-EEDD-49EA-6A21-221978DE66AA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9F5D83-8A6D-5475-CF80-2D0BD80D54C1}"/>
              </a:ext>
            </a:extLst>
          </p:cNvPr>
          <p:cNvSpPr txBox="1"/>
          <p:nvPr/>
        </p:nvSpPr>
        <p:spPr>
          <a:xfrm>
            <a:off x="514350" y="1429907"/>
            <a:ext cx="274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EXCEL LINK</a:t>
            </a:r>
          </a:p>
        </p:txBody>
      </p:sp>
    </p:spTree>
    <p:extLst>
      <p:ext uri="{BB962C8B-B14F-4D97-AF65-F5344CB8AC3E}">
        <p14:creationId xmlns:p14="http://schemas.microsoft.com/office/powerpoint/2010/main" val="1442991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vintage weighing scales">
            <a:extLst>
              <a:ext uri="{FF2B5EF4-FFF2-40B4-BE49-F238E27FC236}">
                <a16:creationId xmlns:a16="http://schemas.microsoft.com/office/drawing/2014/main" id="{81D3E453-7F2E-0F51-D82F-7AAC89ED7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550" y="0"/>
            <a:ext cx="4273314" cy="6409970"/>
          </a:xfrm>
          <a:prstGeom prst="rect">
            <a:avLst/>
          </a:prstGeom>
          <a:ln>
            <a:noFill/>
          </a:ln>
          <a:effectLst>
            <a:softEdge rad="3302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096C1-466D-652F-1EF8-DA36C2C3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127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Where do objective weights come from?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51B17-6764-6472-5452-BED983E6A6AF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Sarah Converse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B68C5-0EAD-E5D0-2D8E-CE105FE26B8B}"/>
              </a:ext>
            </a:extLst>
          </p:cNvPr>
          <p:cNvSpPr txBox="1"/>
          <p:nvPr/>
        </p:nvSpPr>
        <p:spPr>
          <a:xfrm>
            <a:off x="609386" y="1422397"/>
            <a:ext cx="7299131" cy="5203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600" b="0" i="0" u="none" strike="noStrike" cap="none" dirty="0">
                <a:ea typeface="Arial"/>
                <a:cs typeface="Arial"/>
                <a:sym typeface="Arial"/>
              </a:rPr>
              <a:t>Represent relative </a:t>
            </a:r>
            <a:r>
              <a:rPr lang="en-US" sz="3600" b="0" i="1" u="none" strike="noStrike" cap="none" dirty="0">
                <a:ea typeface="Arial"/>
                <a:cs typeface="Arial"/>
                <a:sym typeface="Arial"/>
              </a:rPr>
              <a:t>values</a:t>
            </a:r>
            <a:r>
              <a:rPr lang="en-US" sz="3600" b="0" i="0" u="none" strike="noStrike" cap="none" dirty="0">
                <a:ea typeface="Arial"/>
                <a:cs typeface="Arial"/>
                <a:sym typeface="Arial"/>
              </a:rPr>
              <a:t> of a decision maker</a:t>
            </a:r>
            <a:endParaRPr lang="en-US" sz="2400" dirty="0"/>
          </a:p>
          <a:p>
            <a:pPr marL="635000" marR="0" lvl="0" indent="-4572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b="0" i="0" u="none" strike="noStrike" cap="none" dirty="0"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600" b="0" i="0" u="none" strike="noStrike" cap="none" dirty="0">
                <a:ea typeface="Arial"/>
                <a:cs typeface="Arial"/>
                <a:sym typeface="Arial"/>
              </a:rPr>
              <a:t>Some methods</a:t>
            </a:r>
            <a:endParaRPr lang="en-US" sz="2400" dirty="0"/>
          </a:p>
          <a:p>
            <a:pPr marL="800100" marR="0" lvl="1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ea typeface="Arial"/>
                <a:cs typeface="Arial"/>
                <a:sym typeface="Arial"/>
              </a:rPr>
              <a:t>Direct elicitation- importance weights</a:t>
            </a:r>
            <a:endParaRPr lang="en-US" sz="2400" dirty="0"/>
          </a:p>
          <a:p>
            <a:pPr marL="800100" marR="0" lvl="1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ea typeface="Arial"/>
                <a:cs typeface="Arial"/>
                <a:sym typeface="Arial"/>
              </a:rPr>
              <a:t>Swing weighting</a:t>
            </a:r>
            <a:endParaRPr lang="en-US" sz="2400" dirty="0"/>
          </a:p>
          <a:p>
            <a:pPr marL="800100" marR="0" lvl="1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ea typeface="Arial"/>
                <a:cs typeface="Arial"/>
                <a:sym typeface="Arial"/>
              </a:rPr>
              <a:t>Pairwise weighting (AHP)</a:t>
            </a:r>
            <a:endParaRPr lang="en-US" sz="2400" dirty="0"/>
          </a:p>
          <a:p>
            <a:pPr marL="635000" marR="0" lvl="0" indent="-4572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b="0" i="0" u="none" strike="noStrike" cap="none" dirty="0"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600" b="0" i="0" u="none" strike="noStrike" cap="none" dirty="0">
                <a:ea typeface="Arial"/>
                <a:cs typeface="Arial"/>
                <a:sym typeface="Arial"/>
              </a:rPr>
              <a:t>Weights are context-dependent</a:t>
            </a:r>
            <a:endParaRPr lang="en-US" sz="2400" dirty="0"/>
          </a:p>
          <a:p>
            <a:pPr marL="800100" marR="0" lvl="1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ea typeface="Arial"/>
                <a:cs typeface="Arial"/>
                <a:sym typeface="Arial"/>
              </a:rPr>
              <a:t>If you change the range of predictions for an attribute, its weight may need to change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2752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9188-D79A-F3E7-3559-2F1515F7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97053-8694-168E-1F1D-6A5A0372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6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These reflect the </a:t>
            </a:r>
            <a:r>
              <a:rPr lang="en-US" b="1" dirty="0"/>
              <a:t>relative importance</a:t>
            </a:r>
            <a:r>
              <a:rPr lang="en-US" dirty="0"/>
              <a:t> of each criterion in a decision-making process and are used in SMART</a:t>
            </a:r>
          </a:p>
          <a:p>
            <a:r>
              <a:rPr lang="en-US" dirty="0"/>
              <a:t>Example: </a:t>
            </a:r>
          </a:p>
        </p:txBody>
      </p:sp>
      <p:graphicFrame>
        <p:nvGraphicFramePr>
          <p:cNvPr id="4" name="Google Shape;428;p39">
            <a:extLst>
              <a:ext uri="{FF2B5EF4-FFF2-40B4-BE49-F238E27FC236}">
                <a16:creationId xmlns:a16="http://schemas.microsoft.com/office/drawing/2014/main" id="{65537918-F449-CF4D-202A-BCE448BD7C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5132050"/>
              </p:ext>
            </p:extLst>
          </p:nvPr>
        </p:nvGraphicFramePr>
        <p:xfrm>
          <a:off x="990600" y="2897189"/>
          <a:ext cx="9886951" cy="219260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86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8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5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/>
                        <a:t>Weight</a:t>
                      </a: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Translocations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Habitat Restoration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88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/>
                        <a:t>Maximize </a:t>
                      </a:r>
                      <a:r>
                        <a:rPr lang="en-US" sz="2800" u="none" strike="noStrike" cap="none" dirty="0" err="1"/>
                        <a:t>Pr</a:t>
                      </a:r>
                      <a:r>
                        <a:rPr lang="en-US" sz="2800" u="none" strike="noStrike" cap="none" dirty="0"/>
                        <a:t> (persistence)</a:t>
                      </a: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0.9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0.5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/>
                        <a:t>0.9</a:t>
                      </a: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Minimize cost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0.1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$1,000,000 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/>
                        <a:t>$100,000,000 </a:t>
                      </a: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AA06E3F-C3D4-4016-6B50-E53166AF9909}"/>
              </a:ext>
            </a:extLst>
          </p:cNvPr>
          <p:cNvSpPr/>
          <p:nvPr/>
        </p:nvSpPr>
        <p:spPr>
          <a:xfrm>
            <a:off x="4838700" y="4199436"/>
            <a:ext cx="876300" cy="89035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1BC73-8D53-27B9-E88D-CF5F01557442}"/>
              </a:ext>
            </a:extLst>
          </p:cNvPr>
          <p:cNvSpPr txBox="1"/>
          <p:nvPr/>
        </p:nvSpPr>
        <p:spPr>
          <a:xfrm>
            <a:off x="2181226" y="5226308"/>
            <a:ext cx="8686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1400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This is a common weighting scheme we see from the level of biologists- not as worried about the costs as the biological outcome.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E2D69-7AE8-11E2-6A57-002E5F2758B7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Sarah Converse</a:t>
            </a:r>
          </a:p>
        </p:txBody>
      </p:sp>
    </p:spTree>
    <p:extLst>
      <p:ext uri="{BB962C8B-B14F-4D97-AF65-F5344CB8AC3E}">
        <p14:creationId xmlns:p14="http://schemas.microsoft.com/office/powerpoint/2010/main" val="4102370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4FAC6-25B4-C21A-DD1F-B19B31E58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DB5D-E76A-903E-A650-96178709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6ED9-0610-83A9-4866-CF5779A8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6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These reflect the </a:t>
            </a:r>
            <a:r>
              <a:rPr lang="en-US" b="1" dirty="0"/>
              <a:t>relative importance</a:t>
            </a:r>
            <a:r>
              <a:rPr lang="en-US" dirty="0"/>
              <a:t> of each criterion in a decision-making process and are used in SMART</a:t>
            </a:r>
          </a:p>
          <a:p>
            <a:r>
              <a:rPr lang="en-US" dirty="0"/>
              <a:t>Example: </a:t>
            </a:r>
          </a:p>
        </p:txBody>
      </p:sp>
      <p:graphicFrame>
        <p:nvGraphicFramePr>
          <p:cNvPr id="4" name="Google Shape;428;p39">
            <a:extLst>
              <a:ext uri="{FF2B5EF4-FFF2-40B4-BE49-F238E27FC236}">
                <a16:creationId xmlns:a16="http://schemas.microsoft.com/office/drawing/2014/main" id="{AA07D9CE-AEFE-7F65-E2C1-723745978A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700423"/>
              </p:ext>
            </p:extLst>
          </p:nvPr>
        </p:nvGraphicFramePr>
        <p:xfrm>
          <a:off x="990600" y="2897189"/>
          <a:ext cx="9886951" cy="219260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86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8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5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/>
                        <a:t>Weight</a:t>
                      </a: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Translocations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Habitat Restoration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88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/>
                        <a:t>Maximize </a:t>
                      </a:r>
                      <a:r>
                        <a:rPr lang="en-US" sz="2800" u="none" strike="noStrike" cap="none" dirty="0" err="1"/>
                        <a:t>Pr</a:t>
                      </a:r>
                      <a:r>
                        <a:rPr lang="en-US" sz="2800" u="none" strike="noStrike" cap="none" dirty="0"/>
                        <a:t> (persistence)</a:t>
                      </a: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0.9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0.5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sngStrike" cap="none" dirty="0"/>
                        <a:t>0.9 </a:t>
                      </a:r>
                      <a:r>
                        <a:rPr lang="en-US" sz="2800" u="none" strike="noStrike" cap="none" dirty="0"/>
                        <a:t>0.51</a:t>
                      </a:r>
                      <a:endParaRPr sz="2800" b="0" i="0" u="none" strike="sng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Minimize cost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0.1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$1,000,000 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/>
                        <a:t>$100,000,000 </a:t>
                      </a: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10A6A98-0178-F1E8-B112-0FAA7C48EC29}"/>
              </a:ext>
            </a:extLst>
          </p:cNvPr>
          <p:cNvSpPr/>
          <p:nvPr/>
        </p:nvSpPr>
        <p:spPr>
          <a:xfrm>
            <a:off x="4838700" y="4199436"/>
            <a:ext cx="876300" cy="89035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8EF5B-91F3-C0E4-85A3-7E9C371819C8}"/>
              </a:ext>
            </a:extLst>
          </p:cNvPr>
          <p:cNvSpPr txBox="1"/>
          <p:nvPr/>
        </p:nvSpPr>
        <p:spPr>
          <a:xfrm>
            <a:off x="2181226" y="5226308"/>
            <a:ext cx="868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1400"/>
            </a:pPr>
            <a:r>
              <a:rPr lang="en-US" sz="2400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But what if this is the new outcome? Should we update the weights?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09E2CD-C88D-7F70-7794-48672E1DC1DC}"/>
              </a:ext>
            </a:extLst>
          </p:cNvPr>
          <p:cNvSpPr/>
          <p:nvPr/>
        </p:nvSpPr>
        <p:spPr>
          <a:xfrm>
            <a:off x="6524626" y="4103691"/>
            <a:ext cx="3857624" cy="48736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0B78D-6E2C-7056-904A-DAC1B99B77D8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Sarah Converse</a:t>
            </a:r>
          </a:p>
        </p:txBody>
      </p:sp>
    </p:spTree>
    <p:extLst>
      <p:ext uri="{BB962C8B-B14F-4D97-AF65-F5344CB8AC3E}">
        <p14:creationId xmlns:p14="http://schemas.microsoft.com/office/powerpoint/2010/main" val="2925889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0E281-1C06-252C-B904-2CB607BCC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FD4B-6430-1016-75B4-63C8D3FE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8D48B-291C-0385-A3FE-C241B04AE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6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These reflect the </a:t>
            </a:r>
            <a:r>
              <a:rPr lang="en-US" b="1" dirty="0"/>
              <a:t>relative importance</a:t>
            </a:r>
            <a:r>
              <a:rPr lang="en-US" dirty="0"/>
              <a:t> of each criterion in a decision-making process and are used in SMART</a:t>
            </a:r>
          </a:p>
          <a:p>
            <a:r>
              <a:rPr lang="en-US" dirty="0"/>
              <a:t>Example: </a:t>
            </a:r>
          </a:p>
        </p:txBody>
      </p:sp>
      <p:graphicFrame>
        <p:nvGraphicFramePr>
          <p:cNvPr id="4" name="Google Shape;428;p39">
            <a:extLst>
              <a:ext uri="{FF2B5EF4-FFF2-40B4-BE49-F238E27FC236}">
                <a16:creationId xmlns:a16="http://schemas.microsoft.com/office/drawing/2014/main" id="{6024B4FE-8DE3-3BE4-3959-0DE0F8A681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3181357"/>
              </p:ext>
            </p:extLst>
          </p:nvPr>
        </p:nvGraphicFramePr>
        <p:xfrm>
          <a:off x="990600" y="2897189"/>
          <a:ext cx="9886951" cy="219260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86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8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5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/>
                        <a:t>Weight</a:t>
                      </a: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Translocations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Habitat Restoration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88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/>
                        <a:t>Maximize </a:t>
                      </a:r>
                      <a:r>
                        <a:rPr lang="en-US" sz="2800" u="none" strike="noStrike" cap="none" dirty="0" err="1"/>
                        <a:t>Pr</a:t>
                      </a:r>
                      <a:r>
                        <a:rPr lang="en-US" sz="2800" u="none" strike="noStrike" cap="none" dirty="0"/>
                        <a:t> (persistence)</a:t>
                      </a: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0.9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/>
                        <a:t>0</a:t>
                      </a: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Minimize cost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0.1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/>
                        <a:t>1</a:t>
                      </a: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/>
                        <a:t>0</a:t>
                      </a: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12029DD-2901-7A53-3377-F95F9197B5DF}"/>
              </a:ext>
            </a:extLst>
          </p:cNvPr>
          <p:cNvSpPr/>
          <p:nvPr/>
        </p:nvSpPr>
        <p:spPr>
          <a:xfrm>
            <a:off x="4838700" y="4199436"/>
            <a:ext cx="876300" cy="89035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5CFE8-3602-3538-406F-09BD7848B6F8}"/>
              </a:ext>
            </a:extLst>
          </p:cNvPr>
          <p:cNvSpPr txBox="1"/>
          <p:nvPr/>
        </p:nvSpPr>
        <p:spPr>
          <a:xfrm>
            <a:off x="4591050" y="5226308"/>
            <a:ext cx="62769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1400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How about now when we standardize outcomes?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8DFA86-59DA-2108-07BA-E9768837641A}"/>
              </a:ext>
            </a:extLst>
          </p:cNvPr>
          <p:cNvSpPr/>
          <p:nvPr/>
        </p:nvSpPr>
        <p:spPr>
          <a:xfrm>
            <a:off x="6096000" y="4103691"/>
            <a:ext cx="4772026" cy="986098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0DB39-5C2B-DE69-84DA-D1C3CA91CD21}"/>
              </a:ext>
            </a:extLst>
          </p:cNvPr>
          <p:cNvSpPr txBox="1"/>
          <p:nvPr/>
        </p:nvSpPr>
        <p:spPr>
          <a:xfrm>
            <a:off x="971550" y="5687973"/>
            <a:ext cx="7239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may </a:t>
            </a:r>
            <a:r>
              <a:rPr lang="en-US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a new method to assign weights that considers the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absolute range of the predicted values</a:t>
            </a:r>
            <a:endParaRPr lang="en-US" sz="24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065FA-71C7-08F8-0723-ECE4BD8B7ED6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Sarah Converse</a:t>
            </a:r>
          </a:p>
        </p:txBody>
      </p:sp>
    </p:spTree>
    <p:extLst>
      <p:ext uri="{BB962C8B-B14F-4D97-AF65-F5344CB8AC3E}">
        <p14:creationId xmlns:p14="http://schemas.microsoft.com/office/powerpoint/2010/main" val="54551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3815-4B73-234B-C3CB-8B4826BD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F067D-9C09-EE71-BA3E-A55A5B513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0000"/>
            <a:ext cx="10515600" cy="24320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“How much you would give up on one objective in order to achieve gains on another objective”</a:t>
            </a:r>
          </a:p>
          <a:p>
            <a:pPr marL="0" indent="0" algn="ctr">
              <a:buNone/>
            </a:pPr>
            <a:r>
              <a:rPr lang="en-US" sz="4000" dirty="0"/>
              <a:t>- Gregory et al. 2012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DCB48-BCE2-1392-D18B-5834B27F1721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2771789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in swing carnival ride">
            <a:extLst>
              <a:ext uri="{FF2B5EF4-FFF2-40B4-BE49-F238E27FC236}">
                <a16:creationId xmlns:a16="http://schemas.microsoft.com/office/drawing/2014/main" id="{FADC7FE1-8D2A-3F99-90E8-FD0CEAFCE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14" b="15635"/>
          <a:stretch>
            <a:fillRect/>
          </a:stretch>
        </p:blipFill>
        <p:spPr>
          <a:xfrm>
            <a:off x="7392708" y="-264068"/>
            <a:ext cx="5065992" cy="3502688"/>
          </a:xfrm>
          <a:prstGeom prst="rect">
            <a:avLst/>
          </a:prstGeom>
          <a:ln>
            <a:noFill/>
          </a:ln>
          <a:effectLst>
            <a:softEdge rad="5334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2174F2-0527-2C34-351B-7E61CCDA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weighting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A670B-C32B-8464-C6E1-F07FF2BF4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71626"/>
            <a:ext cx="7467600" cy="4921249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Summing normalized scores (i.e., using SMART) with direct importance weights can be misleading.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Swing weights consider the particular values available (range of actual alternatives).</a:t>
            </a:r>
          </a:p>
          <a:p>
            <a:pPr lvl="1"/>
            <a:r>
              <a:rPr lang="en-US" sz="3200" dirty="0"/>
              <a:t>Preferences are context specific, not abstract.</a:t>
            </a:r>
          </a:p>
          <a:p>
            <a:r>
              <a:rPr lang="en-US" sz="3600" dirty="0"/>
              <a:t>Use the ‘swing’ or range from worst to best values across the alternatives.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EE5B0-EF63-342F-99E1-DCE9F77BA661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Sarah Converse</a:t>
            </a:r>
          </a:p>
        </p:txBody>
      </p:sp>
    </p:spTree>
    <p:extLst>
      <p:ext uri="{BB962C8B-B14F-4D97-AF65-F5344CB8AC3E}">
        <p14:creationId xmlns:p14="http://schemas.microsoft.com/office/powerpoint/2010/main" val="10960232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654F9-EB1D-A61F-E7F3-572A2AAAE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22AB-AB6B-B6D3-CF42-CB2B4E6E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71091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/>
              <a:t>Swing weighting – Buying a car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DFA31-2DA3-2C46-7E67-A98E3C939813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Sarah Converse, Brielle Thompson</a:t>
            </a:r>
          </a:p>
        </p:txBody>
      </p:sp>
      <p:graphicFrame>
        <p:nvGraphicFramePr>
          <p:cNvPr id="8" name="Google Shape;461;p43">
            <a:extLst>
              <a:ext uri="{FF2B5EF4-FFF2-40B4-BE49-F238E27FC236}">
                <a16:creationId xmlns:a16="http://schemas.microsoft.com/office/drawing/2014/main" id="{272C90C6-A6EA-E1AE-DE6D-727CB04467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4009472"/>
              </p:ext>
            </p:extLst>
          </p:nvPr>
        </p:nvGraphicFramePr>
        <p:xfrm>
          <a:off x="1318466" y="1285446"/>
          <a:ext cx="9047742" cy="49915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76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34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Objective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Range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Hypothetical Alternatives (car)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Description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Attribute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Goal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Worst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Best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Benchmark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3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Life span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years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max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6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12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6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B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Price 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$(1,000)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min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8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C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Color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natural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max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red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Yellow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Rank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(1 is best; 4 is worst)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Score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(100 is best; 0 is worst)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Weight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score/(sum of scores)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546DCA7-1654-F7E8-34CD-66F008B458E9}"/>
              </a:ext>
            </a:extLst>
          </p:cNvPr>
          <p:cNvSpPr/>
          <p:nvPr/>
        </p:nvSpPr>
        <p:spPr>
          <a:xfrm>
            <a:off x="1318466" y="1285446"/>
            <a:ext cx="5444284" cy="2976777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51E41A-0A48-2B12-A250-14C8F1C53F03}"/>
              </a:ext>
            </a:extLst>
          </p:cNvPr>
          <p:cNvSpPr txBox="1"/>
          <p:nvPr/>
        </p:nvSpPr>
        <p:spPr>
          <a:xfrm>
            <a:off x="1087858" y="796566"/>
            <a:ext cx="6170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Displays possible outcomes for each objective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6C46C1-6A31-241F-1087-AA37A6E77788}"/>
              </a:ext>
            </a:extLst>
          </p:cNvPr>
          <p:cNvSpPr/>
          <p:nvPr/>
        </p:nvSpPr>
        <p:spPr>
          <a:xfrm>
            <a:off x="1087858" y="4281273"/>
            <a:ext cx="9785676" cy="2014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E05145-7932-C4C5-2C0C-430DAAD578E2}"/>
              </a:ext>
            </a:extLst>
          </p:cNvPr>
          <p:cNvSpPr/>
          <p:nvPr/>
        </p:nvSpPr>
        <p:spPr>
          <a:xfrm>
            <a:off x="6819900" y="1152504"/>
            <a:ext cx="4053634" cy="3590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52091D03-7529-2B86-9FA7-0B15A67F5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725150" y="-12389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65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A6D29-E566-A82E-C3B2-6337A7EBB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F02D-914E-6C64-0249-735794EC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71091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/>
              <a:t>Swing weighting – Buying a car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FF17-7CDB-94D2-8C6A-D4D486DF0483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Sarah Converse, Brielle Thompson</a:t>
            </a:r>
          </a:p>
        </p:txBody>
      </p:sp>
      <p:graphicFrame>
        <p:nvGraphicFramePr>
          <p:cNvPr id="8" name="Google Shape;461;p43">
            <a:extLst>
              <a:ext uri="{FF2B5EF4-FFF2-40B4-BE49-F238E27FC236}">
                <a16:creationId xmlns:a16="http://schemas.microsoft.com/office/drawing/2014/main" id="{28F296D5-97DB-8CEB-C5C5-36C71DA8CDBC}"/>
              </a:ext>
            </a:extLst>
          </p:cNvPr>
          <p:cNvGraphicFramePr/>
          <p:nvPr/>
        </p:nvGraphicFramePr>
        <p:xfrm>
          <a:off x="1318466" y="1285446"/>
          <a:ext cx="9047742" cy="49915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76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34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Objective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Range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Hypothetical Alternatives (car)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Description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Attribute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Goal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Worst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Best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Benchmark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3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Life span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years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max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6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12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6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B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Price 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$(1,000)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min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8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C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Color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natural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max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red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Yellow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Rank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(1 is best; 4 is worst)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Score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(100 is best; 0 is worst)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Weight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score/(sum of scores)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0683639-7E1D-9160-A371-8E5A1D004566}"/>
              </a:ext>
            </a:extLst>
          </p:cNvPr>
          <p:cNvSpPr/>
          <p:nvPr/>
        </p:nvSpPr>
        <p:spPr>
          <a:xfrm>
            <a:off x="1087858" y="4281273"/>
            <a:ext cx="9785676" cy="2014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E247B-A5D7-7BCD-6B51-77261DFFE128}"/>
              </a:ext>
            </a:extLst>
          </p:cNvPr>
          <p:cNvSpPr txBox="1"/>
          <p:nvPr/>
        </p:nvSpPr>
        <p:spPr>
          <a:xfrm>
            <a:off x="6411322" y="4281273"/>
            <a:ext cx="1799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Write down worst-case alternative</a:t>
            </a:r>
          </a:p>
        </p:txBody>
      </p:sp>
      <p:pic>
        <p:nvPicPr>
          <p:cNvPr id="3" name="Graphic 2" descr="Car with solid fill">
            <a:extLst>
              <a:ext uri="{FF2B5EF4-FFF2-40B4-BE49-F238E27FC236}">
                <a16:creationId xmlns:a16="http://schemas.microsoft.com/office/drawing/2014/main" id="{8EA435BF-4C5A-69B8-53E7-023429138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725150" y="-12389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80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5B67-4F03-D1A1-7990-61D3149CA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94A3-2706-F74F-18BD-E0EA30D8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71091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/>
              <a:t>Swing weighting – Buying a car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CB43B-298A-D617-9639-B655C534AA11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Sarah Converse, Brielle Thompson</a:t>
            </a:r>
          </a:p>
        </p:txBody>
      </p:sp>
      <p:graphicFrame>
        <p:nvGraphicFramePr>
          <p:cNvPr id="8" name="Google Shape;461;p43">
            <a:extLst>
              <a:ext uri="{FF2B5EF4-FFF2-40B4-BE49-F238E27FC236}">
                <a16:creationId xmlns:a16="http://schemas.microsoft.com/office/drawing/2014/main" id="{109AC507-343C-F7AC-2FB2-836F89B067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1551853"/>
              </p:ext>
            </p:extLst>
          </p:nvPr>
        </p:nvGraphicFramePr>
        <p:xfrm>
          <a:off x="1318466" y="1285446"/>
          <a:ext cx="9047742" cy="49915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76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34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Objective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Range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Hypothetical Alternatives (car)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Description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Attribute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Goal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Worst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Best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Benchmark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3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Life span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years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max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6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12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6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B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Price 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$(1,000)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min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8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C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Color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natural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max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red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Yellow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 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Rank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(1 is best; 4 is worst)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Score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(100 is best; 0 is worst)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Weight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score/(sum of scores)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169FFB2-8A93-5AC7-CDE6-8EB0F660D45D}"/>
              </a:ext>
            </a:extLst>
          </p:cNvPr>
          <p:cNvSpPr/>
          <p:nvPr/>
        </p:nvSpPr>
        <p:spPr>
          <a:xfrm>
            <a:off x="1087858" y="4281273"/>
            <a:ext cx="9785676" cy="2014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81BF5D-8FB7-E466-F114-5857B8E817D0}"/>
              </a:ext>
            </a:extLst>
          </p:cNvPr>
          <p:cNvSpPr/>
          <p:nvPr/>
        </p:nvSpPr>
        <p:spPr>
          <a:xfrm>
            <a:off x="7696200" y="1905000"/>
            <a:ext cx="2670008" cy="2357223"/>
          </a:xfrm>
          <a:prstGeom prst="rect">
            <a:avLst/>
          </a:prstGeom>
          <a:noFill/>
          <a:ln w="76200"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36228-8749-EB69-71E8-86B23187EA7D}"/>
              </a:ext>
            </a:extLst>
          </p:cNvPr>
          <p:cNvSpPr txBox="1"/>
          <p:nvPr/>
        </p:nvSpPr>
        <p:spPr>
          <a:xfrm>
            <a:off x="7687154" y="4300323"/>
            <a:ext cx="2999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These alternatives have outcomes that are the worst for each objective except </a:t>
            </a:r>
            <a:r>
              <a:rPr lang="en-US" sz="2400" b="1" dirty="0">
                <a:highlight>
                  <a:srgbClr val="FFFF00"/>
                </a:highlight>
              </a:rPr>
              <a:t>one</a:t>
            </a:r>
          </a:p>
        </p:txBody>
      </p:sp>
      <p:pic>
        <p:nvPicPr>
          <p:cNvPr id="6" name="Graphic 5" descr="Car with solid fill">
            <a:extLst>
              <a:ext uri="{FF2B5EF4-FFF2-40B4-BE49-F238E27FC236}">
                <a16:creationId xmlns:a16="http://schemas.microsoft.com/office/drawing/2014/main" id="{292D576A-F7EE-BEF7-BA4E-29035F2D8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725150" y="-12389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38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B0F46-CC6F-DDCB-1CEC-1D457BB90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F94F-35B7-B758-DFF1-5CF499734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71091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/>
              <a:t>Swing weighting – Buying a car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10B7F-0FA7-6188-5678-DD46F11332EF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Sarah Converse, Brielle Thompson</a:t>
            </a:r>
          </a:p>
        </p:txBody>
      </p:sp>
      <p:graphicFrame>
        <p:nvGraphicFramePr>
          <p:cNvPr id="8" name="Google Shape;461;p43">
            <a:extLst>
              <a:ext uri="{FF2B5EF4-FFF2-40B4-BE49-F238E27FC236}">
                <a16:creationId xmlns:a16="http://schemas.microsoft.com/office/drawing/2014/main" id="{291EA372-1311-3008-E8EF-9E264EA2C9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0235642"/>
              </p:ext>
            </p:extLst>
          </p:nvPr>
        </p:nvGraphicFramePr>
        <p:xfrm>
          <a:off x="1318466" y="1285446"/>
          <a:ext cx="9047742" cy="49915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76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34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Objective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Range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Hypothetical Alternatives (car)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Description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Attribute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Goal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Worst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Best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Benchmark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3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Life span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years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max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6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12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6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B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Price 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$(1,000)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min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8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C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Color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natural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max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red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Yellow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 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Rank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(1 is best; 4 is worst)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Score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(100 is best; 0 is worst)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Weight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score/(sum of scores)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7AACD17-B8A8-071C-724F-A26E8896610F}"/>
              </a:ext>
            </a:extLst>
          </p:cNvPr>
          <p:cNvSpPr/>
          <p:nvPr/>
        </p:nvSpPr>
        <p:spPr>
          <a:xfrm>
            <a:off x="1087858" y="5048249"/>
            <a:ext cx="9785676" cy="1247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B5D509-08D8-B19D-BA0D-2C5D1BE2FA10}"/>
              </a:ext>
            </a:extLst>
          </p:cNvPr>
          <p:cNvSpPr/>
          <p:nvPr/>
        </p:nvSpPr>
        <p:spPr>
          <a:xfrm>
            <a:off x="6781800" y="1905000"/>
            <a:ext cx="3584408" cy="238125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C128A6-0AA6-B50A-B4A6-298D7650892E}"/>
              </a:ext>
            </a:extLst>
          </p:cNvPr>
          <p:cNvSpPr/>
          <p:nvPr/>
        </p:nvSpPr>
        <p:spPr>
          <a:xfrm>
            <a:off x="1695450" y="4572000"/>
            <a:ext cx="8670758" cy="4572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D6889-3C9F-C984-D0DB-A6189F5B0BED}"/>
              </a:ext>
            </a:extLst>
          </p:cNvPr>
          <p:cNvSpPr txBox="1"/>
          <p:nvPr/>
        </p:nvSpPr>
        <p:spPr>
          <a:xfrm>
            <a:off x="3810000" y="5157055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Next, rank each of the 4 alternatives (including worst-case benchmark) from 1 to 4</a:t>
            </a:r>
            <a:endParaRPr lang="en-US" sz="2400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55968AB1-EC35-67EF-18BC-4602A02F6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725150" y="-12389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21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7C3A0-20FF-6B0C-9CDC-10241659F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10E4-1BE6-DF70-2DFC-DA71F0A0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71091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/>
              <a:t>Swing weighting – Buying a car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205E2-3E86-375A-562D-1ED41903718D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Sarah Converse, Brielle Thompson</a:t>
            </a:r>
          </a:p>
        </p:txBody>
      </p:sp>
      <p:graphicFrame>
        <p:nvGraphicFramePr>
          <p:cNvPr id="8" name="Google Shape;461;p43">
            <a:extLst>
              <a:ext uri="{FF2B5EF4-FFF2-40B4-BE49-F238E27FC236}">
                <a16:creationId xmlns:a16="http://schemas.microsoft.com/office/drawing/2014/main" id="{22115695-0E3C-AD41-7DCA-DFA5352011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4846092"/>
              </p:ext>
            </p:extLst>
          </p:nvPr>
        </p:nvGraphicFramePr>
        <p:xfrm>
          <a:off x="1318466" y="1285446"/>
          <a:ext cx="9047742" cy="49915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76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34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Objective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Range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Hypothetical Alternatives (car)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Description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Attribute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Goal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Worst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Best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Benchmark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3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Life span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years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max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6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12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6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B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Price 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$(1,000)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min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8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C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Color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natural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max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red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Yellow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 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Rank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(1 is best; 4 is worst)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Score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(100 is best; 0 is worst)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Weight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score/(sum of scores)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AEC846-EAA0-2D50-9A4A-427BA3429F37}"/>
              </a:ext>
            </a:extLst>
          </p:cNvPr>
          <p:cNvSpPr/>
          <p:nvPr/>
        </p:nvSpPr>
        <p:spPr>
          <a:xfrm>
            <a:off x="1087858" y="5670615"/>
            <a:ext cx="9785676" cy="625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F8823-E932-B1E1-6C46-D524AB79982B}"/>
              </a:ext>
            </a:extLst>
          </p:cNvPr>
          <p:cNvSpPr/>
          <p:nvPr/>
        </p:nvSpPr>
        <p:spPr>
          <a:xfrm>
            <a:off x="1695450" y="4591050"/>
            <a:ext cx="8670758" cy="1000554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22BBF-165C-A4C0-4777-E5DF383E7639}"/>
              </a:ext>
            </a:extLst>
          </p:cNvPr>
          <p:cNvSpPr txBox="1"/>
          <p:nvPr/>
        </p:nvSpPr>
        <p:spPr>
          <a:xfrm>
            <a:off x="1905000" y="5670615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Using the ranks, score the alternatives from 0 to 100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(we rank then score for some cognitive help!)</a:t>
            </a:r>
          </a:p>
        </p:txBody>
      </p:sp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AEC2250F-BE97-7504-4DA2-020CE6143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725150" y="-12389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211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944D2-2BCB-A5A6-D70D-A461C3E40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D869-BD9F-6015-DD9E-18D31234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71091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/>
              <a:t>Swing weighting – Buying a car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9DB9C-A3B2-F02E-0EC0-08EF35F65FB0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Sarah Converse, Brielle Thompson</a:t>
            </a:r>
          </a:p>
        </p:txBody>
      </p:sp>
      <p:graphicFrame>
        <p:nvGraphicFramePr>
          <p:cNvPr id="8" name="Google Shape;461;p43">
            <a:extLst>
              <a:ext uri="{FF2B5EF4-FFF2-40B4-BE49-F238E27FC236}">
                <a16:creationId xmlns:a16="http://schemas.microsoft.com/office/drawing/2014/main" id="{54556591-ADF7-51F9-539F-1EAE50A466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8405371"/>
              </p:ext>
            </p:extLst>
          </p:nvPr>
        </p:nvGraphicFramePr>
        <p:xfrm>
          <a:off x="1318466" y="1285446"/>
          <a:ext cx="9047742" cy="49915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76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34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Objective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Range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Hypothetical Alternatives (car)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Description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Attribute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Goal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Worst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Best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Benchmark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3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Life span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years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max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6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12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6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B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Price 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$(1,000)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min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8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C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Color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natural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max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red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Yellow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 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Rank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(1 is best; 4 is worst)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Score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(100 is best; 0 is worst)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Weight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score/(sum of scores)</a:t>
                      </a:r>
                      <a:endParaRPr sz="2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0.40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0.57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6755187-294C-DA05-8638-6456DAC7257D}"/>
              </a:ext>
            </a:extLst>
          </p:cNvPr>
          <p:cNvSpPr/>
          <p:nvPr/>
        </p:nvSpPr>
        <p:spPr>
          <a:xfrm>
            <a:off x="1695450" y="5661022"/>
            <a:ext cx="8670758" cy="616019"/>
          </a:xfrm>
          <a:prstGeom prst="rect">
            <a:avLst/>
          </a:prstGeom>
          <a:noFill/>
          <a:ln w="762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BCB645-A183-9705-9863-5CCA9B6F8F19}"/>
              </a:ext>
            </a:extLst>
          </p:cNvPr>
          <p:cNvSpPr txBox="1"/>
          <p:nvPr/>
        </p:nvSpPr>
        <p:spPr>
          <a:xfrm>
            <a:off x="1905000" y="6246077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996600"/>
                </a:solidFill>
              </a:rPr>
              <a:t>Calculate your weights!</a:t>
            </a:r>
          </a:p>
        </p:txBody>
      </p:sp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C522C5FF-B652-9D78-ED6D-70A95D8A9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725150" y="-12389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033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5BEB9-8A09-7A12-C588-2ECB9466F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525F-B397-2531-BBDC-E31D6C07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71091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/>
              <a:t>Swing weighting – Buying a car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2F85B-3657-4C34-A16E-195D52FDC094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Sarah Converse, Brielle Thompson</a:t>
            </a:r>
          </a:p>
        </p:txBody>
      </p:sp>
      <p:graphicFrame>
        <p:nvGraphicFramePr>
          <p:cNvPr id="8" name="Google Shape;461;p43">
            <a:extLst>
              <a:ext uri="{FF2B5EF4-FFF2-40B4-BE49-F238E27FC236}">
                <a16:creationId xmlns:a16="http://schemas.microsoft.com/office/drawing/2014/main" id="{D25A8743-A6A0-B072-762B-1B8AD9F3999D}"/>
              </a:ext>
            </a:extLst>
          </p:cNvPr>
          <p:cNvGraphicFramePr/>
          <p:nvPr/>
        </p:nvGraphicFramePr>
        <p:xfrm>
          <a:off x="1318466" y="1285446"/>
          <a:ext cx="9047742" cy="49915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76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34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Objective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Range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Hypothetical Alternatives (car)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Description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Attribute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Goal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Worst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Best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Benchmark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3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Life span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years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max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6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12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6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B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Price 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$(1,000)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min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8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C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Color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natural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max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red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Yellow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 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Rank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(1 is best; 4 is worst)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Score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(100 is best; 0 is worst)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Weight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score/(sum of scores)</a:t>
                      </a:r>
                      <a:endParaRPr sz="2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0.40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0.57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7073147-4F30-103F-09FC-5B5C8F2A37A2}"/>
              </a:ext>
            </a:extLst>
          </p:cNvPr>
          <p:cNvSpPr/>
          <p:nvPr/>
        </p:nvSpPr>
        <p:spPr>
          <a:xfrm>
            <a:off x="7677150" y="5661022"/>
            <a:ext cx="2689058" cy="6160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CBA6B-FD9A-52C8-5896-6E5309FC3CBA}"/>
              </a:ext>
            </a:extLst>
          </p:cNvPr>
          <p:cNvSpPr txBox="1"/>
          <p:nvPr/>
        </p:nvSpPr>
        <p:spPr>
          <a:xfrm>
            <a:off x="1651337" y="630425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These are your weights for objective A,B,C!!!!</a:t>
            </a:r>
          </a:p>
        </p:txBody>
      </p:sp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EE22561B-3FE8-632E-483D-8485E7E50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725150" y="-12389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645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1EF1-132C-3300-3EA1-6656F6C7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882762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/>
              <a:t>Swing weighting activity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900BC-2036-C727-9DD8-46CD3EE84031}"/>
              </a:ext>
            </a:extLst>
          </p:cNvPr>
          <p:cNvSpPr txBox="1"/>
          <p:nvPr/>
        </p:nvSpPr>
        <p:spPr>
          <a:xfrm>
            <a:off x="0" y="6621524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Developed by Brielle Thompson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76E3F-B970-9FB9-6B64-4A304882611A}"/>
              </a:ext>
            </a:extLst>
          </p:cNvPr>
          <p:cNvSpPr txBox="1"/>
          <p:nvPr/>
        </p:nvSpPr>
        <p:spPr>
          <a:xfrm>
            <a:off x="3714750" y="1829957"/>
            <a:ext cx="68770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/>
              <a:t>SEE EXCEL LINK</a:t>
            </a:r>
          </a:p>
        </p:txBody>
      </p:sp>
    </p:spTree>
    <p:extLst>
      <p:ext uri="{BB962C8B-B14F-4D97-AF65-F5344CB8AC3E}">
        <p14:creationId xmlns:p14="http://schemas.microsoft.com/office/powerpoint/2010/main" val="3772595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63FBCF-9BB0-934D-766D-3222B294F12D}"/>
              </a:ext>
            </a:extLst>
          </p:cNvPr>
          <p:cNvSpPr txBox="1"/>
          <p:nvPr/>
        </p:nvSpPr>
        <p:spPr>
          <a:xfrm>
            <a:off x="2657475" y="2630057"/>
            <a:ext cx="68770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/>
              <a:t>SEE SKILLS CHECK EXCEL LINK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FFDB4E-489F-1C6A-4015-ACC25412D60A}"/>
              </a:ext>
            </a:extLst>
          </p:cNvPr>
          <p:cNvSpPr txBox="1">
            <a:spLocks/>
          </p:cNvSpPr>
          <p:nvPr/>
        </p:nvSpPr>
        <p:spPr>
          <a:xfrm>
            <a:off x="0" y="1139263"/>
            <a:ext cx="12192000" cy="7343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Skills Check</a:t>
            </a:r>
          </a:p>
        </p:txBody>
      </p:sp>
    </p:spTree>
    <p:extLst>
      <p:ext uri="{BB962C8B-B14F-4D97-AF65-F5344CB8AC3E}">
        <p14:creationId xmlns:p14="http://schemas.microsoft.com/office/powerpoint/2010/main" val="72919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7A93-038F-87DF-2E6B-7AF42B1E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analytical methods in tradeoff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9A431-BB47-A8C2-7EBF-A5D81A39A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2800" b="0" i="0" u="none" strike="noStrike" cap="none" dirty="0">
                <a:ea typeface="Century Gothic"/>
                <a:cs typeface="Century Gothic"/>
                <a:sym typeface="Century Gothic"/>
              </a:rPr>
              <a:t>Identify “best” (optimal) solution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80"/>
              </a:spcBef>
              <a:buSzPts val="2400"/>
            </a:pPr>
            <a:r>
              <a:rPr lang="en-US" sz="2400" b="0" i="0" u="none" strike="noStrike" cap="none" dirty="0">
                <a:ea typeface="Century Gothic"/>
                <a:cs typeface="Century Gothic"/>
                <a:sym typeface="Century Gothic"/>
              </a:rPr>
              <a:t>Ties together alternatives, objectives, and predicted consequences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80"/>
              </a:spcBef>
              <a:buSzPts val="2400"/>
            </a:pPr>
            <a:r>
              <a:rPr lang="en-US" sz="2400" b="0" i="0" u="none" strike="noStrike" cap="none" dirty="0">
                <a:ea typeface="Century Gothic"/>
                <a:cs typeface="Century Gothic"/>
                <a:sym typeface="Century Gothic"/>
              </a:rPr>
              <a:t>How do you integrate all the components?</a:t>
            </a:r>
            <a:endParaRPr lang="en-US" dirty="0"/>
          </a:p>
          <a:p>
            <a:pPr>
              <a:lnSpc>
                <a:spcPct val="100000"/>
              </a:lnSpc>
              <a:spcBef>
                <a:spcPts val="560"/>
              </a:spcBef>
              <a:buSzPts val="2800"/>
            </a:pPr>
            <a:r>
              <a:rPr lang="en-US" sz="2800" b="0" i="0" u="none" strike="noStrike" cap="none" dirty="0">
                <a:ea typeface="Century Gothic"/>
                <a:cs typeface="Century Gothic"/>
                <a:sym typeface="Century Gothic"/>
              </a:rPr>
              <a:t>Easiest with a single objective </a:t>
            </a:r>
            <a:endParaRPr lang="en-US" dirty="0"/>
          </a:p>
          <a:p>
            <a:pPr>
              <a:lnSpc>
                <a:spcPct val="100000"/>
              </a:lnSpc>
              <a:spcBef>
                <a:spcPts val="560"/>
              </a:spcBef>
              <a:buSzPts val="2800"/>
            </a:pPr>
            <a:r>
              <a:rPr lang="en-US" sz="2800" b="0" i="0" u="none" strike="noStrike" cap="none" dirty="0">
                <a:ea typeface="Century Gothic"/>
                <a:cs typeface="Century Gothic"/>
                <a:sym typeface="Century Gothic"/>
              </a:rPr>
              <a:t>Easiest without uncertainty </a:t>
            </a:r>
            <a:endParaRPr lang="en-US" dirty="0"/>
          </a:p>
          <a:p>
            <a:pPr>
              <a:lnSpc>
                <a:spcPct val="100000"/>
              </a:lnSpc>
              <a:spcBef>
                <a:spcPts val="560"/>
              </a:spcBef>
              <a:buSzPts val="2800"/>
            </a:pPr>
            <a:r>
              <a:rPr lang="en-US" sz="2800" b="0" i="0" u="none" strike="noStrike" cap="none" dirty="0">
                <a:ea typeface="Century Gothic"/>
                <a:cs typeface="Century Gothic"/>
                <a:sym typeface="Century Gothic"/>
              </a:rPr>
              <a:t>Solution method depends on the structure of the problem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7EFBC-2F10-39D9-1D90-D07876FD3793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3702008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1EF1-132C-3300-3EA1-6656F6C7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882762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/>
              <a:t>Activity: think about your decision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D06F-3E23-2161-20A9-95CC0CC85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728" y="1497877"/>
            <a:ext cx="9628543" cy="487365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For your final project presentation, you will provide a slide of your </a:t>
            </a:r>
            <a:r>
              <a:rPr lang="en-US" sz="3200" u="sng" dirty="0"/>
              <a:t>Tradeoffs</a:t>
            </a: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Some hints:</a:t>
            </a:r>
          </a:p>
          <a:p>
            <a:pPr lvl="1"/>
            <a:r>
              <a:rPr lang="en-US" sz="2800" dirty="0">
                <a:ea typeface="ＭＳ Ｐゴシック" charset="0"/>
                <a:cs typeface="ＭＳ Ｐゴシック" charset="0"/>
              </a:rPr>
              <a:t>Review your consequence table from last week (or make one now)</a:t>
            </a:r>
          </a:p>
          <a:p>
            <a:pPr lvl="1"/>
            <a:r>
              <a:rPr lang="en-US" sz="2800" dirty="0">
                <a:ea typeface="ＭＳ Ｐゴシック" charset="0"/>
                <a:cs typeface="ＭＳ Ｐゴシック" charset="0"/>
              </a:rPr>
              <a:t>Do you have any irrelevant objectives? Dominated alternatives? Can you make even swaps?</a:t>
            </a:r>
          </a:p>
          <a:p>
            <a:pPr lvl="1"/>
            <a:r>
              <a:rPr lang="en-US" sz="2800" dirty="0">
                <a:ea typeface="ＭＳ Ｐゴシック" charset="0"/>
                <a:cs typeface="ＭＳ Ｐゴシック" charset="0"/>
              </a:rPr>
              <a:t>Can you use smart or swing weighting to help make your decision?</a:t>
            </a:r>
          </a:p>
          <a:p>
            <a:pPr marL="457200" lvl="1" indent="0">
              <a:buNone/>
            </a:pPr>
            <a:endParaRPr lang="en-US" sz="2800" b="1" dirty="0"/>
          </a:p>
          <a:p>
            <a:r>
              <a:rPr lang="en-US" sz="3200" b="1" dirty="0"/>
              <a:t>Feel free to go back to your problem framing, objectives, alternatives, and consequences steps!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900BC-2036-C727-9DD8-46CD3EE84031}"/>
              </a:ext>
            </a:extLst>
          </p:cNvPr>
          <p:cNvSpPr txBox="1"/>
          <p:nvPr/>
        </p:nvSpPr>
        <p:spPr>
          <a:xfrm>
            <a:off x="0" y="6621524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Developed by Brielle Thompson</a:t>
            </a:r>
          </a:p>
        </p:txBody>
      </p:sp>
    </p:spTree>
    <p:extLst>
      <p:ext uri="{BB962C8B-B14F-4D97-AF65-F5344CB8AC3E}">
        <p14:creationId xmlns:p14="http://schemas.microsoft.com/office/powerpoint/2010/main" val="16717331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6F5A-257E-97E6-83AA-4696B79E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Looking ahead: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64ADAB-75C7-5015-D427-2B0C35D72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7562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45E01A-AEC6-B3DB-F5CB-086D84BA8E7A}"/>
              </a:ext>
            </a:extLst>
          </p:cNvPr>
          <p:cNvSpPr txBox="1"/>
          <p:nvPr/>
        </p:nvSpPr>
        <p:spPr>
          <a:xfrm>
            <a:off x="0" y="6621524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Developed by Brielle Thompson</a:t>
            </a:r>
          </a:p>
        </p:txBody>
      </p:sp>
    </p:spTree>
    <p:extLst>
      <p:ext uri="{BB962C8B-B14F-4D97-AF65-F5344CB8AC3E}">
        <p14:creationId xmlns:p14="http://schemas.microsoft.com/office/powerpoint/2010/main" val="19720887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DB82-1DE0-B78B-AB52-6E66ADCA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Extra time activities:</a:t>
            </a:r>
            <a:endParaRPr lang="en-US"/>
          </a:p>
        </p:txBody>
      </p:sp>
      <p:pic>
        <p:nvPicPr>
          <p:cNvPr id="4" name="Picture 3" descr="Alarm clocks in a line">
            <a:extLst>
              <a:ext uri="{FF2B5EF4-FFF2-40B4-BE49-F238E27FC236}">
                <a16:creationId xmlns:a16="http://schemas.microsoft.com/office/drawing/2014/main" id="{893D1E89-BB04-80A9-9C6C-90FFCF680A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436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54182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D602-EC27-67AB-41A7-EA2E6E2F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276"/>
            <a:ext cx="10515600" cy="560426"/>
          </a:xfrm>
        </p:spPr>
        <p:txBody>
          <a:bodyPr>
            <a:normAutofit fontScale="90000"/>
          </a:bodyPr>
          <a:lstStyle/>
          <a:p>
            <a:r>
              <a:rPr lang="en-US" dirty="0"/>
              <a:t>Reading discussion: </a:t>
            </a:r>
            <a:r>
              <a:rPr lang="en-US" sz="3100" dirty="0"/>
              <a:t>Runge et al. 2020 Chapter 5 (Converse)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6CCB-9497-D52A-E563-EA564D079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842"/>
            <a:ext cx="9563100" cy="5032244"/>
          </a:xfrm>
        </p:spPr>
        <p:txBody>
          <a:bodyPr>
            <a:normAutofit/>
          </a:bodyPr>
          <a:lstStyle/>
          <a:p>
            <a:r>
              <a:rPr lang="en-US" sz="4000" dirty="0"/>
              <a:t>Why do you think multi-criteria decision analysis is useful?</a:t>
            </a:r>
          </a:p>
          <a:p>
            <a:r>
              <a:rPr lang="en-US" sz="4000" dirty="0"/>
              <a:t>Compare the pros/cons of structured discussions over quantitative techniques to examine trade-offs</a:t>
            </a:r>
          </a:p>
          <a:p>
            <a:r>
              <a:rPr lang="en-US" sz="4000" dirty="0"/>
              <a:t>What are some pitfalls of MCDA?</a:t>
            </a:r>
          </a:p>
          <a:p>
            <a:r>
              <a:rPr lang="en-US" sz="4000" dirty="0"/>
              <a:t>What happens if we miss an objective?</a:t>
            </a:r>
          </a:p>
        </p:txBody>
      </p:sp>
    </p:spTree>
    <p:extLst>
      <p:ext uri="{BB962C8B-B14F-4D97-AF65-F5344CB8AC3E}">
        <p14:creationId xmlns:p14="http://schemas.microsoft.com/office/powerpoint/2010/main" val="301993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97D1-3A94-F82F-733F-40B99498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approaches</a:t>
            </a:r>
          </a:p>
        </p:txBody>
      </p:sp>
      <p:graphicFrame>
        <p:nvGraphicFramePr>
          <p:cNvPr id="4" name="Google Shape;131;p16">
            <a:extLst>
              <a:ext uri="{FF2B5EF4-FFF2-40B4-BE49-F238E27FC236}">
                <a16:creationId xmlns:a16="http://schemas.microsoft.com/office/drawing/2014/main" id="{B4FA39D2-8418-D1D4-C3F3-C539762829F9}"/>
              </a:ext>
            </a:extLst>
          </p:cNvPr>
          <p:cNvGraphicFramePr/>
          <p:nvPr/>
        </p:nvGraphicFramePr>
        <p:xfrm>
          <a:off x="2364621" y="1555075"/>
          <a:ext cx="6311294" cy="4689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5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800" u="none" strike="noStrike" cap="none" dirty="0"/>
                        <a:t>Approach</a:t>
                      </a:r>
                      <a:endParaRPr sz="2800" b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800" b="1" u="none" strike="noStrike" cap="none" dirty="0">
                          <a:solidFill>
                            <a:schemeClr val="lt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Single</a:t>
                      </a:r>
                      <a:r>
                        <a:rPr lang="en-US" sz="2800" u="none" strike="noStrike" cap="none" dirty="0"/>
                        <a:t> </a:t>
                      </a:r>
                      <a:r>
                        <a:rPr lang="en-US" sz="2800" b="1" u="none" strike="noStrike" cap="none" dirty="0">
                          <a:solidFill>
                            <a:schemeClr val="lt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Objective</a:t>
                      </a:r>
                      <a:endParaRPr sz="2800" b="1" u="none" strike="noStrike" cap="none" dirty="0">
                        <a:solidFill>
                          <a:schemeClr val="lt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800" u="none" strike="noStrike" cap="none" dirty="0"/>
                        <a:t>Deterministic optimization</a:t>
                      </a:r>
                      <a:endParaRPr sz="20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8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800" b="1" u="none" strike="noStrike" cap="none" dirty="0">
                          <a:solidFill>
                            <a:schemeClr val="lt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Multiple</a:t>
                      </a:r>
                      <a:r>
                        <a:rPr lang="en-US" sz="2800" u="none" strike="noStrike" cap="none" dirty="0"/>
                        <a:t> </a:t>
                      </a:r>
                      <a:r>
                        <a:rPr lang="en-US" sz="2800" b="1" u="none" strike="noStrike" cap="none" dirty="0">
                          <a:solidFill>
                            <a:schemeClr val="lt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Objectives</a:t>
                      </a:r>
                      <a:endParaRPr sz="2800" b="1" u="none" strike="noStrike" cap="none" dirty="0">
                        <a:solidFill>
                          <a:schemeClr val="lt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800" u="none" strike="noStrike" cap="none" dirty="0"/>
                        <a:t> </a:t>
                      </a:r>
                      <a:endParaRPr sz="28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Multiple Attribute Utility</a:t>
                      </a:r>
                      <a:endParaRPr sz="2800"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Simplification</a:t>
                      </a:r>
                      <a:endParaRPr sz="2800"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SMART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Pareto frontier analysis</a:t>
                      </a:r>
                      <a:endParaRPr sz="28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0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3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800" u="none" strike="noStrike" cap="none" dirty="0"/>
                        <a:t>Negotiate among most efficient alternatives</a:t>
                      </a:r>
                      <a:endParaRPr sz="2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Google Shape;132;p16">
            <a:extLst>
              <a:ext uri="{FF2B5EF4-FFF2-40B4-BE49-F238E27FC236}">
                <a16:creationId xmlns:a16="http://schemas.microsoft.com/office/drawing/2014/main" id="{2D5B1F05-2979-CB39-0C9D-7B23B74C42F8}"/>
              </a:ext>
            </a:extLst>
          </p:cNvPr>
          <p:cNvCxnSpPr/>
          <p:nvPr/>
        </p:nvCxnSpPr>
        <p:spPr>
          <a:xfrm>
            <a:off x="9022846" y="2360757"/>
            <a:ext cx="0" cy="3326436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6" name="Google Shape;133;p16">
            <a:extLst>
              <a:ext uri="{FF2B5EF4-FFF2-40B4-BE49-F238E27FC236}">
                <a16:creationId xmlns:a16="http://schemas.microsoft.com/office/drawing/2014/main" id="{771064ED-52D7-37A5-3C4F-76ED0088DD2F}"/>
              </a:ext>
            </a:extLst>
          </p:cNvPr>
          <p:cNvSpPr txBox="1"/>
          <p:nvPr/>
        </p:nvSpPr>
        <p:spPr>
          <a:xfrm rot="-5400000">
            <a:off x="8025862" y="3357713"/>
            <a:ext cx="3603034" cy="1332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Increased complexity</a:t>
            </a:r>
            <a:endParaRPr sz="32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3157B5-10E0-F237-0256-C248AD786355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160664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9B42-D8EA-CED3-57D5-084DAB4C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objective approach: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1684C-F483-2F06-EFE3-C3F7DE376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4351338"/>
          </a:xfrm>
        </p:spPr>
        <p:txBody>
          <a:bodyPr/>
          <a:lstStyle/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</a:pPr>
            <a:r>
              <a:rPr lang="en-US" sz="2590" b="0" i="0" u="none" strike="noStrike" cap="none" dirty="0">
                <a:ea typeface="Century Gothic"/>
                <a:cs typeface="Century Gothic"/>
                <a:sym typeface="Century Gothic"/>
              </a:rPr>
              <a:t>Used when we have a single continuous decision variable (i.e., alternatives)</a:t>
            </a:r>
            <a:endParaRPr lang="en-US" dirty="0"/>
          </a:p>
          <a:p>
            <a:pPr marR="0" lvl="1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</a:pPr>
            <a:r>
              <a:rPr lang="en-US" sz="2220" b="0" i="0" u="none" strike="noStrike" cap="none" dirty="0">
                <a:ea typeface="Century Gothic"/>
                <a:cs typeface="Century Gothic"/>
                <a:sym typeface="Century Gothic"/>
              </a:rPr>
              <a:t>e.g., harvest rate, amount of herbicide to apply, size of biocontrol release, etc.</a:t>
            </a:r>
            <a:endParaRPr lang="en-US" dirty="0"/>
          </a:p>
          <a:p>
            <a:pPr marR="0" lvl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</a:pPr>
            <a:endParaRPr lang="en-US" sz="2590" b="0" i="0" u="none" strike="noStrike" cap="none" dirty="0">
              <a:ea typeface="Century Gothic"/>
              <a:cs typeface="Century Gothic"/>
              <a:sym typeface="Century Gothic"/>
            </a:endParaRPr>
          </a:p>
          <a:p>
            <a:pPr marR="0" lvl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</a:pPr>
            <a:r>
              <a:rPr lang="en-US" sz="2590" b="0" i="0" u="none" strike="noStrike" cap="none" dirty="0">
                <a:ea typeface="Century Gothic"/>
                <a:cs typeface="Century Gothic"/>
                <a:sym typeface="Century Gothic"/>
              </a:rPr>
              <a:t>Predict outcomes (i.e., objective) are a function of the decision variable</a:t>
            </a:r>
            <a:endParaRPr lang="en-US" dirty="0"/>
          </a:p>
          <a:p>
            <a:pPr marR="0" lvl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</a:pPr>
            <a:endParaRPr lang="en-US" sz="2590" dirty="0">
              <a:ea typeface="Century Gothic"/>
              <a:cs typeface="Century Gothic"/>
              <a:sym typeface="Century Gothic"/>
            </a:endParaRPr>
          </a:p>
          <a:p>
            <a:pPr marR="0" lvl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</a:pPr>
            <a:r>
              <a:rPr lang="en-US" sz="2590" dirty="0">
                <a:ea typeface="Century Gothic"/>
                <a:cs typeface="Century Gothic"/>
                <a:sym typeface="Century Gothic"/>
              </a:rPr>
              <a:t>Optimization s</a:t>
            </a:r>
            <a:r>
              <a:rPr lang="en-US" sz="2590" b="0" i="0" u="none" strike="noStrike" cap="none" dirty="0">
                <a:ea typeface="Century Gothic"/>
                <a:cs typeface="Century Gothic"/>
                <a:sym typeface="Century Gothic"/>
              </a:rPr>
              <a:t>olution methods:</a:t>
            </a:r>
            <a:endParaRPr lang="en-US" dirty="0"/>
          </a:p>
          <a:p>
            <a:pPr marR="0" lvl="1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</a:pPr>
            <a:r>
              <a:rPr lang="en-US" sz="2220" b="0" i="0" u="none" strike="noStrike" cap="none" dirty="0">
                <a:ea typeface="Century Gothic"/>
                <a:cs typeface="Century Gothic"/>
                <a:sym typeface="Century Gothic"/>
              </a:rPr>
              <a:t>Graphical</a:t>
            </a:r>
            <a:endParaRPr lang="en-US" dirty="0"/>
          </a:p>
          <a:p>
            <a:pPr marR="0" lvl="1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</a:pPr>
            <a:r>
              <a:rPr lang="en-US" sz="2220" b="0" i="0" u="none" strike="noStrike" cap="none" dirty="0">
                <a:ea typeface="Century Gothic"/>
                <a:cs typeface="Century Gothic"/>
                <a:sym typeface="Century Gothic"/>
              </a:rPr>
              <a:t>Closed-formed solutions (calculus/differentiation)</a:t>
            </a:r>
            <a:endParaRPr lang="en-US" dirty="0"/>
          </a:p>
          <a:p>
            <a:pPr marR="0" lvl="1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</a:pPr>
            <a:r>
              <a:rPr lang="en-US" sz="2220" b="0" i="0" u="none" strike="noStrike" cap="none" dirty="0">
                <a:ea typeface="Century Gothic"/>
                <a:cs typeface="Century Gothic"/>
                <a:sym typeface="Century Gothic"/>
              </a:rPr>
              <a:t>Numerical solutions (mathematical search methods)</a:t>
            </a:r>
            <a:endParaRPr lang="en-US" dirty="0"/>
          </a:p>
          <a:p>
            <a:pPr marR="0" lvl="1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</a:pPr>
            <a:r>
              <a:rPr lang="en-US" sz="2220" b="0" i="0" u="none" strike="noStrike" cap="none" dirty="0">
                <a:ea typeface="Century Gothic"/>
                <a:cs typeface="Century Gothic"/>
                <a:sym typeface="Century Gothic"/>
              </a:rPr>
              <a:t>Constrained optimization (mathematical solution)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1F870-6029-6617-6D1B-5D348DFDC017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233317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CBB15-581F-CAC9-7248-3BB00D77A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F101-529D-57BF-163D-32579749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objective approach: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A49B-4D32-B518-F86A-1772393F0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362"/>
            <a:ext cx="10515600" cy="362403"/>
          </a:xfrm>
        </p:spPr>
        <p:txBody>
          <a:bodyPr>
            <a:normAutofit fontScale="92500" lnSpcReduction="20000"/>
          </a:bodyPr>
          <a:lstStyle/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</a:pPr>
            <a:r>
              <a:rPr lang="en-US" sz="2590" b="0" i="0" u="none" strike="noStrike" cap="none" dirty="0">
                <a:ea typeface="Century Gothic"/>
                <a:cs typeface="Century Gothic"/>
                <a:sym typeface="Century Gothic"/>
              </a:rPr>
              <a:t>Graphical optimization:</a:t>
            </a:r>
            <a:endParaRPr lang="en-US" sz="2220" b="0" i="0" u="none" strike="noStrike" cap="none" dirty="0"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" name="Google Shape;165;p19">
            <a:extLst>
              <a:ext uri="{FF2B5EF4-FFF2-40B4-BE49-F238E27FC236}">
                <a16:creationId xmlns:a16="http://schemas.microsoft.com/office/drawing/2014/main" id="{F36A0D7F-3717-585B-9DC1-EC4BF219124C}"/>
              </a:ext>
            </a:extLst>
          </p:cNvPr>
          <p:cNvGrpSpPr/>
          <p:nvPr/>
        </p:nvGrpSpPr>
        <p:grpSpPr>
          <a:xfrm>
            <a:off x="2582178" y="2034884"/>
            <a:ext cx="6057900" cy="4033838"/>
            <a:chOff x="1108" y="1174"/>
            <a:chExt cx="3816" cy="2541"/>
          </a:xfrm>
        </p:grpSpPr>
        <p:cxnSp>
          <p:nvCxnSpPr>
            <p:cNvPr id="5" name="Google Shape;166;p19">
              <a:extLst>
                <a:ext uri="{FF2B5EF4-FFF2-40B4-BE49-F238E27FC236}">
                  <a16:creationId xmlns:a16="http://schemas.microsoft.com/office/drawing/2014/main" id="{33A00F9F-CED0-F1A2-98CB-D60D383CD498}"/>
                </a:ext>
              </a:extLst>
            </p:cNvPr>
            <p:cNvCxnSpPr/>
            <p:nvPr/>
          </p:nvCxnSpPr>
          <p:spPr>
            <a:xfrm>
              <a:off x="1127" y="1174"/>
              <a:ext cx="379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" name="Google Shape;167;p19">
              <a:extLst>
                <a:ext uri="{FF2B5EF4-FFF2-40B4-BE49-F238E27FC236}">
                  <a16:creationId xmlns:a16="http://schemas.microsoft.com/office/drawing/2014/main" id="{63FA863D-50A2-34DC-9895-AFC98E0CA7E6}"/>
                </a:ext>
              </a:extLst>
            </p:cNvPr>
            <p:cNvSpPr/>
            <p:nvPr/>
          </p:nvSpPr>
          <p:spPr>
            <a:xfrm>
              <a:off x="1127" y="1174"/>
              <a:ext cx="3797" cy="2522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7" name="Google Shape;168;p19">
              <a:extLst>
                <a:ext uri="{FF2B5EF4-FFF2-40B4-BE49-F238E27FC236}">
                  <a16:creationId xmlns:a16="http://schemas.microsoft.com/office/drawing/2014/main" id="{5C506D68-2FBB-0FD3-327D-C121EA728786}"/>
                </a:ext>
              </a:extLst>
            </p:cNvPr>
            <p:cNvCxnSpPr/>
            <p:nvPr/>
          </p:nvCxnSpPr>
          <p:spPr>
            <a:xfrm>
              <a:off x="1108" y="3696"/>
              <a:ext cx="1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169;p19">
              <a:extLst>
                <a:ext uri="{FF2B5EF4-FFF2-40B4-BE49-F238E27FC236}">
                  <a16:creationId xmlns:a16="http://schemas.microsoft.com/office/drawing/2014/main" id="{225FDE1A-2A06-7B2A-C5C7-2F4F88E9BEB1}"/>
                </a:ext>
              </a:extLst>
            </p:cNvPr>
            <p:cNvCxnSpPr/>
            <p:nvPr/>
          </p:nvCxnSpPr>
          <p:spPr>
            <a:xfrm>
              <a:off x="1108" y="3192"/>
              <a:ext cx="1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170;p19">
              <a:extLst>
                <a:ext uri="{FF2B5EF4-FFF2-40B4-BE49-F238E27FC236}">
                  <a16:creationId xmlns:a16="http://schemas.microsoft.com/office/drawing/2014/main" id="{E3CEBA5B-C9BC-0E8A-F49B-9D23C4974776}"/>
                </a:ext>
              </a:extLst>
            </p:cNvPr>
            <p:cNvCxnSpPr/>
            <p:nvPr/>
          </p:nvCxnSpPr>
          <p:spPr>
            <a:xfrm>
              <a:off x="1108" y="2687"/>
              <a:ext cx="1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71;p19">
              <a:extLst>
                <a:ext uri="{FF2B5EF4-FFF2-40B4-BE49-F238E27FC236}">
                  <a16:creationId xmlns:a16="http://schemas.microsoft.com/office/drawing/2014/main" id="{EA7DFEBE-C81C-06E3-5224-69A8FEC7268A}"/>
                </a:ext>
              </a:extLst>
            </p:cNvPr>
            <p:cNvCxnSpPr/>
            <p:nvPr/>
          </p:nvCxnSpPr>
          <p:spPr>
            <a:xfrm>
              <a:off x="1108" y="2183"/>
              <a:ext cx="1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72;p19">
              <a:extLst>
                <a:ext uri="{FF2B5EF4-FFF2-40B4-BE49-F238E27FC236}">
                  <a16:creationId xmlns:a16="http://schemas.microsoft.com/office/drawing/2014/main" id="{3AC8F545-AB77-5228-E4E3-BB425B9135C5}"/>
                </a:ext>
              </a:extLst>
            </p:cNvPr>
            <p:cNvCxnSpPr/>
            <p:nvPr/>
          </p:nvCxnSpPr>
          <p:spPr>
            <a:xfrm>
              <a:off x="1108" y="1678"/>
              <a:ext cx="1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73;p19">
              <a:extLst>
                <a:ext uri="{FF2B5EF4-FFF2-40B4-BE49-F238E27FC236}">
                  <a16:creationId xmlns:a16="http://schemas.microsoft.com/office/drawing/2014/main" id="{3B0B7B6D-E882-51AB-6D75-D7B0B55480E5}"/>
                </a:ext>
              </a:extLst>
            </p:cNvPr>
            <p:cNvCxnSpPr/>
            <p:nvPr/>
          </p:nvCxnSpPr>
          <p:spPr>
            <a:xfrm>
              <a:off x="1108" y="1174"/>
              <a:ext cx="1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74;p19">
              <a:extLst>
                <a:ext uri="{FF2B5EF4-FFF2-40B4-BE49-F238E27FC236}">
                  <a16:creationId xmlns:a16="http://schemas.microsoft.com/office/drawing/2014/main" id="{75FF251E-85D1-9153-BA2F-D8171FD401B7}"/>
                </a:ext>
              </a:extLst>
            </p:cNvPr>
            <p:cNvCxnSpPr/>
            <p:nvPr/>
          </p:nvCxnSpPr>
          <p:spPr>
            <a:xfrm rot="10800000">
              <a:off x="1127" y="3696"/>
              <a:ext cx="0" cy="1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75;p19">
              <a:extLst>
                <a:ext uri="{FF2B5EF4-FFF2-40B4-BE49-F238E27FC236}">
                  <a16:creationId xmlns:a16="http://schemas.microsoft.com/office/drawing/2014/main" id="{BB00CB1B-D2C6-98E5-22B9-DBDC8D01F23D}"/>
                </a:ext>
              </a:extLst>
            </p:cNvPr>
            <p:cNvCxnSpPr/>
            <p:nvPr/>
          </p:nvCxnSpPr>
          <p:spPr>
            <a:xfrm rot="10800000">
              <a:off x="1886" y="3696"/>
              <a:ext cx="0" cy="1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76;p19">
              <a:extLst>
                <a:ext uri="{FF2B5EF4-FFF2-40B4-BE49-F238E27FC236}">
                  <a16:creationId xmlns:a16="http://schemas.microsoft.com/office/drawing/2014/main" id="{27547EC3-6982-880F-282D-A4DAFCCF9639}"/>
                </a:ext>
              </a:extLst>
            </p:cNvPr>
            <p:cNvCxnSpPr/>
            <p:nvPr/>
          </p:nvCxnSpPr>
          <p:spPr>
            <a:xfrm rot="10800000">
              <a:off x="2646" y="3696"/>
              <a:ext cx="0" cy="1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77;p19">
              <a:extLst>
                <a:ext uri="{FF2B5EF4-FFF2-40B4-BE49-F238E27FC236}">
                  <a16:creationId xmlns:a16="http://schemas.microsoft.com/office/drawing/2014/main" id="{B70B13C4-5769-2BC4-8112-9A6A0D6CBE4F}"/>
                </a:ext>
              </a:extLst>
            </p:cNvPr>
            <p:cNvCxnSpPr/>
            <p:nvPr/>
          </p:nvCxnSpPr>
          <p:spPr>
            <a:xfrm rot="10800000">
              <a:off x="3405" y="3696"/>
              <a:ext cx="0" cy="1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8;p19">
              <a:extLst>
                <a:ext uri="{FF2B5EF4-FFF2-40B4-BE49-F238E27FC236}">
                  <a16:creationId xmlns:a16="http://schemas.microsoft.com/office/drawing/2014/main" id="{56D44343-1568-5B52-62D2-4F5CAFCFC65F}"/>
                </a:ext>
              </a:extLst>
            </p:cNvPr>
            <p:cNvCxnSpPr/>
            <p:nvPr/>
          </p:nvCxnSpPr>
          <p:spPr>
            <a:xfrm rot="10800000">
              <a:off x="4165" y="3696"/>
              <a:ext cx="0" cy="1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79;p19">
              <a:extLst>
                <a:ext uri="{FF2B5EF4-FFF2-40B4-BE49-F238E27FC236}">
                  <a16:creationId xmlns:a16="http://schemas.microsoft.com/office/drawing/2014/main" id="{4C1AD87C-5DEC-19BB-06DA-0AD516E4329D}"/>
                </a:ext>
              </a:extLst>
            </p:cNvPr>
            <p:cNvCxnSpPr/>
            <p:nvPr/>
          </p:nvCxnSpPr>
          <p:spPr>
            <a:xfrm rot="10800000">
              <a:off x="4924" y="3696"/>
              <a:ext cx="0" cy="1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9" name="Google Shape;180;p19">
            <a:extLst>
              <a:ext uri="{FF2B5EF4-FFF2-40B4-BE49-F238E27FC236}">
                <a16:creationId xmlns:a16="http://schemas.microsoft.com/office/drawing/2014/main" id="{7A4DDD23-C402-F143-F5AC-1FCE9A67FB9F}"/>
              </a:ext>
            </a:extLst>
          </p:cNvPr>
          <p:cNvGrpSpPr/>
          <p:nvPr/>
        </p:nvGrpSpPr>
        <p:grpSpPr>
          <a:xfrm>
            <a:off x="2586941" y="2860384"/>
            <a:ext cx="5476875" cy="3203575"/>
            <a:chOff x="1111" y="1694"/>
            <a:chExt cx="3450" cy="2018"/>
          </a:xfrm>
        </p:grpSpPr>
        <p:sp>
          <p:nvSpPr>
            <p:cNvPr id="20" name="Google Shape;181;p19">
              <a:extLst>
                <a:ext uri="{FF2B5EF4-FFF2-40B4-BE49-F238E27FC236}">
                  <a16:creationId xmlns:a16="http://schemas.microsoft.com/office/drawing/2014/main" id="{893861D3-C5FD-BC32-72AB-64542EF8C629}"/>
                </a:ext>
              </a:extLst>
            </p:cNvPr>
            <p:cNvSpPr/>
            <p:nvPr/>
          </p:nvSpPr>
          <p:spPr>
            <a:xfrm>
              <a:off x="1111" y="368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1" name="Google Shape;182;p19">
              <a:extLst>
                <a:ext uri="{FF2B5EF4-FFF2-40B4-BE49-F238E27FC236}">
                  <a16:creationId xmlns:a16="http://schemas.microsoft.com/office/drawing/2014/main" id="{8048E10E-3437-6669-D032-DEDAED51F7F4}"/>
                </a:ext>
              </a:extLst>
            </p:cNvPr>
            <p:cNvSpPr/>
            <p:nvPr/>
          </p:nvSpPr>
          <p:spPr>
            <a:xfrm>
              <a:off x="1187" y="350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2" name="Google Shape;183;p19">
              <a:extLst>
                <a:ext uri="{FF2B5EF4-FFF2-40B4-BE49-F238E27FC236}">
                  <a16:creationId xmlns:a16="http://schemas.microsoft.com/office/drawing/2014/main" id="{02BD5B0C-0B0F-60D2-F2BA-10ECBB307C85}"/>
                </a:ext>
              </a:extLst>
            </p:cNvPr>
            <p:cNvSpPr/>
            <p:nvPr/>
          </p:nvSpPr>
          <p:spPr>
            <a:xfrm>
              <a:off x="1263" y="334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3" name="Google Shape;184;p19">
              <a:extLst>
                <a:ext uri="{FF2B5EF4-FFF2-40B4-BE49-F238E27FC236}">
                  <a16:creationId xmlns:a16="http://schemas.microsoft.com/office/drawing/2014/main" id="{C2E6B158-EC97-0D1D-A5E2-DA7504F45FFD}"/>
                </a:ext>
              </a:extLst>
            </p:cNvPr>
            <p:cNvSpPr/>
            <p:nvPr/>
          </p:nvSpPr>
          <p:spPr>
            <a:xfrm>
              <a:off x="1339" y="3186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4" name="Google Shape;185;p19">
              <a:extLst>
                <a:ext uri="{FF2B5EF4-FFF2-40B4-BE49-F238E27FC236}">
                  <a16:creationId xmlns:a16="http://schemas.microsoft.com/office/drawing/2014/main" id="{7D449C74-46DE-1A33-CD92-5E8BC1CCF835}"/>
                </a:ext>
              </a:extLst>
            </p:cNvPr>
            <p:cNvSpPr/>
            <p:nvPr/>
          </p:nvSpPr>
          <p:spPr>
            <a:xfrm>
              <a:off x="1415" y="3037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5" name="Google Shape;186;p19">
              <a:extLst>
                <a:ext uri="{FF2B5EF4-FFF2-40B4-BE49-F238E27FC236}">
                  <a16:creationId xmlns:a16="http://schemas.microsoft.com/office/drawing/2014/main" id="{18E737E5-15FE-66D8-3DC3-1522C7231DE8}"/>
                </a:ext>
              </a:extLst>
            </p:cNvPr>
            <p:cNvSpPr/>
            <p:nvPr/>
          </p:nvSpPr>
          <p:spPr>
            <a:xfrm>
              <a:off x="1491" y="2895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6" name="Google Shape;187;p19">
              <a:extLst>
                <a:ext uri="{FF2B5EF4-FFF2-40B4-BE49-F238E27FC236}">
                  <a16:creationId xmlns:a16="http://schemas.microsoft.com/office/drawing/2014/main" id="{D72CEE76-4C47-4DCF-BDEF-1C0882D8C365}"/>
                </a:ext>
              </a:extLst>
            </p:cNvPr>
            <p:cNvSpPr/>
            <p:nvPr/>
          </p:nvSpPr>
          <p:spPr>
            <a:xfrm>
              <a:off x="1567" y="276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7" name="Google Shape;188;p19">
              <a:extLst>
                <a:ext uri="{FF2B5EF4-FFF2-40B4-BE49-F238E27FC236}">
                  <a16:creationId xmlns:a16="http://schemas.microsoft.com/office/drawing/2014/main" id="{48E5F1A6-57B3-6262-4DF3-D6D2CD52DB38}"/>
                </a:ext>
              </a:extLst>
            </p:cNvPr>
            <p:cNvSpPr/>
            <p:nvPr/>
          </p:nvSpPr>
          <p:spPr>
            <a:xfrm>
              <a:off x="1642" y="2637"/>
              <a:ext cx="33" cy="32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7" y="0"/>
                  </a:moveTo>
                  <a:lnTo>
                    <a:pt x="33" y="16"/>
                  </a:lnTo>
                  <a:lnTo>
                    <a:pt x="17" y="32"/>
                  </a:lnTo>
                  <a:lnTo>
                    <a:pt x="0" y="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8" name="Google Shape;189;p19">
              <a:extLst>
                <a:ext uri="{FF2B5EF4-FFF2-40B4-BE49-F238E27FC236}">
                  <a16:creationId xmlns:a16="http://schemas.microsoft.com/office/drawing/2014/main" id="{CEF513A5-17AD-98DC-AE08-9992BD64372D}"/>
                </a:ext>
              </a:extLst>
            </p:cNvPr>
            <p:cNvSpPr/>
            <p:nvPr/>
          </p:nvSpPr>
          <p:spPr>
            <a:xfrm>
              <a:off x="1718" y="2519"/>
              <a:ext cx="33" cy="32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7" y="0"/>
                  </a:moveTo>
                  <a:lnTo>
                    <a:pt x="33" y="16"/>
                  </a:lnTo>
                  <a:lnTo>
                    <a:pt x="17" y="32"/>
                  </a:lnTo>
                  <a:lnTo>
                    <a:pt x="0" y="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9" name="Google Shape;190;p19">
              <a:extLst>
                <a:ext uri="{FF2B5EF4-FFF2-40B4-BE49-F238E27FC236}">
                  <a16:creationId xmlns:a16="http://schemas.microsoft.com/office/drawing/2014/main" id="{3BAD70F1-283E-B5F3-054A-5F4A655F8E0A}"/>
                </a:ext>
              </a:extLst>
            </p:cNvPr>
            <p:cNvSpPr/>
            <p:nvPr/>
          </p:nvSpPr>
          <p:spPr>
            <a:xfrm>
              <a:off x="1794" y="2409"/>
              <a:ext cx="33" cy="32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6" y="0"/>
                  </a:moveTo>
                  <a:lnTo>
                    <a:pt x="33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0" name="Google Shape;191;p19">
              <a:extLst>
                <a:ext uri="{FF2B5EF4-FFF2-40B4-BE49-F238E27FC236}">
                  <a16:creationId xmlns:a16="http://schemas.microsoft.com/office/drawing/2014/main" id="{859C6FA0-3803-4DD6-3553-6B5D01991AA4}"/>
                </a:ext>
              </a:extLst>
            </p:cNvPr>
            <p:cNvSpPr/>
            <p:nvPr/>
          </p:nvSpPr>
          <p:spPr>
            <a:xfrm>
              <a:off x="1870" y="2307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1" name="Google Shape;192;p19">
              <a:extLst>
                <a:ext uri="{FF2B5EF4-FFF2-40B4-BE49-F238E27FC236}">
                  <a16:creationId xmlns:a16="http://schemas.microsoft.com/office/drawing/2014/main" id="{5689A083-B037-D734-D262-91AAF13C3735}"/>
                </a:ext>
              </a:extLst>
            </p:cNvPr>
            <p:cNvSpPr/>
            <p:nvPr/>
          </p:nvSpPr>
          <p:spPr>
            <a:xfrm>
              <a:off x="1946" y="221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2" name="Google Shape;193;p19">
              <a:extLst>
                <a:ext uri="{FF2B5EF4-FFF2-40B4-BE49-F238E27FC236}">
                  <a16:creationId xmlns:a16="http://schemas.microsoft.com/office/drawing/2014/main" id="{00074BFC-A3F2-FC03-149B-241466386CF9}"/>
                </a:ext>
              </a:extLst>
            </p:cNvPr>
            <p:cNvSpPr/>
            <p:nvPr/>
          </p:nvSpPr>
          <p:spPr>
            <a:xfrm>
              <a:off x="2022" y="2126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3" name="Google Shape;194;p19">
              <a:extLst>
                <a:ext uri="{FF2B5EF4-FFF2-40B4-BE49-F238E27FC236}">
                  <a16:creationId xmlns:a16="http://schemas.microsoft.com/office/drawing/2014/main" id="{9F6C27D9-ADF7-C8A7-2CA2-D9B6616A962C}"/>
                </a:ext>
              </a:extLst>
            </p:cNvPr>
            <p:cNvSpPr/>
            <p:nvPr/>
          </p:nvSpPr>
          <p:spPr>
            <a:xfrm>
              <a:off x="2099" y="204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4" name="Google Shape;195;p19">
              <a:extLst>
                <a:ext uri="{FF2B5EF4-FFF2-40B4-BE49-F238E27FC236}">
                  <a16:creationId xmlns:a16="http://schemas.microsoft.com/office/drawing/2014/main" id="{28A14A64-1CEC-2C46-17E1-D6A5B5C13C04}"/>
                </a:ext>
              </a:extLst>
            </p:cNvPr>
            <p:cNvSpPr/>
            <p:nvPr/>
          </p:nvSpPr>
          <p:spPr>
            <a:xfrm>
              <a:off x="2175" y="1977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5" name="Google Shape;196;p19">
              <a:extLst>
                <a:ext uri="{FF2B5EF4-FFF2-40B4-BE49-F238E27FC236}">
                  <a16:creationId xmlns:a16="http://schemas.microsoft.com/office/drawing/2014/main" id="{AE32C0FC-ED33-491A-99DB-2246D754184C}"/>
                </a:ext>
              </a:extLst>
            </p:cNvPr>
            <p:cNvSpPr/>
            <p:nvPr/>
          </p:nvSpPr>
          <p:spPr>
            <a:xfrm>
              <a:off x="2250" y="1914"/>
              <a:ext cx="33" cy="3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0"/>
                  </a:moveTo>
                  <a:lnTo>
                    <a:pt x="33" y="17"/>
                  </a:lnTo>
                  <a:lnTo>
                    <a:pt x="17" y="33"/>
                  </a:lnTo>
                  <a:lnTo>
                    <a:pt x="0" y="1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6" name="Google Shape;197;p19">
              <a:extLst>
                <a:ext uri="{FF2B5EF4-FFF2-40B4-BE49-F238E27FC236}">
                  <a16:creationId xmlns:a16="http://schemas.microsoft.com/office/drawing/2014/main" id="{AC8CC91B-6183-2B20-4988-F9D0938D11F6}"/>
                </a:ext>
              </a:extLst>
            </p:cNvPr>
            <p:cNvSpPr/>
            <p:nvPr/>
          </p:nvSpPr>
          <p:spPr>
            <a:xfrm>
              <a:off x="2326" y="1859"/>
              <a:ext cx="33" cy="32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6" y="0"/>
                  </a:moveTo>
                  <a:lnTo>
                    <a:pt x="33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7" name="Google Shape;198;p19">
              <a:extLst>
                <a:ext uri="{FF2B5EF4-FFF2-40B4-BE49-F238E27FC236}">
                  <a16:creationId xmlns:a16="http://schemas.microsoft.com/office/drawing/2014/main" id="{FEBD7407-6CCB-477E-EF34-D36DFD1DD199}"/>
                </a:ext>
              </a:extLst>
            </p:cNvPr>
            <p:cNvSpPr/>
            <p:nvPr/>
          </p:nvSpPr>
          <p:spPr>
            <a:xfrm>
              <a:off x="2402" y="1812"/>
              <a:ext cx="32" cy="33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16" y="0"/>
                  </a:moveTo>
                  <a:lnTo>
                    <a:pt x="32" y="17"/>
                  </a:lnTo>
                  <a:lnTo>
                    <a:pt x="16" y="33"/>
                  </a:lnTo>
                  <a:lnTo>
                    <a:pt x="0" y="1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8" name="Google Shape;199;p19">
              <a:extLst>
                <a:ext uri="{FF2B5EF4-FFF2-40B4-BE49-F238E27FC236}">
                  <a16:creationId xmlns:a16="http://schemas.microsoft.com/office/drawing/2014/main" id="{71C353AE-47F8-B528-6D21-665CE69E184E}"/>
                </a:ext>
              </a:extLst>
            </p:cNvPr>
            <p:cNvSpPr/>
            <p:nvPr/>
          </p:nvSpPr>
          <p:spPr>
            <a:xfrm>
              <a:off x="2478" y="1773"/>
              <a:ext cx="32" cy="33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3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9" name="Google Shape;200;p19">
              <a:extLst>
                <a:ext uri="{FF2B5EF4-FFF2-40B4-BE49-F238E27FC236}">
                  <a16:creationId xmlns:a16="http://schemas.microsoft.com/office/drawing/2014/main" id="{75FBADAA-6FB4-C862-7F94-3501055C4857}"/>
                </a:ext>
              </a:extLst>
            </p:cNvPr>
            <p:cNvSpPr/>
            <p:nvPr/>
          </p:nvSpPr>
          <p:spPr>
            <a:xfrm>
              <a:off x="2554" y="174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0" name="Google Shape;201;p19">
              <a:extLst>
                <a:ext uri="{FF2B5EF4-FFF2-40B4-BE49-F238E27FC236}">
                  <a16:creationId xmlns:a16="http://schemas.microsoft.com/office/drawing/2014/main" id="{3A8A14EB-7B6E-E086-AF2B-E6F3A6920450}"/>
                </a:ext>
              </a:extLst>
            </p:cNvPr>
            <p:cNvSpPr/>
            <p:nvPr/>
          </p:nvSpPr>
          <p:spPr>
            <a:xfrm>
              <a:off x="2630" y="171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1" name="Google Shape;202;p19">
              <a:extLst>
                <a:ext uri="{FF2B5EF4-FFF2-40B4-BE49-F238E27FC236}">
                  <a16:creationId xmlns:a16="http://schemas.microsoft.com/office/drawing/2014/main" id="{90AD204F-58A2-EB37-1759-DEDC2A7598A9}"/>
                </a:ext>
              </a:extLst>
            </p:cNvPr>
            <p:cNvSpPr/>
            <p:nvPr/>
          </p:nvSpPr>
          <p:spPr>
            <a:xfrm>
              <a:off x="2706" y="170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2" name="Google Shape;203;p19">
              <a:extLst>
                <a:ext uri="{FF2B5EF4-FFF2-40B4-BE49-F238E27FC236}">
                  <a16:creationId xmlns:a16="http://schemas.microsoft.com/office/drawing/2014/main" id="{F22441FE-28E9-CAD5-1E86-053CB629A8FF}"/>
                </a:ext>
              </a:extLst>
            </p:cNvPr>
            <p:cNvSpPr/>
            <p:nvPr/>
          </p:nvSpPr>
          <p:spPr>
            <a:xfrm>
              <a:off x="2782" y="1694"/>
              <a:ext cx="32" cy="33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3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3" name="Google Shape;204;p19">
              <a:extLst>
                <a:ext uri="{FF2B5EF4-FFF2-40B4-BE49-F238E27FC236}">
                  <a16:creationId xmlns:a16="http://schemas.microsoft.com/office/drawing/2014/main" id="{8A3A4023-8613-A75C-4A4F-A0CACDAE9D0E}"/>
                </a:ext>
              </a:extLst>
            </p:cNvPr>
            <p:cNvSpPr/>
            <p:nvPr/>
          </p:nvSpPr>
          <p:spPr>
            <a:xfrm>
              <a:off x="2858" y="1694"/>
              <a:ext cx="32" cy="33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3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4" name="Google Shape;205;p19">
              <a:extLst>
                <a:ext uri="{FF2B5EF4-FFF2-40B4-BE49-F238E27FC236}">
                  <a16:creationId xmlns:a16="http://schemas.microsoft.com/office/drawing/2014/main" id="{3D01F584-A4EE-9D7E-5296-0E0969963B7A}"/>
                </a:ext>
              </a:extLst>
            </p:cNvPr>
            <p:cNvSpPr/>
            <p:nvPr/>
          </p:nvSpPr>
          <p:spPr>
            <a:xfrm>
              <a:off x="2934" y="170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5" name="Google Shape;206;p19">
              <a:extLst>
                <a:ext uri="{FF2B5EF4-FFF2-40B4-BE49-F238E27FC236}">
                  <a16:creationId xmlns:a16="http://schemas.microsoft.com/office/drawing/2014/main" id="{993728FE-CB0C-A829-D3F1-0F9D53C315B6}"/>
                </a:ext>
              </a:extLst>
            </p:cNvPr>
            <p:cNvSpPr/>
            <p:nvPr/>
          </p:nvSpPr>
          <p:spPr>
            <a:xfrm>
              <a:off x="3010" y="171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6" name="Google Shape;207;p19">
              <a:extLst>
                <a:ext uri="{FF2B5EF4-FFF2-40B4-BE49-F238E27FC236}">
                  <a16:creationId xmlns:a16="http://schemas.microsoft.com/office/drawing/2014/main" id="{C3B7E113-90B4-5415-7557-4F9097BB1897}"/>
                </a:ext>
              </a:extLst>
            </p:cNvPr>
            <p:cNvSpPr/>
            <p:nvPr/>
          </p:nvSpPr>
          <p:spPr>
            <a:xfrm>
              <a:off x="3085" y="1742"/>
              <a:ext cx="33" cy="32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7" y="0"/>
                  </a:moveTo>
                  <a:lnTo>
                    <a:pt x="33" y="16"/>
                  </a:lnTo>
                  <a:lnTo>
                    <a:pt x="17" y="32"/>
                  </a:lnTo>
                  <a:lnTo>
                    <a:pt x="0" y="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7" name="Google Shape;208;p19">
              <a:extLst>
                <a:ext uri="{FF2B5EF4-FFF2-40B4-BE49-F238E27FC236}">
                  <a16:creationId xmlns:a16="http://schemas.microsoft.com/office/drawing/2014/main" id="{C4C4DE33-54BE-A8C2-6E92-794E635D1834}"/>
                </a:ext>
              </a:extLst>
            </p:cNvPr>
            <p:cNvSpPr/>
            <p:nvPr/>
          </p:nvSpPr>
          <p:spPr>
            <a:xfrm>
              <a:off x="3161" y="1773"/>
              <a:ext cx="33" cy="3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6" y="0"/>
                  </a:moveTo>
                  <a:lnTo>
                    <a:pt x="33" y="16"/>
                  </a:lnTo>
                  <a:lnTo>
                    <a:pt x="16" y="33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8" name="Google Shape;209;p19">
              <a:extLst>
                <a:ext uri="{FF2B5EF4-FFF2-40B4-BE49-F238E27FC236}">
                  <a16:creationId xmlns:a16="http://schemas.microsoft.com/office/drawing/2014/main" id="{9980795E-A426-2011-E3A5-C4051D58907D}"/>
                </a:ext>
              </a:extLst>
            </p:cNvPr>
            <p:cNvSpPr/>
            <p:nvPr/>
          </p:nvSpPr>
          <p:spPr>
            <a:xfrm>
              <a:off x="3237" y="1812"/>
              <a:ext cx="32" cy="33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16" y="0"/>
                  </a:moveTo>
                  <a:lnTo>
                    <a:pt x="32" y="17"/>
                  </a:lnTo>
                  <a:lnTo>
                    <a:pt x="16" y="33"/>
                  </a:lnTo>
                  <a:lnTo>
                    <a:pt x="0" y="1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9" name="Google Shape;210;p19">
              <a:extLst>
                <a:ext uri="{FF2B5EF4-FFF2-40B4-BE49-F238E27FC236}">
                  <a16:creationId xmlns:a16="http://schemas.microsoft.com/office/drawing/2014/main" id="{A3DE05A2-79A3-AE16-F1BC-D77A8F4B2500}"/>
                </a:ext>
              </a:extLst>
            </p:cNvPr>
            <p:cNvSpPr/>
            <p:nvPr/>
          </p:nvSpPr>
          <p:spPr>
            <a:xfrm>
              <a:off x="3313" y="185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50" name="Google Shape;211;p19">
              <a:extLst>
                <a:ext uri="{FF2B5EF4-FFF2-40B4-BE49-F238E27FC236}">
                  <a16:creationId xmlns:a16="http://schemas.microsoft.com/office/drawing/2014/main" id="{CA1C2012-BF6B-E97F-AAB9-796B865BDFDF}"/>
                </a:ext>
              </a:extLst>
            </p:cNvPr>
            <p:cNvSpPr/>
            <p:nvPr/>
          </p:nvSpPr>
          <p:spPr>
            <a:xfrm>
              <a:off x="3389" y="1914"/>
              <a:ext cx="32" cy="33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16" y="0"/>
                  </a:moveTo>
                  <a:lnTo>
                    <a:pt x="32" y="17"/>
                  </a:lnTo>
                  <a:lnTo>
                    <a:pt x="16" y="33"/>
                  </a:lnTo>
                  <a:lnTo>
                    <a:pt x="0" y="1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51" name="Google Shape;212;p19">
              <a:extLst>
                <a:ext uri="{FF2B5EF4-FFF2-40B4-BE49-F238E27FC236}">
                  <a16:creationId xmlns:a16="http://schemas.microsoft.com/office/drawing/2014/main" id="{37106E1A-748F-894A-82A1-EBDF2B3DEDAB}"/>
                </a:ext>
              </a:extLst>
            </p:cNvPr>
            <p:cNvSpPr/>
            <p:nvPr/>
          </p:nvSpPr>
          <p:spPr>
            <a:xfrm>
              <a:off x="3465" y="1977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52" name="Google Shape;213;p19">
              <a:extLst>
                <a:ext uri="{FF2B5EF4-FFF2-40B4-BE49-F238E27FC236}">
                  <a16:creationId xmlns:a16="http://schemas.microsoft.com/office/drawing/2014/main" id="{4BFE7897-8989-B092-7309-9E3879E37E60}"/>
                </a:ext>
              </a:extLst>
            </p:cNvPr>
            <p:cNvSpPr/>
            <p:nvPr/>
          </p:nvSpPr>
          <p:spPr>
            <a:xfrm>
              <a:off x="3541" y="204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53" name="Google Shape;214;p19">
              <a:extLst>
                <a:ext uri="{FF2B5EF4-FFF2-40B4-BE49-F238E27FC236}">
                  <a16:creationId xmlns:a16="http://schemas.microsoft.com/office/drawing/2014/main" id="{E4E5DB78-682D-DBEE-6F9B-7E917184E088}"/>
                </a:ext>
              </a:extLst>
            </p:cNvPr>
            <p:cNvSpPr/>
            <p:nvPr/>
          </p:nvSpPr>
          <p:spPr>
            <a:xfrm>
              <a:off x="3617" y="2126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54" name="Google Shape;215;p19">
              <a:extLst>
                <a:ext uri="{FF2B5EF4-FFF2-40B4-BE49-F238E27FC236}">
                  <a16:creationId xmlns:a16="http://schemas.microsoft.com/office/drawing/2014/main" id="{4D137039-FC7C-B0A5-07D6-C0A466CE59D6}"/>
                </a:ext>
              </a:extLst>
            </p:cNvPr>
            <p:cNvSpPr/>
            <p:nvPr/>
          </p:nvSpPr>
          <p:spPr>
            <a:xfrm>
              <a:off x="3693" y="221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55" name="Google Shape;216;p19">
              <a:extLst>
                <a:ext uri="{FF2B5EF4-FFF2-40B4-BE49-F238E27FC236}">
                  <a16:creationId xmlns:a16="http://schemas.microsoft.com/office/drawing/2014/main" id="{7D49AFB9-80FC-750F-23A2-3B3B35A75848}"/>
                </a:ext>
              </a:extLst>
            </p:cNvPr>
            <p:cNvSpPr/>
            <p:nvPr/>
          </p:nvSpPr>
          <p:spPr>
            <a:xfrm>
              <a:off x="3769" y="2307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56" name="Google Shape;217;p19">
              <a:extLst>
                <a:ext uri="{FF2B5EF4-FFF2-40B4-BE49-F238E27FC236}">
                  <a16:creationId xmlns:a16="http://schemas.microsoft.com/office/drawing/2014/main" id="{8C4354E5-29B4-3237-7D77-11B53C57CE41}"/>
                </a:ext>
              </a:extLst>
            </p:cNvPr>
            <p:cNvSpPr/>
            <p:nvPr/>
          </p:nvSpPr>
          <p:spPr>
            <a:xfrm>
              <a:off x="3844" y="2409"/>
              <a:ext cx="33" cy="32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7" y="0"/>
                  </a:moveTo>
                  <a:lnTo>
                    <a:pt x="33" y="16"/>
                  </a:lnTo>
                  <a:lnTo>
                    <a:pt x="17" y="32"/>
                  </a:lnTo>
                  <a:lnTo>
                    <a:pt x="0" y="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57" name="Google Shape;218;p19">
              <a:extLst>
                <a:ext uri="{FF2B5EF4-FFF2-40B4-BE49-F238E27FC236}">
                  <a16:creationId xmlns:a16="http://schemas.microsoft.com/office/drawing/2014/main" id="{B563EE7B-4D47-DD4E-732A-5E45C2AAFE4A}"/>
                </a:ext>
              </a:extLst>
            </p:cNvPr>
            <p:cNvSpPr/>
            <p:nvPr/>
          </p:nvSpPr>
          <p:spPr>
            <a:xfrm>
              <a:off x="3920" y="2519"/>
              <a:ext cx="33" cy="32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6" y="0"/>
                  </a:moveTo>
                  <a:lnTo>
                    <a:pt x="33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58" name="Google Shape;219;p19">
              <a:extLst>
                <a:ext uri="{FF2B5EF4-FFF2-40B4-BE49-F238E27FC236}">
                  <a16:creationId xmlns:a16="http://schemas.microsoft.com/office/drawing/2014/main" id="{6F67869B-8DAE-04D5-3942-55D3D4AA0B65}"/>
                </a:ext>
              </a:extLst>
            </p:cNvPr>
            <p:cNvSpPr/>
            <p:nvPr/>
          </p:nvSpPr>
          <p:spPr>
            <a:xfrm>
              <a:off x="3997" y="2637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59" name="Google Shape;220;p19">
              <a:extLst>
                <a:ext uri="{FF2B5EF4-FFF2-40B4-BE49-F238E27FC236}">
                  <a16:creationId xmlns:a16="http://schemas.microsoft.com/office/drawing/2014/main" id="{2404CCD2-7E3F-0696-538F-389452B6B01D}"/>
                </a:ext>
              </a:extLst>
            </p:cNvPr>
            <p:cNvSpPr/>
            <p:nvPr/>
          </p:nvSpPr>
          <p:spPr>
            <a:xfrm>
              <a:off x="4073" y="276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60" name="Google Shape;221;p19">
              <a:extLst>
                <a:ext uri="{FF2B5EF4-FFF2-40B4-BE49-F238E27FC236}">
                  <a16:creationId xmlns:a16="http://schemas.microsoft.com/office/drawing/2014/main" id="{D51CE55E-1539-3DC2-932E-83FF78844D73}"/>
                </a:ext>
              </a:extLst>
            </p:cNvPr>
            <p:cNvSpPr/>
            <p:nvPr/>
          </p:nvSpPr>
          <p:spPr>
            <a:xfrm>
              <a:off x="4149" y="2895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61" name="Google Shape;222;p19">
              <a:extLst>
                <a:ext uri="{FF2B5EF4-FFF2-40B4-BE49-F238E27FC236}">
                  <a16:creationId xmlns:a16="http://schemas.microsoft.com/office/drawing/2014/main" id="{C7655C83-53C0-FF17-AE19-A3A5B6EB7A1A}"/>
                </a:ext>
              </a:extLst>
            </p:cNvPr>
            <p:cNvSpPr/>
            <p:nvPr/>
          </p:nvSpPr>
          <p:spPr>
            <a:xfrm>
              <a:off x="4225" y="3037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62" name="Google Shape;223;p19">
              <a:extLst>
                <a:ext uri="{FF2B5EF4-FFF2-40B4-BE49-F238E27FC236}">
                  <a16:creationId xmlns:a16="http://schemas.microsoft.com/office/drawing/2014/main" id="{3096E793-5421-4F18-2EC6-98B20E4CF889}"/>
                </a:ext>
              </a:extLst>
            </p:cNvPr>
            <p:cNvSpPr/>
            <p:nvPr/>
          </p:nvSpPr>
          <p:spPr>
            <a:xfrm>
              <a:off x="4301" y="3186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63" name="Google Shape;224;p19">
              <a:extLst>
                <a:ext uri="{FF2B5EF4-FFF2-40B4-BE49-F238E27FC236}">
                  <a16:creationId xmlns:a16="http://schemas.microsoft.com/office/drawing/2014/main" id="{9E323BB9-AC31-2E6C-8850-454C396B47F6}"/>
                </a:ext>
              </a:extLst>
            </p:cNvPr>
            <p:cNvSpPr/>
            <p:nvPr/>
          </p:nvSpPr>
          <p:spPr>
            <a:xfrm>
              <a:off x="4377" y="334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64" name="Google Shape;225;p19">
              <a:extLst>
                <a:ext uri="{FF2B5EF4-FFF2-40B4-BE49-F238E27FC236}">
                  <a16:creationId xmlns:a16="http://schemas.microsoft.com/office/drawing/2014/main" id="{18AB3A41-E5AC-47AC-DAC3-C4F991EBC961}"/>
                </a:ext>
              </a:extLst>
            </p:cNvPr>
            <p:cNvSpPr/>
            <p:nvPr/>
          </p:nvSpPr>
          <p:spPr>
            <a:xfrm>
              <a:off x="4452" y="3508"/>
              <a:ext cx="33" cy="32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7" y="0"/>
                  </a:moveTo>
                  <a:lnTo>
                    <a:pt x="33" y="16"/>
                  </a:lnTo>
                  <a:lnTo>
                    <a:pt x="17" y="32"/>
                  </a:lnTo>
                  <a:lnTo>
                    <a:pt x="0" y="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65" name="Google Shape;226;p19">
              <a:extLst>
                <a:ext uri="{FF2B5EF4-FFF2-40B4-BE49-F238E27FC236}">
                  <a16:creationId xmlns:a16="http://schemas.microsoft.com/office/drawing/2014/main" id="{EFBC8AF0-5436-CE0A-4470-2977DDB83800}"/>
                </a:ext>
              </a:extLst>
            </p:cNvPr>
            <p:cNvSpPr/>
            <p:nvPr/>
          </p:nvSpPr>
          <p:spPr>
            <a:xfrm>
              <a:off x="4528" y="3680"/>
              <a:ext cx="33" cy="32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6" y="0"/>
                  </a:moveTo>
                  <a:lnTo>
                    <a:pt x="33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66" name="Google Shape;227;p19">
            <a:extLst>
              <a:ext uri="{FF2B5EF4-FFF2-40B4-BE49-F238E27FC236}">
                <a16:creationId xmlns:a16="http://schemas.microsoft.com/office/drawing/2014/main" id="{6A56E6CB-7681-6BC8-FFBD-980422AFDB95}"/>
              </a:ext>
            </a:extLst>
          </p:cNvPr>
          <p:cNvSpPr/>
          <p:nvPr/>
        </p:nvSpPr>
        <p:spPr>
          <a:xfrm>
            <a:off x="2050366" y="5911559"/>
            <a:ext cx="508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0.000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228;p19">
            <a:extLst>
              <a:ext uri="{FF2B5EF4-FFF2-40B4-BE49-F238E27FC236}">
                <a16:creationId xmlns:a16="http://schemas.microsoft.com/office/drawing/2014/main" id="{7665A320-C7F0-8F53-4C35-75ACA43F1BDE}"/>
              </a:ext>
            </a:extLst>
          </p:cNvPr>
          <p:cNvSpPr/>
          <p:nvPr/>
        </p:nvSpPr>
        <p:spPr>
          <a:xfrm>
            <a:off x="2050366" y="5111459"/>
            <a:ext cx="4746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50K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29;p19">
            <a:extLst>
              <a:ext uri="{FF2B5EF4-FFF2-40B4-BE49-F238E27FC236}">
                <a16:creationId xmlns:a16="http://schemas.microsoft.com/office/drawing/2014/main" id="{D9C18A3A-42D5-E09E-2583-AA36D7EA33AE}"/>
              </a:ext>
            </a:extLst>
          </p:cNvPr>
          <p:cNvSpPr/>
          <p:nvPr/>
        </p:nvSpPr>
        <p:spPr>
          <a:xfrm>
            <a:off x="2050366" y="4309772"/>
            <a:ext cx="47307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100K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230;p19">
            <a:extLst>
              <a:ext uri="{FF2B5EF4-FFF2-40B4-BE49-F238E27FC236}">
                <a16:creationId xmlns:a16="http://schemas.microsoft.com/office/drawing/2014/main" id="{A011FA2D-E87F-6998-DB91-1F6606D74436}"/>
              </a:ext>
            </a:extLst>
          </p:cNvPr>
          <p:cNvSpPr/>
          <p:nvPr/>
        </p:nvSpPr>
        <p:spPr>
          <a:xfrm>
            <a:off x="2050366" y="3509672"/>
            <a:ext cx="47307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150K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231;p19">
            <a:extLst>
              <a:ext uri="{FF2B5EF4-FFF2-40B4-BE49-F238E27FC236}">
                <a16:creationId xmlns:a16="http://schemas.microsoft.com/office/drawing/2014/main" id="{C385C359-3A18-9550-3AC1-15D12DCF10A7}"/>
              </a:ext>
            </a:extLst>
          </p:cNvPr>
          <p:cNvSpPr/>
          <p:nvPr/>
        </p:nvSpPr>
        <p:spPr>
          <a:xfrm>
            <a:off x="2050366" y="2707984"/>
            <a:ext cx="47307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200K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232;p19">
            <a:extLst>
              <a:ext uri="{FF2B5EF4-FFF2-40B4-BE49-F238E27FC236}">
                <a16:creationId xmlns:a16="http://schemas.microsoft.com/office/drawing/2014/main" id="{5A34127B-D1EB-7EA6-0A94-DAE411A6DF72}"/>
              </a:ext>
            </a:extLst>
          </p:cNvPr>
          <p:cNvSpPr/>
          <p:nvPr/>
        </p:nvSpPr>
        <p:spPr>
          <a:xfrm>
            <a:off x="2050366" y="1907884"/>
            <a:ext cx="47307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250K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233;p19">
            <a:extLst>
              <a:ext uri="{FF2B5EF4-FFF2-40B4-BE49-F238E27FC236}">
                <a16:creationId xmlns:a16="http://schemas.microsoft.com/office/drawing/2014/main" id="{52012689-DB1A-75F7-CC59-F4FF9052131E}"/>
              </a:ext>
            </a:extLst>
          </p:cNvPr>
          <p:cNvSpPr/>
          <p:nvPr/>
        </p:nvSpPr>
        <p:spPr>
          <a:xfrm>
            <a:off x="2340878" y="6149684"/>
            <a:ext cx="508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0.000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234;p19">
            <a:extLst>
              <a:ext uri="{FF2B5EF4-FFF2-40B4-BE49-F238E27FC236}">
                <a16:creationId xmlns:a16="http://schemas.microsoft.com/office/drawing/2014/main" id="{BED1ABA0-9854-91C3-AA0F-439EECEFD756}"/>
              </a:ext>
            </a:extLst>
          </p:cNvPr>
          <p:cNvSpPr/>
          <p:nvPr/>
        </p:nvSpPr>
        <p:spPr>
          <a:xfrm>
            <a:off x="3545791" y="6149684"/>
            <a:ext cx="508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0.050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235;p19">
            <a:extLst>
              <a:ext uri="{FF2B5EF4-FFF2-40B4-BE49-F238E27FC236}">
                <a16:creationId xmlns:a16="http://schemas.microsoft.com/office/drawing/2014/main" id="{3E7F4B62-A093-4B23-F919-5090BDF16F2D}"/>
              </a:ext>
            </a:extLst>
          </p:cNvPr>
          <p:cNvSpPr/>
          <p:nvPr/>
        </p:nvSpPr>
        <p:spPr>
          <a:xfrm>
            <a:off x="4752291" y="6149684"/>
            <a:ext cx="508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0.100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36;p19">
            <a:extLst>
              <a:ext uri="{FF2B5EF4-FFF2-40B4-BE49-F238E27FC236}">
                <a16:creationId xmlns:a16="http://schemas.microsoft.com/office/drawing/2014/main" id="{9EB013E5-7AAD-24FB-EE58-C67D7C462EFB}"/>
              </a:ext>
            </a:extLst>
          </p:cNvPr>
          <p:cNvSpPr/>
          <p:nvPr/>
        </p:nvSpPr>
        <p:spPr>
          <a:xfrm>
            <a:off x="5957203" y="6149684"/>
            <a:ext cx="508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0.150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237;p19">
            <a:extLst>
              <a:ext uri="{FF2B5EF4-FFF2-40B4-BE49-F238E27FC236}">
                <a16:creationId xmlns:a16="http://schemas.microsoft.com/office/drawing/2014/main" id="{0DB39B4A-A050-D659-A915-8DCC0D725B4C}"/>
              </a:ext>
            </a:extLst>
          </p:cNvPr>
          <p:cNvSpPr/>
          <p:nvPr/>
        </p:nvSpPr>
        <p:spPr>
          <a:xfrm>
            <a:off x="7163703" y="6149684"/>
            <a:ext cx="508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0.200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238;p19">
            <a:extLst>
              <a:ext uri="{FF2B5EF4-FFF2-40B4-BE49-F238E27FC236}">
                <a16:creationId xmlns:a16="http://schemas.microsoft.com/office/drawing/2014/main" id="{8649E375-20FA-30F9-CBF3-DCD0AFBC9052}"/>
              </a:ext>
            </a:extLst>
          </p:cNvPr>
          <p:cNvSpPr/>
          <p:nvPr/>
        </p:nvSpPr>
        <p:spPr>
          <a:xfrm>
            <a:off x="8370203" y="6149683"/>
            <a:ext cx="508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0.250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239;p19">
            <a:extLst>
              <a:ext uri="{FF2B5EF4-FFF2-40B4-BE49-F238E27FC236}">
                <a16:creationId xmlns:a16="http://schemas.microsoft.com/office/drawing/2014/main" id="{381F8295-B57A-2A2C-585C-91466CFD95F8}"/>
              </a:ext>
            </a:extLst>
          </p:cNvPr>
          <p:cNvSpPr/>
          <p:nvPr/>
        </p:nvSpPr>
        <p:spPr>
          <a:xfrm>
            <a:off x="4452253" y="6435434"/>
            <a:ext cx="1782763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Harvest rate</a:t>
            </a:r>
            <a:endParaRPr sz="2400" b="0" i="0" u="none" strike="noStrike" cap="none">
              <a:solidFill>
                <a:schemeClr val="dk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9" name="Google Shape;240;p19">
            <a:extLst>
              <a:ext uri="{FF2B5EF4-FFF2-40B4-BE49-F238E27FC236}">
                <a16:creationId xmlns:a16="http://schemas.microsoft.com/office/drawing/2014/main" id="{E5A5EA45-78C0-5F0C-601F-6FD6BB906181}"/>
              </a:ext>
            </a:extLst>
          </p:cNvPr>
          <p:cNvSpPr/>
          <p:nvPr/>
        </p:nvSpPr>
        <p:spPr>
          <a:xfrm rot="-5400000">
            <a:off x="143778" y="3831935"/>
            <a:ext cx="294322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Sustainable Harvest</a:t>
            </a:r>
            <a:endParaRPr sz="2400" b="0" i="0" u="none" strike="noStrike" cap="none">
              <a:solidFill>
                <a:schemeClr val="dk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80" name="Google Shape;241;p19">
            <a:extLst>
              <a:ext uri="{FF2B5EF4-FFF2-40B4-BE49-F238E27FC236}">
                <a16:creationId xmlns:a16="http://schemas.microsoft.com/office/drawing/2014/main" id="{98711E9D-B6BE-1489-64D1-5D0F5F53F41C}"/>
              </a:ext>
            </a:extLst>
          </p:cNvPr>
          <p:cNvCxnSpPr/>
          <p:nvPr/>
        </p:nvCxnSpPr>
        <p:spPr>
          <a:xfrm rot="5400000">
            <a:off x="4061729" y="5467059"/>
            <a:ext cx="838200" cy="317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635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81" name="Google Shape;242;p19">
            <a:extLst>
              <a:ext uri="{FF2B5EF4-FFF2-40B4-BE49-F238E27FC236}">
                <a16:creationId xmlns:a16="http://schemas.microsoft.com/office/drawing/2014/main" id="{57DA37BA-27A9-5ADE-BDA3-840FECDD0B9A}"/>
              </a:ext>
            </a:extLst>
          </p:cNvPr>
          <p:cNvCxnSpPr/>
          <p:nvPr/>
        </p:nvCxnSpPr>
        <p:spPr>
          <a:xfrm rot="10800000">
            <a:off x="2804428" y="3219159"/>
            <a:ext cx="1143000" cy="1588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635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82" name="Google Shape;243;p19">
            <a:extLst>
              <a:ext uri="{FF2B5EF4-FFF2-40B4-BE49-F238E27FC236}">
                <a16:creationId xmlns:a16="http://schemas.microsoft.com/office/drawing/2014/main" id="{43362C11-161D-A1A6-1E6A-259A2A750333}"/>
              </a:ext>
            </a:extLst>
          </p:cNvPr>
          <p:cNvSpPr txBox="1"/>
          <p:nvPr/>
        </p:nvSpPr>
        <p:spPr>
          <a:xfrm>
            <a:off x="3490228" y="4463759"/>
            <a:ext cx="2057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Variable (Alternatives)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244;p19">
            <a:extLst>
              <a:ext uri="{FF2B5EF4-FFF2-40B4-BE49-F238E27FC236}">
                <a16:creationId xmlns:a16="http://schemas.microsoft.com/office/drawing/2014/main" id="{A268CE8A-1659-65E3-D468-AD58347203CB}"/>
              </a:ext>
            </a:extLst>
          </p:cNvPr>
          <p:cNvSpPr txBox="1"/>
          <p:nvPr/>
        </p:nvSpPr>
        <p:spPr>
          <a:xfrm>
            <a:off x="2499628" y="2558759"/>
            <a:ext cx="18288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Outcome (Objective)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245;p19">
            <a:extLst>
              <a:ext uri="{FF2B5EF4-FFF2-40B4-BE49-F238E27FC236}">
                <a16:creationId xmlns:a16="http://schemas.microsoft.com/office/drawing/2014/main" id="{E8742C9B-8624-2F74-3ECF-7FCCBFCE6913}"/>
              </a:ext>
            </a:extLst>
          </p:cNvPr>
          <p:cNvCxnSpPr/>
          <p:nvPr/>
        </p:nvCxnSpPr>
        <p:spPr>
          <a:xfrm rot="-5400000">
            <a:off x="4023628" y="3981159"/>
            <a:ext cx="914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85" name="Google Shape;246;p19">
            <a:extLst>
              <a:ext uri="{FF2B5EF4-FFF2-40B4-BE49-F238E27FC236}">
                <a16:creationId xmlns:a16="http://schemas.microsoft.com/office/drawing/2014/main" id="{057DC275-A0F2-F8CA-304A-67828A3AB4B8}"/>
              </a:ext>
            </a:extLst>
          </p:cNvPr>
          <p:cNvSpPr txBox="1"/>
          <p:nvPr/>
        </p:nvSpPr>
        <p:spPr>
          <a:xfrm>
            <a:off x="2607514" y="2007250"/>
            <a:ext cx="60298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Objective: Maximize Sustainable Turkey Harvest</a:t>
            </a:r>
            <a:endParaRPr sz="2000" b="0" i="0" u="none" strike="noStrike" cap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6" name="Google Shape;247;p19" descr="1341217_58072675.jpg">
            <a:extLst>
              <a:ext uri="{FF2B5EF4-FFF2-40B4-BE49-F238E27FC236}">
                <a16:creationId xmlns:a16="http://schemas.microsoft.com/office/drawing/2014/main" id="{51ECB9C9-9333-E6FD-88F3-05A05053E41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8767" r="11844" b="5790"/>
          <a:stretch/>
        </p:blipFill>
        <p:spPr>
          <a:xfrm>
            <a:off x="8080375" y="2789423"/>
            <a:ext cx="2047875" cy="215169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7A14276-3DBE-28FD-5E6B-0CCEC70FE21A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117040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1167-8452-50C7-7E88-1EFB1FFA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objective approach:</a:t>
            </a:r>
          </a:p>
        </p:txBody>
      </p:sp>
      <p:sp>
        <p:nvSpPr>
          <p:cNvPr id="4" name="Google Shape;255;p20">
            <a:extLst>
              <a:ext uri="{FF2B5EF4-FFF2-40B4-BE49-F238E27FC236}">
                <a16:creationId xmlns:a16="http://schemas.microsoft.com/office/drawing/2014/main" id="{4097E72E-EF0C-2DF6-59C8-7FBA55B1FA00}"/>
              </a:ext>
            </a:extLst>
          </p:cNvPr>
          <p:cNvSpPr txBox="1">
            <a:spLocks/>
          </p:cNvSpPr>
          <p:nvPr/>
        </p:nvSpPr>
        <p:spPr>
          <a:xfrm>
            <a:off x="576943" y="2160493"/>
            <a:ext cx="11038114" cy="23679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2800"/>
              <a:buFont typeface="Arial"/>
              <a:buNone/>
            </a:pPr>
            <a:r>
              <a:rPr lang="en-US" dirty="0">
                <a:solidFill>
                  <a:srgbClr val="FF0000"/>
                </a:solidFill>
                <a:ea typeface="Century Gothic"/>
                <a:cs typeface="Century Gothic"/>
                <a:sym typeface="Century Gothic"/>
              </a:rPr>
              <a:t>Question: Can you think of an example of a single objective problem?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buSzPts val="2800"/>
              <a:buFont typeface="Arial"/>
              <a:buChar char="•"/>
            </a:pPr>
            <a:r>
              <a:rPr lang="en-US" dirty="0">
                <a:ea typeface="Century Gothic"/>
                <a:cs typeface="Century Gothic"/>
                <a:sym typeface="Century Gothic"/>
              </a:rPr>
              <a:t>Not very common in natural resource management.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buSzPts val="2800"/>
              <a:buFont typeface="Arial"/>
              <a:buChar char="•"/>
            </a:pPr>
            <a:r>
              <a:rPr lang="en-US" dirty="0">
                <a:ea typeface="Century Gothic"/>
                <a:cs typeface="Century Gothic"/>
                <a:sym typeface="Century Gothic"/>
              </a:rPr>
              <a:t>Single objectives are easier to optimize, so we may want to reduce multiple objective problems to make them easier to solve.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D8299-9732-D888-24D8-3311989800AA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230606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05C470770B0D4ABF8826612BE84D5C" ma:contentTypeVersion="11" ma:contentTypeDescription="Create a new document." ma:contentTypeScope="" ma:versionID="d7fafb7966f5382a7b5f49eb7fca42a7">
  <xsd:schema xmlns:xsd="http://www.w3.org/2001/XMLSchema" xmlns:xs="http://www.w3.org/2001/XMLSchema" xmlns:p="http://schemas.microsoft.com/office/2006/metadata/properties" xmlns:ns2="050c1e3a-3f2f-46e4-a7ea-a86e3cc5eb79" xmlns:ns3="46a3c90f-7163-42dd-89ea-fb04cd484268" targetNamespace="http://schemas.microsoft.com/office/2006/metadata/properties" ma:root="true" ma:fieldsID="9d965f3a61d4a60a0bcdf4e7f4aceea8" ns2:_="" ns3:_="">
    <xsd:import namespace="050c1e3a-3f2f-46e4-a7ea-a86e3cc5eb79"/>
    <xsd:import namespace="46a3c90f-7163-42dd-89ea-fb04cd4842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0c1e3a-3f2f-46e4-a7ea-a86e3cc5eb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c5df3ad-b4e5-45d1-88c9-23db5f1fe6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a3c90f-7163-42dd-89ea-fb04cd48426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2362f2d-49b2-4aec-879b-1d5b4696d909}" ma:internalName="TaxCatchAll" ma:showField="CatchAllData" ma:web="46a3c90f-7163-42dd-89ea-fb04cd4842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6a3c90f-7163-42dd-89ea-fb04cd484268" xsi:nil="true"/>
    <lcf76f155ced4ddcb4097134ff3c332f xmlns="050c1e3a-3f2f-46e4-a7ea-a86e3cc5eb7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B6C8A5A-3C6E-4AD9-AAB6-4593C0D010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CFB6C1-0DFB-464F-A4E0-4B9110FCE372}">
  <ds:schemaRefs>
    <ds:schemaRef ds:uri="050c1e3a-3f2f-46e4-a7ea-a86e3cc5eb79"/>
    <ds:schemaRef ds:uri="46a3c90f-7163-42dd-89ea-fb04cd48426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A6358A4-AB2B-46A6-8A66-ED7466D63DD5}">
  <ds:schemaRefs>
    <ds:schemaRef ds:uri="050c1e3a-3f2f-46e4-a7ea-a86e3cc5eb79"/>
    <ds:schemaRef ds:uri="46a3c90f-7163-42dd-89ea-fb04cd48426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1128</TotalTime>
  <Words>4164</Words>
  <Application>Microsoft Office PowerPoint</Application>
  <PresentationFormat>Widescreen</PresentationFormat>
  <Paragraphs>1319</Paragraphs>
  <Slides>53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ＭＳ Ｐゴシック</vt:lpstr>
      <vt:lpstr>Aptos</vt:lpstr>
      <vt:lpstr>Arial</vt:lpstr>
      <vt:lpstr>Calibri</vt:lpstr>
      <vt:lpstr>Calibri Light</vt:lpstr>
      <vt:lpstr>Cambria Math</vt:lpstr>
      <vt:lpstr>Century Gothic</vt:lpstr>
      <vt:lpstr>Palatino Linotype</vt:lpstr>
      <vt:lpstr>Office 2013 - 2022 Theme</vt:lpstr>
      <vt:lpstr>Week 5:  Tradeoffs Step of PrOACT</vt:lpstr>
      <vt:lpstr>Review of last week</vt:lpstr>
      <vt:lpstr>PowerPoint Presentation</vt:lpstr>
      <vt:lpstr>Tradeoffs</vt:lpstr>
      <vt:lpstr>Role of analytical methods in tradeoff analysis</vt:lpstr>
      <vt:lpstr>Analytical approaches</vt:lpstr>
      <vt:lpstr>Single objective approach:</vt:lpstr>
      <vt:lpstr>Single objective approach:</vt:lpstr>
      <vt:lpstr>Single objective approach:</vt:lpstr>
      <vt:lpstr>Multiple objective tools</vt:lpstr>
      <vt:lpstr>Multiple objective tools</vt:lpstr>
      <vt:lpstr>A. Simplify the problem</vt:lpstr>
      <vt:lpstr>A. Simplify the problem (EXAMPLE)</vt:lpstr>
      <vt:lpstr>A. Simplify the problem (EXAMPLE)</vt:lpstr>
      <vt:lpstr>A. Simplify the problem (EXAMPLE)</vt:lpstr>
      <vt:lpstr>A. Simplify the problem</vt:lpstr>
      <vt:lpstr>A. Simplify the problem (EXAMPLE)</vt:lpstr>
      <vt:lpstr>A. Simplify the problem (EXAMPLE)</vt:lpstr>
      <vt:lpstr>A. Simplify the problem (EXAMPLE)</vt:lpstr>
      <vt:lpstr>A. Simplify the problem</vt:lpstr>
      <vt:lpstr>A. Simplify the problem (EXAMPLE)</vt:lpstr>
      <vt:lpstr>A. Simplify the problem (EXAMPLE)</vt:lpstr>
      <vt:lpstr>A. Simplify the problem (EXAMPLE)</vt:lpstr>
      <vt:lpstr>B. Reduce to a single objective</vt:lpstr>
      <vt:lpstr>Activity: Evaluate tradeoffs</vt:lpstr>
      <vt:lpstr>C. Negotiate a solution from a set of best compromises</vt:lpstr>
      <vt:lpstr>C. Negotiate a solution from a set of best compromises</vt:lpstr>
      <vt:lpstr>C. Negotiate a solution from a set of best compromises</vt:lpstr>
      <vt:lpstr>Example: Consequence table + tradeoffs </vt:lpstr>
      <vt:lpstr>Example: Consequence table + tradeoffs </vt:lpstr>
      <vt:lpstr>Example: Guiding management decisions of invasive carp in the Lower Mississippi River </vt:lpstr>
      <vt:lpstr>D. Evaluate trade-offs explicitly</vt:lpstr>
      <vt:lpstr>3-minute intro to MCDA</vt:lpstr>
      <vt:lpstr>SMART (simple multi-attribute rating technique)</vt:lpstr>
      <vt:lpstr>PowerPoint Presentation</vt:lpstr>
      <vt:lpstr>Where do objective weights come from?</vt:lpstr>
      <vt:lpstr>Importance weights</vt:lpstr>
      <vt:lpstr>Importance weights</vt:lpstr>
      <vt:lpstr>Importance weights</vt:lpstr>
      <vt:lpstr>Swing weighting</vt:lpstr>
      <vt:lpstr>Swing weighting – Buying a car example</vt:lpstr>
      <vt:lpstr>Swing weighting – Buying a car example</vt:lpstr>
      <vt:lpstr>Swing weighting – Buying a car example</vt:lpstr>
      <vt:lpstr>Swing weighting – Buying a car example</vt:lpstr>
      <vt:lpstr>Swing weighting – Buying a car example</vt:lpstr>
      <vt:lpstr>Swing weighting – Buying a car example</vt:lpstr>
      <vt:lpstr>Swing weighting – Buying a car example</vt:lpstr>
      <vt:lpstr>Swing weighting activity</vt:lpstr>
      <vt:lpstr>PowerPoint Presentation</vt:lpstr>
      <vt:lpstr>Activity: think about your decision problem</vt:lpstr>
      <vt:lpstr>Looking ahead:</vt:lpstr>
      <vt:lpstr>Extra time activities:</vt:lpstr>
      <vt:lpstr>Reading discussion: Runge et al. 2020 Chapter 5 (Converse)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Motivation for Structured Decision Making</dc:title>
  <dc:creator>Thompson, Brielle</dc:creator>
  <cp:lastModifiedBy>Thompson, Brielle</cp:lastModifiedBy>
  <cp:revision>56</cp:revision>
  <dcterms:created xsi:type="dcterms:W3CDTF">2024-12-30T15:57:04Z</dcterms:created>
  <dcterms:modified xsi:type="dcterms:W3CDTF">2025-08-22T21:55:45Z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0x010100D205C470770B0D4ABF8826612BE84D5C</vt:lpwstr>
  </property>
  <property fmtid="{D5CDD505-2E9C-101B-9397-08002B2CF9AE}" pid="3" name="MediaServiceImageTags">
    <vt:lpwstr/>
  </property>
</Properties>
</file>