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0"/>
  </p:notesMasterIdLst>
  <p:sldIdLst>
    <p:sldId id="434" r:id="rId5"/>
    <p:sldId id="291" r:id="rId6"/>
    <p:sldId id="452" r:id="rId7"/>
    <p:sldId id="384" r:id="rId8"/>
    <p:sldId id="4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697373-C8F0-469F-A759-534290B354F0}" v="20" dt="2025-08-14T19:03:38.777"/>
    <p1510:client id="{C2F43ED6-28AB-4553-B8B1-1BB0DD2259E0}" v="17" dt="2025-08-14T19:13:11.422"/>
    <p1510:client id="{C94DD28B-28B7-4518-A47B-C6498B309B45}" v="4" dt="2025-08-14T19:09:08.966"/>
    <p1510:client id="{D055EE43-6585-4D9C-BADE-04A515CD9EC5}" v="436" dt="2025-08-14T18:58:15.8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1" autoAdjust="0"/>
    <p:restoredTop sz="80751" autoAdjust="0"/>
  </p:normalViewPr>
  <p:slideViewPr>
    <p:cSldViewPr snapToGrid="0">
      <p:cViewPr varScale="1">
        <p:scale>
          <a:sx n="51" d="100"/>
          <a:sy n="51" d="100"/>
        </p:scale>
        <p:origin x="12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pson, Brielle" userId="f0ea580a-03ee-4a63-bd84-436803179175" providerId="ADAL" clId="{73697373-C8F0-469F-A759-534290B354F0}"/>
    <pc:docChg chg="undo custSel addSld delSld modSld">
      <pc:chgData name="Thompson, Brielle" userId="f0ea580a-03ee-4a63-bd84-436803179175" providerId="ADAL" clId="{73697373-C8F0-469F-A759-534290B354F0}" dt="2025-08-14T19:03:38.774" v="82" actId="115"/>
      <pc:docMkLst>
        <pc:docMk/>
      </pc:docMkLst>
      <pc:sldChg chg="del">
        <pc:chgData name="Thompson, Brielle" userId="f0ea580a-03ee-4a63-bd84-436803179175" providerId="ADAL" clId="{73697373-C8F0-469F-A759-534290B354F0}" dt="2025-08-14T19:02:52.871" v="32" actId="47"/>
        <pc:sldMkLst>
          <pc:docMk/>
          <pc:sldMk cId="2333308967" sldId="271"/>
        </pc:sldMkLst>
      </pc:sldChg>
      <pc:sldChg chg="del">
        <pc:chgData name="Thompson, Brielle" userId="f0ea580a-03ee-4a63-bd84-436803179175" providerId="ADAL" clId="{73697373-C8F0-469F-A759-534290B354F0}" dt="2025-08-14T19:02:53.005" v="36" actId="47"/>
        <pc:sldMkLst>
          <pc:docMk/>
          <pc:sldMk cId="0" sldId="278"/>
        </pc:sldMkLst>
      </pc:sldChg>
      <pc:sldChg chg="del">
        <pc:chgData name="Thompson, Brielle" userId="f0ea580a-03ee-4a63-bd84-436803179175" providerId="ADAL" clId="{73697373-C8F0-469F-A759-534290B354F0}" dt="2025-08-14T19:02:56.159" v="51" actId="47"/>
        <pc:sldMkLst>
          <pc:docMk/>
          <pc:sldMk cId="0" sldId="290"/>
        </pc:sldMkLst>
      </pc:sldChg>
      <pc:sldChg chg="modSp mod">
        <pc:chgData name="Thompson, Brielle" userId="f0ea580a-03ee-4a63-bd84-436803179175" providerId="ADAL" clId="{73697373-C8F0-469F-A759-534290B354F0}" dt="2025-08-14T19:02:43.625" v="14" actId="1035"/>
        <pc:sldMkLst>
          <pc:docMk/>
          <pc:sldMk cId="2342776510" sldId="291"/>
        </pc:sldMkLst>
        <pc:spChg chg="mod">
          <ac:chgData name="Thompson, Brielle" userId="f0ea580a-03ee-4a63-bd84-436803179175" providerId="ADAL" clId="{73697373-C8F0-469F-A759-534290B354F0}" dt="2025-08-14T19:02:43.625" v="14" actId="1035"/>
          <ac:spMkLst>
            <pc:docMk/>
            <pc:sldMk cId="2342776510" sldId="291"/>
            <ac:spMk id="6" creationId="{000D6200-F35A-3892-70FB-0438F0553F7A}"/>
          </ac:spMkLst>
        </pc:spChg>
      </pc:sldChg>
      <pc:sldChg chg="del">
        <pc:chgData name="Thompson, Brielle" userId="f0ea580a-03ee-4a63-bd84-436803179175" providerId="ADAL" clId="{73697373-C8F0-469F-A759-534290B354F0}" dt="2025-08-14T19:02:50.847" v="18" actId="47"/>
        <pc:sldMkLst>
          <pc:docMk/>
          <pc:sldMk cId="870276571" sldId="292"/>
        </pc:sldMkLst>
      </pc:sldChg>
      <pc:sldChg chg="del">
        <pc:chgData name="Thompson, Brielle" userId="f0ea580a-03ee-4a63-bd84-436803179175" providerId="ADAL" clId="{73697373-C8F0-469F-A759-534290B354F0}" dt="2025-08-14T19:02:49.684" v="15" actId="47"/>
        <pc:sldMkLst>
          <pc:docMk/>
          <pc:sldMk cId="3603538926" sldId="293"/>
        </pc:sldMkLst>
      </pc:sldChg>
      <pc:sldChg chg="del">
        <pc:chgData name="Thompson, Brielle" userId="f0ea580a-03ee-4a63-bd84-436803179175" providerId="ADAL" clId="{73697373-C8F0-469F-A759-534290B354F0}" dt="2025-08-14T19:02:51.078" v="24" actId="47"/>
        <pc:sldMkLst>
          <pc:docMk/>
          <pc:sldMk cId="410583801" sldId="296"/>
        </pc:sldMkLst>
      </pc:sldChg>
      <pc:sldChg chg="del">
        <pc:chgData name="Thompson, Brielle" userId="f0ea580a-03ee-4a63-bd84-436803179175" providerId="ADAL" clId="{73697373-C8F0-469F-A759-534290B354F0}" dt="2025-08-14T19:02:51.427" v="25" actId="47"/>
        <pc:sldMkLst>
          <pc:docMk/>
          <pc:sldMk cId="2368409363" sldId="297"/>
        </pc:sldMkLst>
      </pc:sldChg>
      <pc:sldChg chg="del">
        <pc:chgData name="Thompson, Brielle" userId="f0ea580a-03ee-4a63-bd84-436803179175" providerId="ADAL" clId="{73697373-C8F0-469F-A759-534290B354F0}" dt="2025-08-14T19:02:51.931" v="26" actId="47"/>
        <pc:sldMkLst>
          <pc:docMk/>
          <pc:sldMk cId="3211431060" sldId="298"/>
        </pc:sldMkLst>
      </pc:sldChg>
      <pc:sldChg chg="del">
        <pc:chgData name="Thompson, Brielle" userId="f0ea580a-03ee-4a63-bd84-436803179175" providerId="ADAL" clId="{73697373-C8F0-469F-A759-534290B354F0}" dt="2025-08-14T19:02:51.987" v="28" actId="47"/>
        <pc:sldMkLst>
          <pc:docMk/>
          <pc:sldMk cId="928893293" sldId="299"/>
        </pc:sldMkLst>
      </pc:sldChg>
      <pc:sldChg chg="del">
        <pc:chgData name="Thompson, Brielle" userId="f0ea580a-03ee-4a63-bd84-436803179175" providerId="ADAL" clId="{73697373-C8F0-469F-A759-534290B354F0}" dt="2025-08-14T19:02:52.916" v="33" actId="47"/>
        <pc:sldMkLst>
          <pc:docMk/>
          <pc:sldMk cId="675304002" sldId="302"/>
        </pc:sldMkLst>
      </pc:sldChg>
      <pc:sldChg chg="del">
        <pc:chgData name="Thompson, Brielle" userId="f0ea580a-03ee-4a63-bd84-436803179175" providerId="ADAL" clId="{73697373-C8F0-469F-A759-534290B354F0}" dt="2025-08-14T19:02:52.951" v="34" actId="47"/>
        <pc:sldMkLst>
          <pc:docMk/>
          <pc:sldMk cId="3791687788" sldId="303"/>
        </pc:sldMkLst>
      </pc:sldChg>
      <pc:sldChg chg="del">
        <pc:chgData name="Thompson, Brielle" userId="f0ea580a-03ee-4a63-bd84-436803179175" providerId="ADAL" clId="{73697373-C8F0-469F-A759-534290B354F0}" dt="2025-08-14T19:02:53.949" v="43" actId="47"/>
        <pc:sldMkLst>
          <pc:docMk/>
          <pc:sldMk cId="2967978742" sldId="304"/>
        </pc:sldMkLst>
      </pc:sldChg>
      <pc:sldChg chg="del">
        <pc:chgData name="Thompson, Brielle" userId="f0ea580a-03ee-4a63-bd84-436803179175" providerId="ADAL" clId="{73697373-C8F0-469F-A759-534290B354F0}" dt="2025-08-14T19:02:54.142" v="44" actId="47"/>
        <pc:sldMkLst>
          <pc:docMk/>
          <pc:sldMk cId="2752289645" sldId="310"/>
        </pc:sldMkLst>
      </pc:sldChg>
      <pc:sldChg chg="del">
        <pc:chgData name="Thompson, Brielle" userId="f0ea580a-03ee-4a63-bd84-436803179175" providerId="ADAL" clId="{73697373-C8F0-469F-A759-534290B354F0}" dt="2025-08-14T19:02:57.107" v="53" actId="47"/>
        <pc:sldMkLst>
          <pc:docMk/>
          <pc:sldMk cId="794077804" sldId="311"/>
        </pc:sldMkLst>
      </pc:sldChg>
      <pc:sldChg chg="del">
        <pc:chgData name="Thompson, Brielle" userId="f0ea580a-03ee-4a63-bd84-436803179175" providerId="ADAL" clId="{73697373-C8F0-469F-A759-534290B354F0}" dt="2025-08-14T19:02:50.945" v="21" actId="47"/>
        <pc:sldMkLst>
          <pc:docMk/>
          <pc:sldMk cId="2653534095" sldId="312"/>
        </pc:sldMkLst>
      </pc:sldChg>
      <pc:sldChg chg="del">
        <pc:chgData name="Thompson, Brielle" userId="f0ea580a-03ee-4a63-bd84-436803179175" providerId="ADAL" clId="{73697373-C8F0-469F-A759-534290B354F0}" dt="2025-08-14T19:02:56.622" v="52" actId="47"/>
        <pc:sldMkLst>
          <pc:docMk/>
          <pc:sldMk cId="3691224411" sldId="336"/>
        </pc:sldMkLst>
      </pc:sldChg>
      <pc:sldChg chg="add del">
        <pc:chgData name="Thompson, Brielle" userId="f0ea580a-03ee-4a63-bd84-436803179175" providerId="ADAL" clId="{73697373-C8F0-469F-A759-534290B354F0}" dt="2025-08-14T19:03:00.022" v="56" actId="47"/>
        <pc:sldMkLst>
          <pc:docMk/>
          <pc:sldMk cId="3185418229" sldId="384"/>
        </pc:sldMkLst>
      </pc:sldChg>
      <pc:sldChg chg="del">
        <pc:chgData name="Thompson, Brielle" userId="f0ea580a-03ee-4a63-bd84-436803179175" providerId="ADAL" clId="{73697373-C8F0-469F-A759-534290B354F0}" dt="2025-08-14T19:02:52.973" v="35" actId="47"/>
        <pc:sldMkLst>
          <pc:docMk/>
          <pc:sldMk cId="3216547504" sldId="432"/>
        </pc:sldMkLst>
      </pc:sldChg>
      <pc:sldChg chg="modSp mod">
        <pc:chgData name="Thompson, Brielle" userId="f0ea580a-03ee-4a63-bd84-436803179175" providerId="ADAL" clId="{73697373-C8F0-469F-A759-534290B354F0}" dt="2025-08-14T19:02:35.472" v="12" actId="20577"/>
        <pc:sldMkLst>
          <pc:docMk/>
          <pc:sldMk cId="2472309090" sldId="434"/>
        </pc:sldMkLst>
        <pc:spChg chg="mod">
          <ac:chgData name="Thompson, Brielle" userId="f0ea580a-03ee-4a63-bd84-436803179175" providerId="ADAL" clId="{73697373-C8F0-469F-A759-534290B354F0}" dt="2025-08-14T19:02:35.472" v="12" actId="20577"/>
          <ac:spMkLst>
            <pc:docMk/>
            <pc:sldMk cId="2472309090" sldId="434"/>
            <ac:spMk id="2" creationId="{6AE23848-0866-067B-5C85-225EDB126BA1}"/>
          </ac:spMkLst>
        </pc:spChg>
      </pc:sldChg>
      <pc:sldChg chg="del">
        <pc:chgData name="Thompson, Brielle" userId="f0ea580a-03ee-4a63-bd84-436803179175" providerId="ADAL" clId="{73697373-C8F0-469F-A759-534290B354F0}" dt="2025-08-14T19:02:55.894" v="50" actId="47"/>
        <pc:sldMkLst>
          <pc:docMk/>
          <pc:sldMk cId="3247257364" sldId="435"/>
        </pc:sldMkLst>
      </pc:sldChg>
      <pc:sldChg chg="del">
        <pc:chgData name="Thompson, Brielle" userId="f0ea580a-03ee-4a63-bd84-436803179175" providerId="ADAL" clId="{73697373-C8F0-469F-A759-534290B354F0}" dt="2025-08-14T19:02:50.080" v="16" actId="47"/>
        <pc:sldMkLst>
          <pc:docMk/>
          <pc:sldMk cId="1238645798" sldId="436"/>
        </pc:sldMkLst>
      </pc:sldChg>
      <pc:sldChg chg="del">
        <pc:chgData name="Thompson, Brielle" userId="f0ea580a-03ee-4a63-bd84-436803179175" providerId="ADAL" clId="{73697373-C8F0-469F-A759-534290B354F0}" dt="2025-08-14T19:02:51.040" v="23" actId="47"/>
        <pc:sldMkLst>
          <pc:docMk/>
          <pc:sldMk cId="1708838552" sldId="437"/>
        </pc:sldMkLst>
      </pc:sldChg>
      <pc:sldChg chg="del">
        <pc:chgData name="Thompson, Brielle" userId="f0ea580a-03ee-4a63-bd84-436803179175" providerId="ADAL" clId="{73697373-C8F0-469F-A759-534290B354F0}" dt="2025-08-14T19:02:50.907" v="20" actId="47"/>
        <pc:sldMkLst>
          <pc:docMk/>
          <pc:sldMk cId="4168271727" sldId="439"/>
        </pc:sldMkLst>
      </pc:sldChg>
      <pc:sldChg chg="del">
        <pc:chgData name="Thompson, Brielle" userId="f0ea580a-03ee-4a63-bd84-436803179175" providerId="ADAL" clId="{73697373-C8F0-469F-A759-534290B354F0}" dt="2025-08-14T19:02:50.354" v="17" actId="47"/>
        <pc:sldMkLst>
          <pc:docMk/>
          <pc:sldMk cId="3014738124" sldId="440"/>
        </pc:sldMkLst>
      </pc:sldChg>
      <pc:sldChg chg="del">
        <pc:chgData name="Thompson, Brielle" userId="f0ea580a-03ee-4a63-bd84-436803179175" providerId="ADAL" clId="{73697373-C8F0-469F-A759-534290B354F0}" dt="2025-08-14T19:02:52.013" v="29" actId="47"/>
        <pc:sldMkLst>
          <pc:docMk/>
          <pc:sldMk cId="664292742" sldId="442"/>
        </pc:sldMkLst>
      </pc:sldChg>
      <pc:sldChg chg="del">
        <pc:chgData name="Thompson, Brielle" userId="f0ea580a-03ee-4a63-bd84-436803179175" providerId="ADAL" clId="{73697373-C8F0-469F-A759-534290B354F0}" dt="2025-08-14T19:02:52.049" v="30" actId="47"/>
        <pc:sldMkLst>
          <pc:docMk/>
          <pc:sldMk cId="275994254" sldId="443"/>
        </pc:sldMkLst>
      </pc:sldChg>
      <pc:sldChg chg="del">
        <pc:chgData name="Thompson, Brielle" userId="f0ea580a-03ee-4a63-bd84-436803179175" providerId="ADAL" clId="{73697373-C8F0-469F-A759-534290B354F0}" dt="2025-08-14T19:02:52.384" v="31" actId="47"/>
        <pc:sldMkLst>
          <pc:docMk/>
          <pc:sldMk cId="2904939397" sldId="444"/>
        </pc:sldMkLst>
      </pc:sldChg>
      <pc:sldChg chg="del">
        <pc:chgData name="Thompson, Brielle" userId="f0ea580a-03ee-4a63-bd84-436803179175" providerId="ADAL" clId="{73697373-C8F0-469F-A759-534290B354F0}" dt="2025-08-14T19:02:54.213" v="45" actId="47"/>
        <pc:sldMkLst>
          <pc:docMk/>
          <pc:sldMk cId="1751049556" sldId="445"/>
        </pc:sldMkLst>
      </pc:sldChg>
      <pc:sldChg chg="del">
        <pc:chgData name="Thompson, Brielle" userId="f0ea580a-03ee-4a63-bd84-436803179175" providerId="ADAL" clId="{73697373-C8F0-469F-A759-534290B354F0}" dt="2025-08-14T19:02:50.879" v="19" actId="47"/>
        <pc:sldMkLst>
          <pc:docMk/>
          <pc:sldMk cId="3772101649" sldId="446"/>
        </pc:sldMkLst>
      </pc:sldChg>
      <pc:sldChg chg="del">
        <pc:chgData name="Thompson, Brielle" userId="f0ea580a-03ee-4a63-bd84-436803179175" providerId="ADAL" clId="{73697373-C8F0-469F-A759-534290B354F0}" dt="2025-08-14T19:03:03.116" v="58" actId="47"/>
        <pc:sldMkLst>
          <pc:docMk/>
          <pc:sldMk cId="761833444" sldId="447"/>
        </pc:sldMkLst>
      </pc:sldChg>
      <pc:sldChg chg="del">
        <pc:chgData name="Thompson, Brielle" userId="f0ea580a-03ee-4a63-bd84-436803179175" providerId="ADAL" clId="{73697373-C8F0-469F-A759-534290B354F0}" dt="2025-08-14T19:03:03.424" v="59" actId="47"/>
        <pc:sldMkLst>
          <pc:docMk/>
          <pc:sldMk cId="3911696057" sldId="449"/>
        </pc:sldMkLst>
      </pc:sldChg>
      <pc:sldChg chg="del">
        <pc:chgData name="Thompson, Brielle" userId="f0ea580a-03ee-4a63-bd84-436803179175" providerId="ADAL" clId="{73697373-C8F0-469F-A759-534290B354F0}" dt="2025-08-14T19:02:51.954" v="27" actId="47"/>
        <pc:sldMkLst>
          <pc:docMk/>
          <pc:sldMk cId="2084022510" sldId="451"/>
        </pc:sldMkLst>
      </pc:sldChg>
      <pc:sldChg chg="modSp add del">
        <pc:chgData name="Thompson, Brielle" userId="f0ea580a-03ee-4a63-bd84-436803179175" providerId="ADAL" clId="{73697373-C8F0-469F-A759-534290B354F0}" dt="2025-08-14T19:03:38.774" v="82" actId="115"/>
        <pc:sldMkLst>
          <pc:docMk/>
          <pc:sldMk cId="1972088792" sldId="452"/>
        </pc:sldMkLst>
        <pc:graphicFrameChg chg="mod">
          <ac:chgData name="Thompson, Brielle" userId="f0ea580a-03ee-4a63-bd84-436803179175" providerId="ADAL" clId="{73697373-C8F0-469F-A759-534290B354F0}" dt="2025-08-14T19:03:38.774" v="82" actId="115"/>
          <ac:graphicFrameMkLst>
            <pc:docMk/>
            <pc:sldMk cId="1972088792" sldId="452"/>
            <ac:graphicFrameMk id="5" creationId="{F064ADAB-75C7-5015-D427-2B0C35D721B5}"/>
          </ac:graphicFrameMkLst>
        </pc:graphicFrameChg>
      </pc:sldChg>
      <pc:sldChg chg="del">
        <pc:chgData name="Thompson, Brielle" userId="f0ea580a-03ee-4a63-bd84-436803179175" providerId="ADAL" clId="{73697373-C8F0-469F-A759-534290B354F0}" dt="2025-08-14T19:02:53.030" v="37" actId="47"/>
        <pc:sldMkLst>
          <pc:docMk/>
          <pc:sldMk cId="1057144615" sldId="453"/>
        </pc:sldMkLst>
      </pc:sldChg>
      <pc:sldChg chg="del">
        <pc:chgData name="Thompson, Brielle" userId="f0ea580a-03ee-4a63-bd84-436803179175" providerId="ADAL" clId="{73697373-C8F0-469F-A759-534290B354F0}" dt="2025-08-14T19:02:53.340" v="38" actId="47"/>
        <pc:sldMkLst>
          <pc:docMk/>
          <pc:sldMk cId="2695207565" sldId="454"/>
        </pc:sldMkLst>
      </pc:sldChg>
      <pc:sldChg chg="del">
        <pc:chgData name="Thompson, Brielle" userId="f0ea580a-03ee-4a63-bd84-436803179175" providerId="ADAL" clId="{73697373-C8F0-469F-A759-534290B354F0}" dt="2025-08-14T19:02:53.828" v="39" actId="47"/>
        <pc:sldMkLst>
          <pc:docMk/>
          <pc:sldMk cId="2706510687" sldId="455"/>
        </pc:sldMkLst>
      </pc:sldChg>
      <pc:sldChg chg="del">
        <pc:chgData name="Thompson, Brielle" userId="f0ea580a-03ee-4a63-bd84-436803179175" providerId="ADAL" clId="{73697373-C8F0-469F-A759-534290B354F0}" dt="2025-08-14T19:02:53.846" v="40" actId="47"/>
        <pc:sldMkLst>
          <pc:docMk/>
          <pc:sldMk cId="1584873583" sldId="456"/>
        </pc:sldMkLst>
      </pc:sldChg>
      <pc:sldChg chg="del">
        <pc:chgData name="Thompson, Brielle" userId="f0ea580a-03ee-4a63-bd84-436803179175" providerId="ADAL" clId="{73697373-C8F0-469F-A759-534290B354F0}" dt="2025-08-14T19:02:53.883" v="41" actId="47"/>
        <pc:sldMkLst>
          <pc:docMk/>
          <pc:sldMk cId="2114799925" sldId="457"/>
        </pc:sldMkLst>
      </pc:sldChg>
      <pc:sldChg chg="del">
        <pc:chgData name="Thompson, Brielle" userId="f0ea580a-03ee-4a63-bd84-436803179175" providerId="ADAL" clId="{73697373-C8F0-469F-A759-534290B354F0}" dt="2025-08-14T19:02:53.912" v="42" actId="47"/>
        <pc:sldMkLst>
          <pc:docMk/>
          <pc:sldMk cId="3211140333" sldId="458"/>
        </pc:sldMkLst>
      </pc:sldChg>
      <pc:sldChg chg="modSp add del mod">
        <pc:chgData name="Thompson, Brielle" userId="f0ea580a-03ee-4a63-bd84-436803179175" providerId="ADAL" clId="{73697373-C8F0-469F-A759-534290B354F0}" dt="2025-08-14T19:03:09.014" v="62" actId="20577"/>
        <pc:sldMkLst>
          <pc:docMk/>
          <pc:sldMk cId="3019933041" sldId="459"/>
        </pc:sldMkLst>
        <pc:spChg chg="mod">
          <ac:chgData name="Thompson, Brielle" userId="f0ea580a-03ee-4a63-bd84-436803179175" providerId="ADAL" clId="{73697373-C8F0-469F-A759-534290B354F0}" dt="2025-08-14T19:03:09.014" v="62" actId="20577"/>
          <ac:spMkLst>
            <pc:docMk/>
            <pc:sldMk cId="3019933041" sldId="459"/>
            <ac:spMk id="3" creationId="{532F6CCB-9497-D52A-E563-EA564D079580}"/>
          </ac:spMkLst>
        </pc:spChg>
      </pc:sldChg>
      <pc:sldChg chg="del">
        <pc:chgData name="Thompson, Brielle" userId="f0ea580a-03ee-4a63-bd84-436803179175" providerId="ADAL" clId="{73697373-C8F0-469F-A759-534290B354F0}" dt="2025-08-14T19:02:51.010" v="22" actId="47"/>
        <pc:sldMkLst>
          <pc:docMk/>
          <pc:sldMk cId="365282687" sldId="460"/>
        </pc:sldMkLst>
      </pc:sldChg>
      <pc:sldChg chg="del">
        <pc:chgData name="Thompson, Brielle" userId="f0ea580a-03ee-4a63-bd84-436803179175" providerId="ADAL" clId="{73697373-C8F0-469F-A759-534290B354F0}" dt="2025-08-14T19:02:54.703" v="46" actId="47"/>
        <pc:sldMkLst>
          <pc:docMk/>
          <pc:sldMk cId="492697286" sldId="461"/>
        </pc:sldMkLst>
      </pc:sldChg>
      <pc:sldChg chg="del">
        <pc:chgData name="Thompson, Brielle" userId="f0ea580a-03ee-4a63-bd84-436803179175" providerId="ADAL" clId="{73697373-C8F0-469F-A759-534290B354F0}" dt="2025-08-14T19:02:54.733" v="47" actId="47"/>
        <pc:sldMkLst>
          <pc:docMk/>
          <pc:sldMk cId="411440384" sldId="463"/>
        </pc:sldMkLst>
      </pc:sldChg>
      <pc:sldChg chg="del">
        <pc:chgData name="Thompson, Brielle" userId="f0ea580a-03ee-4a63-bd84-436803179175" providerId="ADAL" clId="{73697373-C8F0-469F-A759-534290B354F0}" dt="2025-08-14T19:02:55.209" v="48" actId="47"/>
        <pc:sldMkLst>
          <pc:docMk/>
          <pc:sldMk cId="2431553106" sldId="464"/>
        </pc:sldMkLst>
      </pc:sldChg>
      <pc:sldChg chg="del">
        <pc:chgData name="Thompson, Brielle" userId="f0ea580a-03ee-4a63-bd84-436803179175" providerId="ADAL" clId="{73697373-C8F0-469F-A759-534290B354F0}" dt="2025-08-14T19:02:55.667" v="49" actId="47"/>
        <pc:sldMkLst>
          <pc:docMk/>
          <pc:sldMk cId="2470410493" sldId="465"/>
        </pc:sldMkLst>
      </pc:sldChg>
    </pc:docChg>
  </pc:docChgLst>
  <pc:docChgLst>
    <pc:chgData name="Thompson, Brielle" userId="f0ea580a-03ee-4a63-bd84-436803179175" providerId="ADAL" clId="{C94DD28B-28B7-4518-A47B-C6498B309B45}"/>
    <pc:docChg chg="modSld">
      <pc:chgData name="Thompson, Brielle" userId="f0ea580a-03ee-4a63-bd84-436803179175" providerId="ADAL" clId="{C94DD28B-28B7-4518-A47B-C6498B309B45}" dt="2025-08-14T19:09:08.966" v="16" actId="115"/>
      <pc:docMkLst>
        <pc:docMk/>
      </pc:docMkLst>
      <pc:sldChg chg="modSp mod">
        <pc:chgData name="Thompson, Brielle" userId="f0ea580a-03ee-4a63-bd84-436803179175" providerId="ADAL" clId="{C94DD28B-28B7-4518-A47B-C6498B309B45}" dt="2025-08-14T19:08:52.031" v="12" actId="1076"/>
        <pc:sldMkLst>
          <pc:docMk/>
          <pc:sldMk cId="2342776510" sldId="291"/>
        </pc:sldMkLst>
        <pc:spChg chg="mod">
          <ac:chgData name="Thompson, Brielle" userId="f0ea580a-03ee-4a63-bd84-436803179175" providerId="ADAL" clId="{C94DD28B-28B7-4518-A47B-C6498B309B45}" dt="2025-08-14T19:08:52.031" v="12" actId="1076"/>
          <ac:spMkLst>
            <pc:docMk/>
            <pc:sldMk cId="2342776510" sldId="291"/>
            <ac:spMk id="6" creationId="{000D6200-F35A-3892-70FB-0438F0553F7A}"/>
          </ac:spMkLst>
        </pc:spChg>
      </pc:sldChg>
      <pc:sldChg chg="modSp mod">
        <pc:chgData name="Thompson, Brielle" userId="f0ea580a-03ee-4a63-bd84-436803179175" providerId="ADAL" clId="{C94DD28B-28B7-4518-A47B-C6498B309B45}" dt="2025-08-14T19:08:47.703" v="11" actId="20577"/>
        <pc:sldMkLst>
          <pc:docMk/>
          <pc:sldMk cId="2472309090" sldId="434"/>
        </pc:sldMkLst>
        <pc:spChg chg="mod">
          <ac:chgData name="Thompson, Brielle" userId="f0ea580a-03ee-4a63-bd84-436803179175" providerId="ADAL" clId="{C94DD28B-28B7-4518-A47B-C6498B309B45}" dt="2025-08-14T19:08:47.703" v="11" actId="20577"/>
          <ac:spMkLst>
            <pc:docMk/>
            <pc:sldMk cId="2472309090" sldId="434"/>
            <ac:spMk id="2" creationId="{6AE23848-0866-067B-5C85-225EDB126BA1}"/>
          </ac:spMkLst>
        </pc:spChg>
      </pc:sldChg>
      <pc:sldChg chg="modSp">
        <pc:chgData name="Thompson, Brielle" userId="f0ea580a-03ee-4a63-bd84-436803179175" providerId="ADAL" clId="{C94DD28B-28B7-4518-A47B-C6498B309B45}" dt="2025-08-14T19:09:08.966" v="16" actId="115"/>
        <pc:sldMkLst>
          <pc:docMk/>
          <pc:sldMk cId="1972088792" sldId="452"/>
        </pc:sldMkLst>
        <pc:graphicFrameChg chg="mod">
          <ac:chgData name="Thompson, Brielle" userId="f0ea580a-03ee-4a63-bd84-436803179175" providerId="ADAL" clId="{C94DD28B-28B7-4518-A47B-C6498B309B45}" dt="2025-08-14T19:09:08.966" v="16" actId="115"/>
          <ac:graphicFrameMkLst>
            <pc:docMk/>
            <pc:sldMk cId="1972088792" sldId="452"/>
            <ac:graphicFrameMk id="5" creationId="{F064ADAB-75C7-5015-D427-2B0C35D721B5}"/>
          </ac:graphicFrameMkLst>
        </pc:graphicFrameChg>
      </pc:sldChg>
    </pc:docChg>
  </pc:docChgLst>
  <pc:docChgLst>
    <pc:chgData name="Thompson, Brielle" userId="f0ea580a-03ee-4a63-bd84-436803179175" providerId="ADAL" clId="{C2F43ED6-28AB-4553-B8B1-1BB0DD2259E0}"/>
    <pc:docChg chg="modSld">
      <pc:chgData name="Thompson, Brielle" userId="f0ea580a-03ee-4a63-bd84-436803179175" providerId="ADAL" clId="{C2F43ED6-28AB-4553-B8B1-1BB0DD2259E0}" dt="2025-08-14T19:13:11.418" v="31" actId="115"/>
      <pc:docMkLst>
        <pc:docMk/>
      </pc:docMkLst>
      <pc:sldChg chg="modSp mod">
        <pc:chgData name="Thompson, Brielle" userId="f0ea580a-03ee-4a63-bd84-436803179175" providerId="ADAL" clId="{C2F43ED6-28AB-4553-B8B1-1BB0DD2259E0}" dt="2025-08-14T19:12:50.941" v="14" actId="1076"/>
        <pc:sldMkLst>
          <pc:docMk/>
          <pc:sldMk cId="2342776510" sldId="291"/>
        </pc:sldMkLst>
        <pc:spChg chg="mod">
          <ac:chgData name="Thompson, Brielle" userId="f0ea580a-03ee-4a63-bd84-436803179175" providerId="ADAL" clId="{C2F43ED6-28AB-4553-B8B1-1BB0DD2259E0}" dt="2025-08-14T19:12:50.941" v="14" actId="1076"/>
          <ac:spMkLst>
            <pc:docMk/>
            <pc:sldMk cId="2342776510" sldId="291"/>
            <ac:spMk id="6" creationId="{000D6200-F35A-3892-70FB-0438F0553F7A}"/>
          </ac:spMkLst>
        </pc:spChg>
      </pc:sldChg>
      <pc:sldChg chg="modSp mod">
        <pc:chgData name="Thompson, Brielle" userId="f0ea580a-03ee-4a63-bd84-436803179175" providerId="ADAL" clId="{C2F43ED6-28AB-4553-B8B1-1BB0DD2259E0}" dt="2025-08-14T19:12:45.885" v="13" actId="20577"/>
        <pc:sldMkLst>
          <pc:docMk/>
          <pc:sldMk cId="2472309090" sldId="434"/>
        </pc:sldMkLst>
        <pc:spChg chg="mod">
          <ac:chgData name="Thompson, Brielle" userId="f0ea580a-03ee-4a63-bd84-436803179175" providerId="ADAL" clId="{C2F43ED6-28AB-4553-B8B1-1BB0DD2259E0}" dt="2025-08-14T19:12:45.885" v="13" actId="20577"/>
          <ac:spMkLst>
            <pc:docMk/>
            <pc:sldMk cId="2472309090" sldId="434"/>
            <ac:spMk id="2" creationId="{6AE23848-0866-067B-5C85-225EDB126BA1}"/>
          </ac:spMkLst>
        </pc:spChg>
      </pc:sldChg>
      <pc:sldChg chg="modSp">
        <pc:chgData name="Thompson, Brielle" userId="f0ea580a-03ee-4a63-bd84-436803179175" providerId="ADAL" clId="{C2F43ED6-28AB-4553-B8B1-1BB0DD2259E0}" dt="2025-08-14T19:13:11.418" v="31" actId="115"/>
        <pc:sldMkLst>
          <pc:docMk/>
          <pc:sldMk cId="1972088792" sldId="452"/>
        </pc:sldMkLst>
        <pc:graphicFrameChg chg="mod">
          <ac:chgData name="Thompson, Brielle" userId="f0ea580a-03ee-4a63-bd84-436803179175" providerId="ADAL" clId="{C2F43ED6-28AB-4553-B8B1-1BB0DD2259E0}" dt="2025-08-14T19:13:11.418" v="31" actId="115"/>
          <ac:graphicFrameMkLst>
            <pc:docMk/>
            <pc:sldMk cId="1972088792" sldId="452"/>
            <ac:graphicFrameMk id="5" creationId="{F064ADAB-75C7-5015-D427-2B0C35D721B5}"/>
          </ac:graphicFrameMkLst>
        </pc:graphicFrameChg>
      </pc:sldChg>
    </pc:docChg>
  </pc:docChgLst>
  <pc:docChgLst>
    <pc:chgData name="Thompson, Brielle" userId="f0ea580a-03ee-4a63-bd84-436803179175" providerId="ADAL" clId="{D055EE43-6585-4D9C-BADE-04A515CD9EC5}"/>
    <pc:docChg chg="undo redo custSel addSld delSld modSld sldOrd">
      <pc:chgData name="Thompson, Brielle" userId="f0ea580a-03ee-4a63-bd84-436803179175" providerId="ADAL" clId="{D055EE43-6585-4D9C-BADE-04A515CD9EC5}" dt="2025-08-14T18:58:15.800" v="5961"/>
      <pc:docMkLst>
        <pc:docMk/>
      </pc:docMkLst>
      <pc:sldChg chg="modSp del mod">
        <pc:chgData name="Thompson, Brielle" userId="f0ea580a-03ee-4a63-bd84-436803179175" providerId="ADAL" clId="{D055EE43-6585-4D9C-BADE-04A515CD9EC5}" dt="2025-08-07T18:44:13.549" v="401" actId="47"/>
        <pc:sldMkLst>
          <pc:docMk/>
          <pc:sldMk cId="3074375536" sldId="256"/>
        </pc:sldMkLst>
      </pc:sldChg>
      <pc:sldChg chg="del">
        <pc:chgData name="Thompson, Brielle" userId="f0ea580a-03ee-4a63-bd84-436803179175" providerId="ADAL" clId="{D055EE43-6585-4D9C-BADE-04A515CD9EC5}" dt="2025-08-03T22:07:17.493" v="34" actId="47"/>
        <pc:sldMkLst>
          <pc:docMk/>
          <pc:sldMk cId="3626898023" sldId="257"/>
        </pc:sldMkLst>
      </pc:sldChg>
      <pc:sldChg chg="del">
        <pc:chgData name="Thompson, Brielle" userId="f0ea580a-03ee-4a63-bd84-436803179175" providerId="ADAL" clId="{D055EE43-6585-4D9C-BADE-04A515CD9EC5}" dt="2025-08-03T22:07:17.974" v="35" actId="47"/>
        <pc:sldMkLst>
          <pc:docMk/>
          <pc:sldMk cId="1116956592" sldId="258"/>
        </pc:sldMkLst>
      </pc:sldChg>
      <pc:sldChg chg="del">
        <pc:chgData name="Thompson, Brielle" userId="f0ea580a-03ee-4a63-bd84-436803179175" providerId="ADAL" clId="{D055EE43-6585-4D9C-BADE-04A515CD9EC5}" dt="2025-08-03T22:07:18.550" v="36" actId="47"/>
        <pc:sldMkLst>
          <pc:docMk/>
          <pc:sldMk cId="2003417427" sldId="259"/>
        </pc:sldMkLst>
      </pc:sldChg>
      <pc:sldChg chg="del">
        <pc:chgData name="Thompson, Brielle" userId="f0ea580a-03ee-4a63-bd84-436803179175" providerId="ADAL" clId="{D055EE43-6585-4D9C-BADE-04A515CD9EC5}" dt="2025-08-03T22:07:20.295" v="39" actId="47"/>
        <pc:sldMkLst>
          <pc:docMk/>
          <pc:sldMk cId="1137269737" sldId="260"/>
        </pc:sldMkLst>
      </pc:sldChg>
      <pc:sldChg chg="del">
        <pc:chgData name="Thompson, Brielle" userId="f0ea580a-03ee-4a63-bd84-436803179175" providerId="ADAL" clId="{D055EE43-6585-4D9C-BADE-04A515CD9EC5}" dt="2025-08-03T22:07:20.949" v="41" actId="47"/>
        <pc:sldMkLst>
          <pc:docMk/>
          <pc:sldMk cId="3089363127" sldId="261"/>
        </pc:sldMkLst>
      </pc:sldChg>
      <pc:sldChg chg="del">
        <pc:chgData name="Thompson, Brielle" userId="f0ea580a-03ee-4a63-bd84-436803179175" providerId="ADAL" clId="{D055EE43-6585-4D9C-BADE-04A515CD9EC5}" dt="2025-08-03T22:07:21.124" v="42" actId="47"/>
        <pc:sldMkLst>
          <pc:docMk/>
          <pc:sldMk cId="1081452320" sldId="262"/>
        </pc:sldMkLst>
      </pc:sldChg>
      <pc:sldChg chg="del">
        <pc:chgData name="Thompson, Brielle" userId="f0ea580a-03ee-4a63-bd84-436803179175" providerId="ADAL" clId="{D055EE43-6585-4D9C-BADE-04A515CD9EC5}" dt="2025-08-03T22:07:21.286" v="43" actId="47"/>
        <pc:sldMkLst>
          <pc:docMk/>
          <pc:sldMk cId="3844289811" sldId="263"/>
        </pc:sldMkLst>
      </pc:sldChg>
      <pc:sldChg chg="del">
        <pc:chgData name="Thompson, Brielle" userId="f0ea580a-03ee-4a63-bd84-436803179175" providerId="ADAL" clId="{D055EE43-6585-4D9C-BADE-04A515CD9EC5}" dt="2025-08-03T22:07:21.472" v="44" actId="47"/>
        <pc:sldMkLst>
          <pc:docMk/>
          <pc:sldMk cId="3225275284" sldId="264"/>
        </pc:sldMkLst>
      </pc:sldChg>
      <pc:sldChg chg="del">
        <pc:chgData name="Thompson, Brielle" userId="f0ea580a-03ee-4a63-bd84-436803179175" providerId="ADAL" clId="{D055EE43-6585-4D9C-BADE-04A515CD9EC5}" dt="2025-08-03T22:07:21.623" v="45" actId="47"/>
        <pc:sldMkLst>
          <pc:docMk/>
          <pc:sldMk cId="1193226388" sldId="265"/>
        </pc:sldMkLst>
      </pc:sldChg>
      <pc:sldChg chg="del">
        <pc:chgData name="Thompson, Brielle" userId="f0ea580a-03ee-4a63-bd84-436803179175" providerId="ADAL" clId="{D055EE43-6585-4D9C-BADE-04A515CD9EC5}" dt="2025-08-03T22:07:23.870" v="55" actId="47"/>
        <pc:sldMkLst>
          <pc:docMk/>
          <pc:sldMk cId="1421516798" sldId="270"/>
        </pc:sldMkLst>
      </pc:sldChg>
      <pc:sldChg chg="add">
        <pc:chgData name="Thompson, Brielle" userId="f0ea580a-03ee-4a63-bd84-436803179175" providerId="ADAL" clId="{D055EE43-6585-4D9C-BADE-04A515CD9EC5}" dt="2025-08-03T22:07:11.059" v="33"/>
        <pc:sldMkLst>
          <pc:docMk/>
          <pc:sldMk cId="2333308967" sldId="271"/>
        </pc:sldMkLst>
      </pc:sldChg>
      <pc:sldChg chg="del">
        <pc:chgData name="Thompson, Brielle" userId="f0ea580a-03ee-4a63-bd84-436803179175" providerId="ADAL" clId="{D055EE43-6585-4D9C-BADE-04A515CD9EC5}" dt="2025-08-03T22:07:24.329" v="57" actId="47"/>
        <pc:sldMkLst>
          <pc:docMk/>
          <pc:sldMk cId="1060711354" sldId="272"/>
        </pc:sldMkLst>
      </pc:sldChg>
      <pc:sldChg chg="del">
        <pc:chgData name="Thompson, Brielle" userId="f0ea580a-03ee-4a63-bd84-436803179175" providerId="ADAL" clId="{D055EE43-6585-4D9C-BADE-04A515CD9EC5}" dt="2025-08-03T22:07:24.540" v="58" actId="47"/>
        <pc:sldMkLst>
          <pc:docMk/>
          <pc:sldMk cId="2165886196" sldId="273"/>
        </pc:sldMkLst>
      </pc:sldChg>
      <pc:sldChg chg="del">
        <pc:chgData name="Thompson, Brielle" userId="f0ea580a-03ee-4a63-bd84-436803179175" providerId="ADAL" clId="{D055EE43-6585-4D9C-BADE-04A515CD9EC5}" dt="2025-08-03T22:07:24.759" v="59" actId="47"/>
        <pc:sldMkLst>
          <pc:docMk/>
          <pc:sldMk cId="1439886762" sldId="275"/>
        </pc:sldMkLst>
      </pc:sldChg>
      <pc:sldChg chg="del">
        <pc:chgData name="Thompson, Brielle" userId="f0ea580a-03ee-4a63-bd84-436803179175" providerId="ADAL" clId="{D055EE43-6585-4D9C-BADE-04A515CD9EC5}" dt="2025-08-03T22:07:25.633" v="63" actId="47"/>
        <pc:sldMkLst>
          <pc:docMk/>
          <pc:sldMk cId="1881957084" sldId="276"/>
        </pc:sldMkLst>
      </pc:sldChg>
      <pc:sldChg chg="del">
        <pc:chgData name="Thompson, Brielle" userId="f0ea580a-03ee-4a63-bd84-436803179175" providerId="ADAL" clId="{D055EE43-6585-4D9C-BADE-04A515CD9EC5}" dt="2025-08-03T22:07:25.872" v="64" actId="47"/>
        <pc:sldMkLst>
          <pc:docMk/>
          <pc:sldMk cId="2305890375" sldId="277"/>
        </pc:sldMkLst>
      </pc:sldChg>
      <pc:sldChg chg="addSp modSp add mod modNotes">
        <pc:chgData name="Thompson, Brielle" userId="f0ea580a-03ee-4a63-bd84-436803179175" providerId="ADAL" clId="{D055EE43-6585-4D9C-BADE-04A515CD9EC5}" dt="2025-08-11T20:39:07.491" v="3032" actId="14100"/>
        <pc:sldMkLst>
          <pc:docMk/>
          <pc:sldMk cId="0" sldId="278"/>
        </pc:sldMkLst>
      </pc:sldChg>
      <pc:sldChg chg="del">
        <pc:chgData name="Thompson, Brielle" userId="f0ea580a-03ee-4a63-bd84-436803179175" providerId="ADAL" clId="{D055EE43-6585-4D9C-BADE-04A515CD9EC5}" dt="2025-08-03T22:07:26.090" v="65" actId="47"/>
        <pc:sldMkLst>
          <pc:docMk/>
          <pc:sldMk cId="332773159" sldId="278"/>
        </pc:sldMkLst>
      </pc:sldChg>
      <pc:sldChg chg="addSp modSp add del modNotes">
        <pc:chgData name="Thompson, Brielle" userId="f0ea580a-03ee-4a63-bd84-436803179175" providerId="ADAL" clId="{D055EE43-6585-4D9C-BADE-04A515CD9EC5}" dt="2025-08-11T20:39:45.391" v="3045" actId="47"/>
        <pc:sldMkLst>
          <pc:docMk/>
          <pc:sldMk cId="0" sldId="279"/>
        </pc:sldMkLst>
      </pc:sldChg>
      <pc:sldChg chg="del">
        <pc:chgData name="Thompson, Brielle" userId="f0ea580a-03ee-4a63-bd84-436803179175" providerId="ADAL" clId="{D055EE43-6585-4D9C-BADE-04A515CD9EC5}" dt="2025-08-03T22:07:26.303" v="66" actId="47"/>
        <pc:sldMkLst>
          <pc:docMk/>
          <pc:sldMk cId="2891040449" sldId="279"/>
        </pc:sldMkLst>
      </pc:sldChg>
      <pc:sldChg chg="addSp modSp add del modNotes">
        <pc:chgData name="Thompson, Brielle" userId="f0ea580a-03ee-4a63-bd84-436803179175" providerId="ADAL" clId="{D055EE43-6585-4D9C-BADE-04A515CD9EC5}" dt="2025-08-11T20:40:07.510" v="3055" actId="47"/>
        <pc:sldMkLst>
          <pc:docMk/>
          <pc:sldMk cId="0" sldId="280"/>
        </pc:sldMkLst>
      </pc:sldChg>
      <pc:sldChg chg="del">
        <pc:chgData name="Thompson, Brielle" userId="f0ea580a-03ee-4a63-bd84-436803179175" providerId="ADAL" clId="{D055EE43-6585-4D9C-BADE-04A515CD9EC5}" dt="2025-08-03T22:07:30.058" v="78" actId="47"/>
        <pc:sldMkLst>
          <pc:docMk/>
          <pc:sldMk cId="1972088792" sldId="280"/>
        </pc:sldMkLst>
      </pc:sldChg>
      <pc:sldChg chg="addSp modSp add del modNotes">
        <pc:chgData name="Thompson, Brielle" userId="f0ea580a-03ee-4a63-bd84-436803179175" providerId="ADAL" clId="{D055EE43-6585-4D9C-BADE-04A515CD9EC5}" dt="2025-08-11T20:40:41.619" v="3061" actId="2696"/>
        <pc:sldMkLst>
          <pc:docMk/>
          <pc:sldMk cId="0" sldId="281"/>
        </pc:sldMkLst>
      </pc:sldChg>
      <pc:sldChg chg="del">
        <pc:chgData name="Thompson, Brielle" userId="f0ea580a-03ee-4a63-bd84-436803179175" providerId="ADAL" clId="{D055EE43-6585-4D9C-BADE-04A515CD9EC5}" dt="2025-08-03T22:07:26.749" v="68" actId="47"/>
        <pc:sldMkLst>
          <pc:docMk/>
          <pc:sldMk cId="1172051344" sldId="281"/>
        </pc:sldMkLst>
      </pc:sldChg>
      <pc:sldChg chg="addSp modSp add del modNotes">
        <pc:chgData name="Thompson, Brielle" userId="f0ea580a-03ee-4a63-bd84-436803179175" providerId="ADAL" clId="{D055EE43-6585-4D9C-BADE-04A515CD9EC5}" dt="2025-08-11T20:41:13.451" v="3073" actId="47"/>
        <pc:sldMkLst>
          <pc:docMk/>
          <pc:sldMk cId="0" sldId="282"/>
        </pc:sldMkLst>
      </pc:sldChg>
      <pc:sldChg chg="del">
        <pc:chgData name="Thompson, Brielle" userId="f0ea580a-03ee-4a63-bd84-436803179175" providerId="ADAL" clId="{D055EE43-6585-4D9C-BADE-04A515CD9EC5}" dt="2025-08-03T22:07:27.212" v="69" actId="47"/>
        <pc:sldMkLst>
          <pc:docMk/>
          <pc:sldMk cId="2550079388" sldId="282"/>
        </pc:sldMkLst>
      </pc:sldChg>
      <pc:sldChg chg="addSp modSp add del modNotes">
        <pc:chgData name="Thompson, Brielle" userId="f0ea580a-03ee-4a63-bd84-436803179175" providerId="ADAL" clId="{D055EE43-6585-4D9C-BADE-04A515CD9EC5}" dt="2025-08-11T20:41:41.422" v="3095" actId="47"/>
        <pc:sldMkLst>
          <pc:docMk/>
          <pc:sldMk cId="0" sldId="283"/>
        </pc:sldMkLst>
      </pc:sldChg>
      <pc:sldChg chg="addSp modSp add del modNotes">
        <pc:chgData name="Thompson, Brielle" userId="f0ea580a-03ee-4a63-bd84-436803179175" providerId="ADAL" clId="{D055EE43-6585-4D9C-BADE-04A515CD9EC5}" dt="2025-08-11T20:42:07.847" v="3111" actId="47"/>
        <pc:sldMkLst>
          <pc:docMk/>
          <pc:sldMk cId="0" sldId="284"/>
        </pc:sldMkLst>
      </pc:sldChg>
      <pc:sldChg chg="addSp modSp add del mod">
        <pc:chgData name="Thompson, Brielle" userId="f0ea580a-03ee-4a63-bd84-436803179175" providerId="ADAL" clId="{D055EE43-6585-4D9C-BADE-04A515CD9EC5}" dt="2025-08-07T20:44:11.200" v="965" actId="47"/>
        <pc:sldMkLst>
          <pc:docMk/>
          <pc:sldMk cId="0" sldId="285"/>
        </pc:sldMkLst>
      </pc:sldChg>
      <pc:sldChg chg="del">
        <pc:chgData name="Thompson, Brielle" userId="f0ea580a-03ee-4a63-bd84-436803179175" providerId="ADAL" clId="{D055EE43-6585-4D9C-BADE-04A515CD9EC5}" dt="2025-08-03T22:07:19.691" v="38" actId="47"/>
        <pc:sldMkLst>
          <pc:docMk/>
          <pc:sldMk cId="1913243385" sldId="285"/>
        </pc:sldMkLst>
      </pc:sldChg>
      <pc:sldChg chg="addSp modSp add del mod">
        <pc:chgData name="Thompson, Brielle" userId="f0ea580a-03ee-4a63-bd84-436803179175" providerId="ADAL" clId="{D055EE43-6585-4D9C-BADE-04A515CD9EC5}" dt="2025-08-07T20:44:12.014" v="966" actId="47"/>
        <pc:sldMkLst>
          <pc:docMk/>
          <pc:sldMk cId="0" sldId="286"/>
        </pc:sldMkLst>
      </pc:sldChg>
      <pc:sldChg chg="del">
        <pc:chgData name="Thompson, Brielle" userId="f0ea580a-03ee-4a63-bd84-436803179175" providerId="ADAL" clId="{D055EE43-6585-4D9C-BADE-04A515CD9EC5}" dt="2025-08-03T22:07:20.739" v="40" actId="47"/>
        <pc:sldMkLst>
          <pc:docMk/>
          <pc:sldMk cId="700406732" sldId="286"/>
        </pc:sldMkLst>
      </pc:sldChg>
      <pc:sldChg chg="addSp modSp add del mod">
        <pc:chgData name="Thompson, Brielle" userId="f0ea580a-03ee-4a63-bd84-436803179175" providerId="ADAL" clId="{D055EE43-6585-4D9C-BADE-04A515CD9EC5}" dt="2025-08-07T20:44:13.157" v="967" actId="47"/>
        <pc:sldMkLst>
          <pc:docMk/>
          <pc:sldMk cId="0" sldId="287"/>
        </pc:sldMkLst>
      </pc:sldChg>
      <pc:sldChg chg="del">
        <pc:chgData name="Thompson, Brielle" userId="f0ea580a-03ee-4a63-bd84-436803179175" providerId="ADAL" clId="{D055EE43-6585-4D9C-BADE-04A515CD9EC5}" dt="2025-08-03T22:07:19.103" v="37" actId="47"/>
        <pc:sldMkLst>
          <pc:docMk/>
          <pc:sldMk cId="1519288452" sldId="287"/>
        </pc:sldMkLst>
      </pc:sldChg>
      <pc:sldChg chg="addSp modSp add del modNotes">
        <pc:chgData name="Thompson, Brielle" userId="f0ea580a-03ee-4a63-bd84-436803179175" providerId="ADAL" clId="{D055EE43-6585-4D9C-BADE-04A515CD9EC5}" dt="2025-08-07T20:44:15.114" v="968" actId="47"/>
        <pc:sldMkLst>
          <pc:docMk/>
          <pc:sldMk cId="0" sldId="288"/>
        </pc:sldMkLst>
      </pc:sldChg>
      <pc:sldChg chg="del">
        <pc:chgData name="Thompson, Brielle" userId="f0ea580a-03ee-4a63-bd84-436803179175" providerId="ADAL" clId="{D055EE43-6585-4D9C-BADE-04A515CD9EC5}" dt="2025-08-03T22:07:27.438" v="70" actId="47"/>
        <pc:sldMkLst>
          <pc:docMk/>
          <pc:sldMk cId="175088648" sldId="288"/>
        </pc:sldMkLst>
      </pc:sldChg>
      <pc:sldChg chg="addSp modSp add del mod">
        <pc:chgData name="Thompson, Brielle" userId="f0ea580a-03ee-4a63-bd84-436803179175" providerId="ADAL" clId="{D055EE43-6585-4D9C-BADE-04A515CD9EC5}" dt="2025-08-07T20:44:16.620" v="969" actId="47"/>
        <pc:sldMkLst>
          <pc:docMk/>
          <pc:sldMk cId="0" sldId="289"/>
        </pc:sldMkLst>
      </pc:sldChg>
      <pc:sldChg chg="del">
        <pc:chgData name="Thompson, Brielle" userId="f0ea580a-03ee-4a63-bd84-436803179175" providerId="ADAL" clId="{D055EE43-6585-4D9C-BADE-04A515CD9EC5}" dt="2025-08-03T22:07:22.253" v="50" actId="47"/>
        <pc:sldMkLst>
          <pc:docMk/>
          <pc:sldMk cId="1050922653" sldId="289"/>
        </pc:sldMkLst>
      </pc:sldChg>
      <pc:sldChg chg="addSp delSp modSp add mod ord setBg modNotes">
        <pc:chgData name="Thompson, Brielle" userId="f0ea580a-03ee-4a63-bd84-436803179175" providerId="ADAL" clId="{D055EE43-6585-4D9C-BADE-04A515CD9EC5}" dt="2025-08-12T18:17:46.034" v="5950" actId="1076"/>
        <pc:sldMkLst>
          <pc:docMk/>
          <pc:sldMk cId="0" sldId="290"/>
        </pc:sldMkLst>
      </pc:sldChg>
      <pc:sldChg chg="add">
        <pc:chgData name="Thompson, Brielle" userId="f0ea580a-03ee-4a63-bd84-436803179175" providerId="ADAL" clId="{D055EE43-6585-4D9C-BADE-04A515CD9EC5}" dt="2025-08-03T22:07:11.059" v="33"/>
        <pc:sldMkLst>
          <pc:docMk/>
          <pc:sldMk cId="2342776510" sldId="291"/>
        </pc:sldMkLst>
      </pc:sldChg>
      <pc:sldChg chg="addSp delSp modSp add mod addAnim delAnim modAnim">
        <pc:chgData name="Thompson, Brielle" userId="f0ea580a-03ee-4a63-bd84-436803179175" providerId="ADAL" clId="{D055EE43-6585-4D9C-BADE-04A515CD9EC5}" dt="2025-08-12T14:49:09.345" v="4232"/>
        <pc:sldMkLst>
          <pc:docMk/>
          <pc:sldMk cId="870276571" sldId="292"/>
        </pc:sldMkLst>
      </pc:sldChg>
      <pc:sldChg chg="addSp delSp modSp add mod ord delAnim modAnim">
        <pc:chgData name="Thompson, Brielle" userId="f0ea580a-03ee-4a63-bd84-436803179175" providerId="ADAL" clId="{D055EE43-6585-4D9C-BADE-04A515CD9EC5}" dt="2025-08-11T20:51:43.803" v="3299"/>
        <pc:sldMkLst>
          <pc:docMk/>
          <pc:sldMk cId="3603538926" sldId="293"/>
        </pc:sldMkLst>
      </pc:sldChg>
      <pc:sldChg chg="add">
        <pc:chgData name="Thompson, Brielle" userId="f0ea580a-03ee-4a63-bd84-436803179175" providerId="ADAL" clId="{D055EE43-6585-4D9C-BADE-04A515CD9EC5}" dt="2025-08-03T22:07:11.059" v="33"/>
        <pc:sldMkLst>
          <pc:docMk/>
          <pc:sldMk cId="410583801" sldId="296"/>
        </pc:sldMkLst>
      </pc:sldChg>
      <pc:sldChg chg="add">
        <pc:chgData name="Thompson, Brielle" userId="f0ea580a-03ee-4a63-bd84-436803179175" providerId="ADAL" clId="{D055EE43-6585-4D9C-BADE-04A515CD9EC5}" dt="2025-08-03T22:07:11.059" v="33"/>
        <pc:sldMkLst>
          <pc:docMk/>
          <pc:sldMk cId="2368409363" sldId="297"/>
        </pc:sldMkLst>
      </pc:sldChg>
      <pc:sldChg chg="add ord">
        <pc:chgData name="Thompson, Brielle" userId="f0ea580a-03ee-4a63-bd84-436803179175" providerId="ADAL" clId="{D055EE43-6585-4D9C-BADE-04A515CD9EC5}" dt="2025-08-07T21:04:52.051" v="2207"/>
        <pc:sldMkLst>
          <pc:docMk/>
          <pc:sldMk cId="3211431060" sldId="298"/>
        </pc:sldMkLst>
      </pc:sldChg>
      <pc:sldChg chg="add">
        <pc:chgData name="Thompson, Brielle" userId="f0ea580a-03ee-4a63-bd84-436803179175" providerId="ADAL" clId="{D055EE43-6585-4D9C-BADE-04A515CD9EC5}" dt="2025-08-03T22:07:11.059" v="33"/>
        <pc:sldMkLst>
          <pc:docMk/>
          <pc:sldMk cId="928893293" sldId="299"/>
        </pc:sldMkLst>
      </pc:sldChg>
      <pc:sldChg chg="add del">
        <pc:chgData name="Thompson, Brielle" userId="f0ea580a-03ee-4a63-bd84-436803179175" providerId="ADAL" clId="{D055EE43-6585-4D9C-BADE-04A515CD9EC5}" dt="2025-08-07T20:31:53.361" v="649" actId="47"/>
        <pc:sldMkLst>
          <pc:docMk/>
          <pc:sldMk cId="2374068960" sldId="300"/>
        </pc:sldMkLst>
      </pc:sldChg>
      <pc:sldChg chg="add">
        <pc:chgData name="Thompson, Brielle" userId="f0ea580a-03ee-4a63-bd84-436803179175" providerId="ADAL" clId="{D055EE43-6585-4D9C-BADE-04A515CD9EC5}" dt="2025-08-03T22:07:11.059" v="33"/>
        <pc:sldMkLst>
          <pc:docMk/>
          <pc:sldMk cId="675304002" sldId="302"/>
        </pc:sldMkLst>
      </pc:sldChg>
      <pc:sldChg chg="add">
        <pc:chgData name="Thompson, Brielle" userId="f0ea580a-03ee-4a63-bd84-436803179175" providerId="ADAL" clId="{D055EE43-6585-4D9C-BADE-04A515CD9EC5}" dt="2025-08-03T22:07:11.059" v="33"/>
        <pc:sldMkLst>
          <pc:docMk/>
          <pc:sldMk cId="3791687788" sldId="303"/>
        </pc:sldMkLst>
      </pc:sldChg>
      <pc:sldChg chg="add ord">
        <pc:chgData name="Thompson, Brielle" userId="f0ea580a-03ee-4a63-bd84-436803179175" providerId="ADAL" clId="{D055EE43-6585-4D9C-BADE-04A515CD9EC5}" dt="2025-08-07T20:44:20.796" v="971"/>
        <pc:sldMkLst>
          <pc:docMk/>
          <pc:sldMk cId="2967978742" sldId="304"/>
        </pc:sldMkLst>
      </pc:sldChg>
      <pc:sldChg chg="modSp add mod ord">
        <pc:chgData name="Thompson, Brielle" userId="f0ea580a-03ee-4a63-bd84-436803179175" providerId="ADAL" clId="{D055EE43-6585-4D9C-BADE-04A515CD9EC5}" dt="2025-08-07T20:44:24.562" v="973"/>
        <pc:sldMkLst>
          <pc:docMk/>
          <pc:sldMk cId="2752289645" sldId="310"/>
        </pc:sldMkLst>
      </pc:sldChg>
      <pc:sldChg chg="add ord">
        <pc:chgData name="Thompson, Brielle" userId="f0ea580a-03ee-4a63-bd84-436803179175" providerId="ADAL" clId="{D055EE43-6585-4D9C-BADE-04A515CD9EC5}" dt="2025-08-11T20:42:44.276" v="3128"/>
        <pc:sldMkLst>
          <pc:docMk/>
          <pc:sldMk cId="794077804" sldId="311"/>
        </pc:sldMkLst>
      </pc:sldChg>
      <pc:sldChg chg="modSp add mod ord">
        <pc:chgData name="Thompson, Brielle" userId="f0ea580a-03ee-4a63-bd84-436803179175" providerId="ADAL" clId="{D055EE43-6585-4D9C-BADE-04A515CD9EC5}" dt="2025-08-11T20:37:07.581" v="3009" actId="20577"/>
        <pc:sldMkLst>
          <pc:docMk/>
          <pc:sldMk cId="2653534095" sldId="312"/>
        </pc:sldMkLst>
      </pc:sldChg>
      <pc:sldChg chg="del">
        <pc:chgData name="Thompson, Brielle" userId="f0ea580a-03ee-4a63-bd84-436803179175" providerId="ADAL" clId="{D055EE43-6585-4D9C-BADE-04A515CD9EC5}" dt="2025-08-03T22:07:22.273" v="51" actId="47"/>
        <pc:sldMkLst>
          <pc:docMk/>
          <pc:sldMk cId="1283973517" sldId="314"/>
        </pc:sldMkLst>
      </pc:sldChg>
      <pc:sldChg chg="del">
        <pc:chgData name="Thompson, Brielle" userId="f0ea580a-03ee-4a63-bd84-436803179175" providerId="ADAL" clId="{D055EE43-6585-4D9C-BADE-04A515CD9EC5}" dt="2025-08-03T22:07:22.316" v="52" actId="47"/>
        <pc:sldMkLst>
          <pc:docMk/>
          <pc:sldMk cId="2198561743" sldId="315"/>
        </pc:sldMkLst>
      </pc:sldChg>
      <pc:sldChg chg="del">
        <pc:chgData name="Thompson, Brielle" userId="f0ea580a-03ee-4a63-bd84-436803179175" providerId="ADAL" clId="{D055EE43-6585-4D9C-BADE-04A515CD9EC5}" dt="2025-08-03T22:07:24.971" v="60" actId="47"/>
        <pc:sldMkLst>
          <pc:docMk/>
          <pc:sldMk cId="2392093775" sldId="316"/>
        </pc:sldMkLst>
      </pc:sldChg>
      <pc:sldChg chg="del">
        <pc:chgData name="Thompson, Brielle" userId="f0ea580a-03ee-4a63-bd84-436803179175" providerId="ADAL" clId="{D055EE43-6585-4D9C-BADE-04A515CD9EC5}" dt="2025-08-03T22:07:24.081" v="56" actId="47"/>
        <pc:sldMkLst>
          <pc:docMk/>
          <pc:sldMk cId="1228484027" sldId="317"/>
        </pc:sldMkLst>
      </pc:sldChg>
      <pc:sldChg chg="del">
        <pc:chgData name="Thompson, Brielle" userId="f0ea580a-03ee-4a63-bd84-436803179175" providerId="ADAL" clId="{D055EE43-6585-4D9C-BADE-04A515CD9EC5}" dt="2025-08-03T22:07:22.115" v="46" actId="47"/>
        <pc:sldMkLst>
          <pc:docMk/>
          <pc:sldMk cId="2363423271" sldId="319"/>
        </pc:sldMkLst>
      </pc:sldChg>
      <pc:sldChg chg="del">
        <pc:chgData name="Thompson, Brielle" userId="f0ea580a-03ee-4a63-bd84-436803179175" providerId="ADAL" clId="{D055EE43-6585-4D9C-BADE-04A515CD9EC5}" dt="2025-08-03T22:07:22.144" v="47" actId="47"/>
        <pc:sldMkLst>
          <pc:docMk/>
          <pc:sldMk cId="1177084656" sldId="320"/>
        </pc:sldMkLst>
      </pc:sldChg>
      <pc:sldChg chg="del">
        <pc:chgData name="Thompson, Brielle" userId="f0ea580a-03ee-4a63-bd84-436803179175" providerId="ADAL" clId="{D055EE43-6585-4D9C-BADE-04A515CD9EC5}" dt="2025-08-03T22:07:22.179" v="48" actId="47"/>
        <pc:sldMkLst>
          <pc:docMk/>
          <pc:sldMk cId="710061240" sldId="321"/>
        </pc:sldMkLst>
      </pc:sldChg>
      <pc:sldChg chg="del">
        <pc:chgData name="Thompson, Brielle" userId="f0ea580a-03ee-4a63-bd84-436803179175" providerId="ADAL" clId="{D055EE43-6585-4D9C-BADE-04A515CD9EC5}" dt="2025-08-03T22:07:22.224" v="49" actId="47"/>
        <pc:sldMkLst>
          <pc:docMk/>
          <pc:sldMk cId="2262787573" sldId="322"/>
        </pc:sldMkLst>
      </pc:sldChg>
      <pc:sldChg chg="del">
        <pc:chgData name="Thompson, Brielle" userId="f0ea580a-03ee-4a63-bd84-436803179175" providerId="ADAL" clId="{D055EE43-6585-4D9C-BADE-04A515CD9EC5}" dt="2025-08-03T22:07:23.258" v="53" actId="47"/>
        <pc:sldMkLst>
          <pc:docMk/>
          <pc:sldMk cId="4268517100" sldId="323"/>
        </pc:sldMkLst>
      </pc:sldChg>
      <pc:sldChg chg="del">
        <pc:chgData name="Thompson, Brielle" userId="f0ea580a-03ee-4a63-bd84-436803179175" providerId="ADAL" clId="{D055EE43-6585-4D9C-BADE-04A515CD9EC5}" dt="2025-08-03T22:07:27.925" v="71" actId="47"/>
        <pc:sldMkLst>
          <pc:docMk/>
          <pc:sldMk cId="1077656551" sldId="324"/>
        </pc:sldMkLst>
      </pc:sldChg>
      <pc:sldChg chg="del">
        <pc:chgData name="Thompson, Brielle" userId="f0ea580a-03ee-4a63-bd84-436803179175" providerId="ADAL" clId="{D055EE43-6585-4D9C-BADE-04A515CD9EC5}" dt="2025-08-03T22:07:23.473" v="54" actId="47"/>
        <pc:sldMkLst>
          <pc:docMk/>
          <pc:sldMk cId="2409145818" sldId="325"/>
        </pc:sldMkLst>
      </pc:sldChg>
      <pc:sldChg chg="del">
        <pc:chgData name="Thompson, Brielle" userId="f0ea580a-03ee-4a63-bd84-436803179175" providerId="ADAL" clId="{D055EE43-6585-4D9C-BADE-04A515CD9EC5}" dt="2025-08-03T22:07:25.215" v="61" actId="47"/>
        <pc:sldMkLst>
          <pc:docMk/>
          <pc:sldMk cId="0" sldId="328"/>
        </pc:sldMkLst>
      </pc:sldChg>
      <pc:sldChg chg="del">
        <pc:chgData name="Thompson, Brielle" userId="f0ea580a-03ee-4a63-bd84-436803179175" providerId="ADAL" clId="{D055EE43-6585-4D9C-BADE-04A515CD9EC5}" dt="2025-08-03T22:07:26.526" v="67" actId="47"/>
        <pc:sldMkLst>
          <pc:docMk/>
          <pc:sldMk cId="1883790078" sldId="329"/>
        </pc:sldMkLst>
      </pc:sldChg>
      <pc:sldChg chg="del">
        <pc:chgData name="Thompson, Brielle" userId="f0ea580a-03ee-4a63-bd84-436803179175" providerId="ADAL" clId="{D055EE43-6585-4D9C-BADE-04A515CD9EC5}" dt="2025-08-03T22:07:25.429" v="62" actId="47"/>
        <pc:sldMkLst>
          <pc:docMk/>
          <pc:sldMk cId="486378775" sldId="330"/>
        </pc:sldMkLst>
      </pc:sldChg>
      <pc:sldChg chg="del">
        <pc:chgData name="Thompson, Brielle" userId="f0ea580a-03ee-4a63-bd84-436803179175" providerId="ADAL" clId="{D055EE43-6585-4D9C-BADE-04A515CD9EC5}" dt="2025-08-03T22:07:28.157" v="72" actId="47"/>
        <pc:sldMkLst>
          <pc:docMk/>
          <pc:sldMk cId="2111412762" sldId="331"/>
        </pc:sldMkLst>
      </pc:sldChg>
      <pc:sldChg chg="del">
        <pc:chgData name="Thompson, Brielle" userId="f0ea580a-03ee-4a63-bd84-436803179175" providerId="ADAL" clId="{D055EE43-6585-4D9C-BADE-04A515CD9EC5}" dt="2025-08-03T22:07:28.386" v="73" actId="47"/>
        <pc:sldMkLst>
          <pc:docMk/>
          <pc:sldMk cId="198391190" sldId="332"/>
        </pc:sldMkLst>
      </pc:sldChg>
      <pc:sldChg chg="del">
        <pc:chgData name="Thompson, Brielle" userId="f0ea580a-03ee-4a63-bd84-436803179175" providerId="ADAL" clId="{D055EE43-6585-4D9C-BADE-04A515CD9EC5}" dt="2025-08-03T22:07:28.595" v="74" actId="47"/>
        <pc:sldMkLst>
          <pc:docMk/>
          <pc:sldMk cId="918587568" sldId="333"/>
        </pc:sldMkLst>
      </pc:sldChg>
      <pc:sldChg chg="del">
        <pc:chgData name="Thompson, Brielle" userId="f0ea580a-03ee-4a63-bd84-436803179175" providerId="ADAL" clId="{D055EE43-6585-4D9C-BADE-04A515CD9EC5}" dt="2025-08-03T22:07:28.801" v="75" actId="47"/>
        <pc:sldMkLst>
          <pc:docMk/>
          <pc:sldMk cId="830810967" sldId="334"/>
        </pc:sldMkLst>
      </pc:sldChg>
      <pc:sldChg chg="del">
        <pc:chgData name="Thompson, Brielle" userId="f0ea580a-03ee-4a63-bd84-436803179175" providerId="ADAL" clId="{D055EE43-6585-4D9C-BADE-04A515CD9EC5}" dt="2025-08-03T22:07:28.999" v="76" actId="47"/>
        <pc:sldMkLst>
          <pc:docMk/>
          <pc:sldMk cId="3486853427" sldId="335"/>
        </pc:sldMkLst>
      </pc:sldChg>
      <pc:sldChg chg="addSp modSp add del mod ord">
        <pc:chgData name="Thompson, Brielle" userId="f0ea580a-03ee-4a63-bd84-436803179175" providerId="ADAL" clId="{D055EE43-6585-4D9C-BADE-04A515CD9EC5}" dt="2025-08-11T20:42:43.208" v="3126"/>
        <pc:sldMkLst>
          <pc:docMk/>
          <pc:sldMk cId="3691224411" sldId="336"/>
        </pc:sldMkLst>
      </pc:sldChg>
      <pc:sldChg chg="add">
        <pc:chgData name="Thompson, Brielle" userId="f0ea580a-03ee-4a63-bd84-436803179175" providerId="ADAL" clId="{D055EE43-6585-4D9C-BADE-04A515CD9EC5}" dt="2025-08-11T20:33:57.678" v="2834"/>
        <pc:sldMkLst>
          <pc:docMk/>
          <pc:sldMk cId="3185418229" sldId="384"/>
        </pc:sldMkLst>
      </pc:sldChg>
      <pc:sldChg chg="add">
        <pc:chgData name="Thompson, Brielle" userId="f0ea580a-03ee-4a63-bd84-436803179175" providerId="ADAL" clId="{D055EE43-6585-4D9C-BADE-04A515CD9EC5}" dt="2025-08-03T22:07:11.059" v="33"/>
        <pc:sldMkLst>
          <pc:docMk/>
          <pc:sldMk cId="3216547504" sldId="432"/>
        </pc:sldMkLst>
      </pc:sldChg>
      <pc:sldChg chg="modSp new del mod setBg">
        <pc:chgData name="Thompson, Brielle" userId="f0ea580a-03ee-4a63-bd84-436803179175" providerId="ADAL" clId="{D055EE43-6585-4D9C-BADE-04A515CD9EC5}" dt="2025-08-07T20:54:14.303" v="1878" actId="47"/>
        <pc:sldMkLst>
          <pc:docMk/>
          <pc:sldMk cId="189707909" sldId="433"/>
        </pc:sldMkLst>
      </pc:sldChg>
      <pc:sldChg chg="delSp modSp add mod setBg delDesignElem">
        <pc:chgData name="Thompson, Brielle" userId="f0ea580a-03ee-4a63-bd84-436803179175" providerId="ADAL" clId="{D055EE43-6585-4D9C-BADE-04A515CD9EC5}" dt="2025-08-07T18:44:11.322" v="400" actId="20577"/>
        <pc:sldMkLst>
          <pc:docMk/>
          <pc:sldMk cId="2472309090" sldId="434"/>
        </pc:sldMkLst>
        <pc:spChg chg="mod">
          <ac:chgData name="Thompson, Brielle" userId="f0ea580a-03ee-4a63-bd84-436803179175" providerId="ADAL" clId="{D055EE43-6585-4D9C-BADE-04A515CD9EC5}" dt="2025-08-07T18:44:11.322" v="400" actId="20577"/>
          <ac:spMkLst>
            <pc:docMk/>
            <pc:sldMk cId="2472309090" sldId="434"/>
            <ac:spMk id="2" creationId="{6AE23848-0866-067B-5C85-225EDB126BA1}"/>
          </ac:spMkLst>
        </pc:spChg>
      </pc:sldChg>
      <pc:sldChg chg="addSp modSp new mod ord">
        <pc:chgData name="Thompson, Brielle" userId="f0ea580a-03ee-4a63-bd84-436803179175" providerId="ADAL" clId="{D055EE43-6585-4D9C-BADE-04A515CD9EC5}" dt="2025-08-12T18:17:37.957" v="5947" actId="1076"/>
        <pc:sldMkLst>
          <pc:docMk/>
          <pc:sldMk cId="3247257364" sldId="435"/>
        </pc:sldMkLst>
      </pc:sldChg>
      <pc:sldChg chg="addSp delSp modSp add mod ord setBg delAnim modNotesTx">
        <pc:chgData name="Thompson, Brielle" userId="f0ea580a-03ee-4a63-bd84-436803179175" providerId="ADAL" clId="{D055EE43-6585-4D9C-BADE-04A515CD9EC5}" dt="2025-08-12T16:35:15.605" v="5785" actId="207"/>
        <pc:sldMkLst>
          <pc:docMk/>
          <pc:sldMk cId="1238645798" sldId="436"/>
        </pc:sldMkLst>
      </pc:sldChg>
      <pc:sldChg chg="addSp modSp new mod setBg modAnim">
        <pc:chgData name="Thompson, Brielle" userId="f0ea580a-03ee-4a63-bd84-436803179175" providerId="ADAL" clId="{D055EE43-6585-4D9C-BADE-04A515CD9EC5}" dt="2025-08-14T18:58:15.800" v="5961"/>
        <pc:sldMkLst>
          <pc:docMk/>
          <pc:sldMk cId="1708838552" sldId="437"/>
        </pc:sldMkLst>
      </pc:sldChg>
      <pc:sldChg chg="addSp delSp modSp add del mod modAnim">
        <pc:chgData name="Thompson, Brielle" userId="f0ea580a-03ee-4a63-bd84-436803179175" providerId="ADAL" clId="{D055EE43-6585-4D9C-BADE-04A515CD9EC5}" dt="2025-08-07T20:23:26.795" v="483" actId="47"/>
        <pc:sldMkLst>
          <pc:docMk/>
          <pc:sldMk cId="4170026098" sldId="437"/>
        </pc:sldMkLst>
      </pc:sldChg>
      <pc:sldChg chg="delSp add del mod delAnim">
        <pc:chgData name="Thompson, Brielle" userId="f0ea580a-03ee-4a63-bd84-436803179175" providerId="ADAL" clId="{D055EE43-6585-4D9C-BADE-04A515CD9EC5}" dt="2025-08-07T20:23:29.712" v="484" actId="47"/>
        <pc:sldMkLst>
          <pc:docMk/>
          <pc:sldMk cId="1021328575" sldId="438"/>
        </pc:sldMkLst>
      </pc:sldChg>
      <pc:sldChg chg="new del">
        <pc:chgData name="Thompson, Brielle" userId="f0ea580a-03ee-4a63-bd84-436803179175" providerId="ADAL" clId="{D055EE43-6585-4D9C-BADE-04A515CD9EC5}" dt="2025-08-07T20:27:34.431" v="543" actId="47"/>
        <pc:sldMkLst>
          <pc:docMk/>
          <pc:sldMk cId="3437559269" sldId="438"/>
        </pc:sldMkLst>
      </pc:sldChg>
      <pc:sldChg chg="addSp delSp modSp new mod modAnim">
        <pc:chgData name="Thompson, Brielle" userId="f0ea580a-03ee-4a63-bd84-436803179175" providerId="ADAL" clId="{D055EE43-6585-4D9C-BADE-04A515CD9EC5}" dt="2025-08-12T14:49:21.733" v="4234"/>
        <pc:sldMkLst>
          <pc:docMk/>
          <pc:sldMk cId="4168271727" sldId="439"/>
        </pc:sldMkLst>
      </pc:sldChg>
      <pc:sldChg chg="modSp add mod ord modAnim">
        <pc:chgData name="Thompson, Brielle" userId="f0ea580a-03ee-4a63-bd84-436803179175" providerId="ADAL" clId="{D055EE43-6585-4D9C-BADE-04A515CD9EC5}" dt="2025-08-12T14:48:57.612" v="4231"/>
        <pc:sldMkLst>
          <pc:docMk/>
          <pc:sldMk cId="3014738124" sldId="440"/>
        </pc:sldMkLst>
      </pc:sldChg>
      <pc:sldChg chg="new del">
        <pc:chgData name="Thompson, Brielle" userId="f0ea580a-03ee-4a63-bd84-436803179175" providerId="ADAL" clId="{D055EE43-6585-4D9C-BADE-04A515CD9EC5}" dt="2025-08-07T20:54:09.300" v="1877" actId="47"/>
        <pc:sldMkLst>
          <pc:docMk/>
          <pc:sldMk cId="1288079272" sldId="441"/>
        </pc:sldMkLst>
      </pc:sldChg>
      <pc:sldChg chg="modSp add mod">
        <pc:chgData name="Thompson, Brielle" userId="f0ea580a-03ee-4a63-bd84-436803179175" providerId="ADAL" clId="{D055EE43-6585-4D9C-BADE-04A515CD9EC5}" dt="2025-08-07T20:31:48.585" v="648" actId="313"/>
        <pc:sldMkLst>
          <pc:docMk/>
          <pc:sldMk cId="664292742" sldId="442"/>
        </pc:sldMkLst>
      </pc:sldChg>
      <pc:sldChg chg="addSp delSp modSp add mod ord modNotesTx">
        <pc:chgData name="Thompson, Brielle" userId="f0ea580a-03ee-4a63-bd84-436803179175" providerId="ADAL" clId="{D055EE43-6585-4D9C-BADE-04A515CD9EC5}" dt="2025-08-12T16:36:52.662" v="5825" actId="20577"/>
        <pc:sldMkLst>
          <pc:docMk/>
          <pc:sldMk cId="275994254" sldId="443"/>
        </pc:sldMkLst>
      </pc:sldChg>
      <pc:sldChg chg="modSp add mod">
        <pc:chgData name="Thompson, Brielle" userId="f0ea580a-03ee-4a63-bd84-436803179175" providerId="ADAL" clId="{D055EE43-6585-4D9C-BADE-04A515CD9EC5}" dt="2025-08-07T20:36:33.941" v="808" actId="27636"/>
        <pc:sldMkLst>
          <pc:docMk/>
          <pc:sldMk cId="2904939397" sldId="444"/>
        </pc:sldMkLst>
      </pc:sldChg>
      <pc:sldChg chg="addSp modSp new mod setBg">
        <pc:chgData name="Thompson, Brielle" userId="f0ea580a-03ee-4a63-bd84-436803179175" providerId="ADAL" clId="{D055EE43-6585-4D9C-BADE-04A515CD9EC5}" dt="2025-08-12T16:48:02.358" v="5844" actId="1076"/>
        <pc:sldMkLst>
          <pc:docMk/>
          <pc:sldMk cId="1751049556" sldId="445"/>
        </pc:sldMkLst>
      </pc:sldChg>
      <pc:sldChg chg="addSp modSp add mod setBg">
        <pc:chgData name="Thompson, Brielle" userId="f0ea580a-03ee-4a63-bd84-436803179175" providerId="ADAL" clId="{D055EE43-6585-4D9C-BADE-04A515CD9EC5}" dt="2025-08-11T20:08:46.420" v="2331" actId="1076"/>
        <pc:sldMkLst>
          <pc:docMk/>
          <pc:sldMk cId="3772101649" sldId="446"/>
        </pc:sldMkLst>
      </pc:sldChg>
      <pc:sldChg chg="addSp modSp add mod setBg">
        <pc:chgData name="Thompson, Brielle" userId="f0ea580a-03ee-4a63-bd84-436803179175" providerId="ADAL" clId="{D055EE43-6585-4D9C-BADE-04A515CD9EC5}" dt="2025-08-12T16:22:33.490" v="5763"/>
        <pc:sldMkLst>
          <pc:docMk/>
          <pc:sldMk cId="761833444" sldId="447"/>
        </pc:sldMkLst>
      </pc:sldChg>
      <pc:sldChg chg="addSp modSp add del mod ord">
        <pc:chgData name="Thompson, Brielle" userId="f0ea580a-03ee-4a63-bd84-436803179175" providerId="ADAL" clId="{D055EE43-6585-4D9C-BADE-04A515CD9EC5}" dt="2025-08-12T18:17:09.442" v="5938" actId="47"/>
        <pc:sldMkLst>
          <pc:docMk/>
          <pc:sldMk cId="1195641235" sldId="448"/>
        </pc:sldMkLst>
      </pc:sldChg>
      <pc:sldChg chg="addSp modSp add mod ord setBg">
        <pc:chgData name="Thompson, Brielle" userId="f0ea580a-03ee-4a63-bd84-436803179175" providerId="ADAL" clId="{D055EE43-6585-4D9C-BADE-04A515CD9EC5}" dt="2025-08-11T20:59:39.901" v="3654" actId="20577"/>
        <pc:sldMkLst>
          <pc:docMk/>
          <pc:sldMk cId="3911696057" sldId="449"/>
        </pc:sldMkLst>
      </pc:sldChg>
      <pc:sldChg chg="addSp modSp new del mod setBg">
        <pc:chgData name="Thompson, Brielle" userId="f0ea580a-03ee-4a63-bd84-436803179175" providerId="ADAL" clId="{D055EE43-6585-4D9C-BADE-04A515CD9EC5}" dt="2025-08-07T21:04:58.945" v="2208" actId="47"/>
        <pc:sldMkLst>
          <pc:docMk/>
          <pc:sldMk cId="1599145321" sldId="450"/>
        </pc:sldMkLst>
      </pc:sldChg>
      <pc:sldChg chg="addSp modSp add mod setBg modNotesTx">
        <pc:chgData name="Thompson, Brielle" userId="f0ea580a-03ee-4a63-bd84-436803179175" providerId="ADAL" clId="{D055EE43-6585-4D9C-BADE-04A515CD9EC5}" dt="2025-08-12T18:19:27.277" v="5957" actId="207"/>
        <pc:sldMkLst>
          <pc:docMk/>
          <pc:sldMk cId="2084022510" sldId="451"/>
        </pc:sldMkLst>
      </pc:sldChg>
      <pc:sldChg chg="delSp modSp add del mod">
        <pc:chgData name="Thompson, Brielle" userId="f0ea580a-03ee-4a63-bd84-436803179175" providerId="ADAL" clId="{D055EE43-6585-4D9C-BADE-04A515CD9EC5}" dt="2025-08-11T20:20:27.886" v="2474" actId="47"/>
        <pc:sldMkLst>
          <pc:docMk/>
          <pc:sldMk cId="714069004" sldId="452"/>
        </pc:sldMkLst>
      </pc:sldChg>
      <pc:sldChg chg="addSp modSp add mod">
        <pc:chgData name="Thompson, Brielle" userId="f0ea580a-03ee-4a63-bd84-436803179175" providerId="ADAL" clId="{D055EE43-6585-4D9C-BADE-04A515CD9EC5}" dt="2025-08-11T20:37:53.246" v="3018" actId="1076"/>
        <pc:sldMkLst>
          <pc:docMk/>
          <pc:sldMk cId="1972088792" sldId="452"/>
        </pc:sldMkLst>
        <pc:spChg chg="add mod">
          <ac:chgData name="Thompson, Brielle" userId="f0ea580a-03ee-4a63-bd84-436803179175" providerId="ADAL" clId="{D055EE43-6585-4D9C-BADE-04A515CD9EC5}" dt="2025-08-11T20:37:53.246" v="3018" actId="1076"/>
          <ac:spMkLst>
            <pc:docMk/>
            <pc:sldMk cId="1972088792" sldId="452"/>
            <ac:spMk id="3" creationId="{B345E01A-AEC6-B3DB-F5CB-086D84BA8E7A}"/>
          </ac:spMkLst>
        </pc:spChg>
        <pc:graphicFrameChg chg="mod">
          <ac:chgData name="Thompson, Brielle" userId="f0ea580a-03ee-4a63-bd84-436803179175" providerId="ADAL" clId="{D055EE43-6585-4D9C-BADE-04A515CD9EC5}" dt="2025-08-11T20:35:28.883" v="2844" actId="115"/>
          <ac:graphicFrameMkLst>
            <pc:docMk/>
            <pc:sldMk cId="1972088792" sldId="452"/>
            <ac:graphicFrameMk id="5" creationId="{F064ADAB-75C7-5015-D427-2B0C35D721B5}"/>
          </ac:graphicFrameMkLst>
        </pc:graphicFrameChg>
      </pc:sldChg>
      <pc:sldChg chg="modSp new del mod">
        <pc:chgData name="Thompson, Brielle" userId="f0ea580a-03ee-4a63-bd84-436803179175" providerId="ADAL" clId="{D055EE43-6585-4D9C-BADE-04A515CD9EC5}" dt="2025-08-11T20:33:59.167" v="2835" actId="47"/>
        <pc:sldMkLst>
          <pc:docMk/>
          <pc:sldMk cId="2300002814" sldId="452"/>
        </pc:sldMkLst>
      </pc:sldChg>
      <pc:sldChg chg="add del">
        <pc:chgData name="Thompson, Brielle" userId="f0ea580a-03ee-4a63-bd84-436803179175" providerId="ADAL" clId="{D055EE43-6585-4D9C-BADE-04A515CD9EC5}" dt="2025-08-11T19:56:57.385" v="2249" actId="47"/>
        <pc:sldMkLst>
          <pc:docMk/>
          <pc:sldMk cId="3791576105" sldId="452"/>
        </pc:sldMkLst>
      </pc:sldChg>
      <pc:sldChg chg="modSp add mod">
        <pc:chgData name="Thompson, Brielle" userId="f0ea580a-03ee-4a63-bd84-436803179175" providerId="ADAL" clId="{D055EE43-6585-4D9C-BADE-04A515CD9EC5}" dt="2025-08-11T20:39:40.815" v="3044" actId="113"/>
        <pc:sldMkLst>
          <pc:docMk/>
          <pc:sldMk cId="1057144615" sldId="453"/>
        </pc:sldMkLst>
      </pc:sldChg>
      <pc:sldChg chg="modSp add mod">
        <pc:chgData name="Thompson, Brielle" userId="f0ea580a-03ee-4a63-bd84-436803179175" providerId="ADAL" clId="{D055EE43-6585-4D9C-BADE-04A515CD9EC5}" dt="2025-08-11T20:40:05.383" v="3054" actId="207"/>
        <pc:sldMkLst>
          <pc:docMk/>
          <pc:sldMk cId="2695207565" sldId="454"/>
        </pc:sldMkLst>
      </pc:sldChg>
      <pc:sldChg chg="modSp add mod">
        <pc:chgData name="Thompson, Brielle" userId="f0ea580a-03ee-4a63-bd84-436803179175" providerId="ADAL" clId="{D055EE43-6585-4D9C-BADE-04A515CD9EC5}" dt="2025-08-11T20:40:38.342" v="3060" actId="207"/>
        <pc:sldMkLst>
          <pc:docMk/>
          <pc:sldMk cId="2706510687" sldId="455"/>
        </pc:sldMkLst>
      </pc:sldChg>
      <pc:sldChg chg="modSp add mod">
        <pc:chgData name="Thompson, Brielle" userId="f0ea580a-03ee-4a63-bd84-436803179175" providerId="ADAL" clId="{D055EE43-6585-4D9C-BADE-04A515CD9EC5}" dt="2025-08-11T20:41:11.447" v="3072" actId="207"/>
        <pc:sldMkLst>
          <pc:docMk/>
          <pc:sldMk cId="1584873583" sldId="456"/>
        </pc:sldMkLst>
      </pc:sldChg>
      <pc:sldChg chg="modSp add mod">
        <pc:chgData name="Thompson, Brielle" userId="f0ea580a-03ee-4a63-bd84-436803179175" providerId="ADAL" clId="{D055EE43-6585-4D9C-BADE-04A515CD9EC5}" dt="2025-08-11T20:41:38.475" v="3094" actId="207"/>
        <pc:sldMkLst>
          <pc:docMk/>
          <pc:sldMk cId="2114799925" sldId="457"/>
        </pc:sldMkLst>
      </pc:sldChg>
      <pc:sldChg chg="modSp add mod">
        <pc:chgData name="Thompson, Brielle" userId="f0ea580a-03ee-4a63-bd84-436803179175" providerId="ADAL" clId="{D055EE43-6585-4D9C-BADE-04A515CD9EC5}" dt="2025-08-11T20:42:04.835" v="3110" actId="207"/>
        <pc:sldMkLst>
          <pc:docMk/>
          <pc:sldMk cId="3211140333" sldId="458"/>
        </pc:sldMkLst>
      </pc:sldChg>
      <pc:sldChg chg="modSp new mod setBg">
        <pc:chgData name="Thompson, Brielle" userId="f0ea580a-03ee-4a63-bd84-436803179175" providerId="ADAL" clId="{D055EE43-6585-4D9C-BADE-04A515CD9EC5}" dt="2025-08-11T21:59:48.560" v="3734"/>
        <pc:sldMkLst>
          <pc:docMk/>
          <pc:sldMk cId="3019933041" sldId="459"/>
        </pc:sldMkLst>
        <pc:spChg chg="mod">
          <ac:chgData name="Thompson, Brielle" userId="f0ea580a-03ee-4a63-bd84-436803179175" providerId="ADAL" clId="{D055EE43-6585-4D9C-BADE-04A515CD9EC5}" dt="2025-08-11T20:52:18.722" v="3320" actId="27636"/>
          <ac:spMkLst>
            <pc:docMk/>
            <pc:sldMk cId="3019933041" sldId="459"/>
            <ac:spMk id="2" creationId="{137ED602-EC27-67AB-41A7-EA2E6E2F1A3F}"/>
          </ac:spMkLst>
        </pc:spChg>
        <pc:spChg chg="mod">
          <ac:chgData name="Thompson, Brielle" userId="f0ea580a-03ee-4a63-bd84-436803179175" providerId="ADAL" clId="{D055EE43-6585-4D9C-BADE-04A515CD9EC5}" dt="2025-08-11T21:59:44.411" v="3733" actId="27636"/>
          <ac:spMkLst>
            <pc:docMk/>
            <pc:sldMk cId="3019933041" sldId="459"/>
            <ac:spMk id="3" creationId="{532F6CCB-9497-D52A-E563-EA564D079580}"/>
          </ac:spMkLst>
        </pc:spChg>
      </pc:sldChg>
      <pc:sldChg chg="addSp delSp modSp add mod modAnim">
        <pc:chgData name="Thompson, Brielle" userId="f0ea580a-03ee-4a63-bd84-436803179175" providerId="ADAL" clId="{D055EE43-6585-4D9C-BADE-04A515CD9EC5}" dt="2025-08-12T16:23:23.373" v="5766"/>
        <pc:sldMkLst>
          <pc:docMk/>
          <pc:sldMk cId="365282687" sldId="460"/>
        </pc:sldMkLst>
      </pc:sldChg>
      <pc:sldChg chg="addSp delSp modSp new mod">
        <pc:chgData name="Thompson, Brielle" userId="f0ea580a-03ee-4a63-bd84-436803179175" providerId="ADAL" clId="{D055EE43-6585-4D9C-BADE-04A515CD9EC5}" dt="2025-08-12T18:16:02.363" v="5929" actId="1036"/>
        <pc:sldMkLst>
          <pc:docMk/>
          <pc:sldMk cId="492697286" sldId="461"/>
        </pc:sldMkLst>
      </pc:sldChg>
      <pc:sldChg chg="addSp delSp modSp add del mod">
        <pc:chgData name="Thompson, Brielle" userId="f0ea580a-03ee-4a63-bd84-436803179175" providerId="ADAL" clId="{D055EE43-6585-4D9C-BADE-04A515CD9EC5}" dt="2025-08-12T18:13:56.092" v="5892" actId="47"/>
        <pc:sldMkLst>
          <pc:docMk/>
          <pc:sldMk cId="3190656897" sldId="462"/>
        </pc:sldMkLst>
      </pc:sldChg>
      <pc:sldChg chg="addSp delSp modSp add mod">
        <pc:chgData name="Thompson, Brielle" userId="f0ea580a-03ee-4a63-bd84-436803179175" providerId="ADAL" clId="{D055EE43-6585-4D9C-BADE-04A515CD9EC5}" dt="2025-08-12T18:16:20.198" v="5933"/>
        <pc:sldMkLst>
          <pc:docMk/>
          <pc:sldMk cId="411440384" sldId="463"/>
        </pc:sldMkLst>
      </pc:sldChg>
      <pc:sldChg chg="addSp delSp modSp add mod">
        <pc:chgData name="Thompson, Brielle" userId="f0ea580a-03ee-4a63-bd84-436803179175" providerId="ADAL" clId="{D055EE43-6585-4D9C-BADE-04A515CD9EC5}" dt="2025-08-12T18:16:36.916" v="5935"/>
        <pc:sldMkLst>
          <pc:docMk/>
          <pc:sldMk cId="2431553106" sldId="464"/>
        </pc:sldMkLst>
      </pc:sldChg>
      <pc:sldChg chg="addSp delSp modSp add mod">
        <pc:chgData name="Thompson, Brielle" userId="f0ea580a-03ee-4a63-bd84-436803179175" providerId="ADAL" clId="{D055EE43-6585-4D9C-BADE-04A515CD9EC5}" dt="2025-08-12T18:16:52.923" v="5937"/>
        <pc:sldMkLst>
          <pc:docMk/>
          <pc:sldMk cId="2470410493" sldId="465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88796C-84E5-4B6B-9CF7-B61E4C15B5E0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85AC4E0-BF2D-4AD8-8D3B-2D6E3819ABC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Next week: </a:t>
          </a:r>
          <a:r>
            <a:rPr lang="en-US" sz="3200" b="0" u="sng" dirty="0"/>
            <a:t>T</a:t>
          </a:r>
          <a:r>
            <a:rPr lang="en-US" sz="3200" b="0" u="none" dirty="0"/>
            <a:t> </a:t>
          </a:r>
          <a:r>
            <a:rPr lang="en-US" sz="3200" u="none" dirty="0"/>
            <a:t>step</a:t>
          </a:r>
          <a:r>
            <a:rPr lang="en-US" sz="3200" dirty="0"/>
            <a:t> of </a:t>
          </a:r>
          <a:r>
            <a:rPr lang="en-US" sz="3200" b="0" u="none" dirty="0" err="1"/>
            <a:t>Pr</a:t>
          </a:r>
          <a:r>
            <a:rPr lang="en-US" sz="3200" u="none" dirty="0" err="1"/>
            <a:t>OA</a:t>
          </a:r>
          <a:r>
            <a:rPr lang="en-US" sz="3200" dirty="0" err="1"/>
            <a:t>C</a:t>
          </a:r>
          <a:r>
            <a:rPr lang="en-US" sz="3200" u="sng" dirty="0" err="1"/>
            <a:t>T</a:t>
          </a:r>
          <a:endParaRPr lang="en-US" sz="3200" u="sng" dirty="0"/>
        </a:p>
      </dgm:t>
    </dgm:pt>
    <dgm:pt modelId="{36C2114D-F4EA-42E7-814C-72914715A2A4}" type="parTrans" cxnId="{6811D09C-7CAC-4829-880E-1C2C940E1881}">
      <dgm:prSet/>
      <dgm:spPr/>
      <dgm:t>
        <a:bodyPr/>
        <a:lstStyle/>
        <a:p>
          <a:endParaRPr lang="en-US"/>
        </a:p>
      </dgm:t>
    </dgm:pt>
    <dgm:pt modelId="{FB2191A4-4516-4618-9786-89D3A73692B0}" type="sibTrans" cxnId="{6811D09C-7CAC-4829-880E-1C2C940E1881}">
      <dgm:prSet/>
      <dgm:spPr/>
      <dgm:t>
        <a:bodyPr/>
        <a:lstStyle/>
        <a:p>
          <a:endParaRPr lang="en-US"/>
        </a:p>
      </dgm:t>
    </dgm:pt>
    <dgm:pt modelId="{0A3C7FC9-664A-4038-A0D3-B06A5E396FB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Weekly: </a:t>
          </a:r>
          <a:r>
            <a:rPr lang="en-US" sz="3200" dirty="0"/>
            <a:t>Work through a step of the </a:t>
          </a:r>
          <a:r>
            <a:rPr lang="en-US" sz="3200" dirty="0" err="1"/>
            <a:t>PrOACT</a:t>
          </a:r>
          <a:r>
            <a:rPr lang="en-US" sz="3200" dirty="0"/>
            <a:t> process/ learn extra tools</a:t>
          </a:r>
        </a:p>
      </dgm:t>
    </dgm:pt>
    <dgm:pt modelId="{82FE7222-0AB0-4379-B7C9-AF298ABCAA86}" type="parTrans" cxnId="{3C8F8CC0-D43F-47FF-B1EE-19524A265068}">
      <dgm:prSet/>
      <dgm:spPr/>
      <dgm:t>
        <a:bodyPr/>
        <a:lstStyle/>
        <a:p>
          <a:endParaRPr lang="en-US"/>
        </a:p>
      </dgm:t>
    </dgm:pt>
    <dgm:pt modelId="{B0939ACD-34C2-4364-ADDE-02ECD203C97D}" type="sibTrans" cxnId="{3C8F8CC0-D43F-47FF-B1EE-19524A265068}">
      <dgm:prSet/>
      <dgm:spPr/>
      <dgm:t>
        <a:bodyPr/>
        <a:lstStyle/>
        <a:p>
          <a:endParaRPr lang="en-US"/>
        </a:p>
      </dgm:t>
    </dgm:pt>
    <dgm:pt modelId="{DA0018A9-3520-4B96-9371-0496D8FEBFC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Last week of class: </a:t>
          </a:r>
        </a:p>
      </dgm:t>
    </dgm:pt>
    <dgm:pt modelId="{B2987A38-1220-4A97-8E35-F999B371BE6D}" type="parTrans" cxnId="{591D11CB-FE98-4C50-B75D-8EB3C81F5D85}">
      <dgm:prSet/>
      <dgm:spPr/>
      <dgm:t>
        <a:bodyPr/>
        <a:lstStyle/>
        <a:p>
          <a:endParaRPr lang="en-US"/>
        </a:p>
      </dgm:t>
    </dgm:pt>
    <dgm:pt modelId="{31CE782F-5FA8-49BE-A4CA-59856909600E}" type="sibTrans" cxnId="{591D11CB-FE98-4C50-B75D-8EB3C81F5D85}">
      <dgm:prSet/>
      <dgm:spPr/>
      <dgm:t>
        <a:bodyPr/>
        <a:lstStyle/>
        <a:p>
          <a:endParaRPr lang="en-US"/>
        </a:p>
      </dgm:t>
    </dgm:pt>
    <dgm:pt modelId="{9F705E52-9093-4C8E-B216-0709DF65E16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Elevator pitch of your research project in terms of SDM/</a:t>
          </a:r>
          <a:r>
            <a:rPr lang="en-US" sz="2000" dirty="0" err="1"/>
            <a:t>PrOACT</a:t>
          </a:r>
          <a:endParaRPr lang="en-US" sz="2000" dirty="0"/>
        </a:p>
      </dgm:t>
    </dgm:pt>
    <dgm:pt modelId="{7C1C12F0-84DB-4477-9D86-71A9B2690EFC}" type="parTrans" cxnId="{4FFB0D22-5F34-45C8-91BA-560CF9DE4E0C}">
      <dgm:prSet/>
      <dgm:spPr/>
      <dgm:t>
        <a:bodyPr/>
        <a:lstStyle/>
        <a:p>
          <a:endParaRPr lang="en-US"/>
        </a:p>
      </dgm:t>
    </dgm:pt>
    <dgm:pt modelId="{2EE430DF-101F-4D79-B87B-8A92BEA66DB2}" type="sibTrans" cxnId="{4FFB0D22-5F34-45C8-91BA-560CF9DE4E0C}">
      <dgm:prSet/>
      <dgm:spPr/>
      <dgm:t>
        <a:bodyPr/>
        <a:lstStyle/>
        <a:p>
          <a:endParaRPr lang="en-US"/>
        </a:p>
      </dgm:t>
    </dgm:pt>
    <dgm:pt modelId="{A7265913-BBC5-4E62-8EAF-55FE1358B0E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Note: Abridged </a:t>
          </a:r>
          <a:r>
            <a:rPr lang="en-US" sz="1400" dirty="0" err="1"/>
            <a:t>PrOACT</a:t>
          </a:r>
          <a:r>
            <a:rPr lang="en-US" sz="1400" dirty="0"/>
            <a:t> story slides with a star on the upper right are good examples to use for your presentation</a:t>
          </a:r>
        </a:p>
      </dgm:t>
    </dgm:pt>
    <dgm:pt modelId="{081163EE-0239-4D9B-945C-74666461A5A8}" type="parTrans" cxnId="{B0BD32DC-C0D9-48B2-BBA2-5C0726DFA2B3}">
      <dgm:prSet/>
      <dgm:spPr/>
      <dgm:t>
        <a:bodyPr/>
        <a:lstStyle/>
        <a:p>
          <a:endParaRPr lang="en-US"/>
        </a:p>
      </dgm:t>
    </dgm:pt>
    <dgm:pt modelId="{A325A3FE-1229-4750-A878-295119C1821A}" type="sibTrans" cxnId="{B0BD32DC-C0D9-48B2-BBA2-5C0726DFA2B3}">
      <dgm:prSet/>
      <dgm:spPr/>
      <dgm:t>
        <a:bodyPr/>
        <a:lstStyle/>
        <a:p>
          <a:endParaRPr lang="en-US"/>
        </a:p>
      </dgm:t>
    </dgm:pt>
    <dgm:pt modelId="{A056BA46-47B7-47AC-9D2C-2F76BB1B8416}" type="pres">
      <dgm:prSet presAssocID="{E388796C-84E5-4B6B-9CF7-B61E4C15B5E0}" presName="root" presStyleCnt="0">
        <dgm:presLayoutVars>
          <dgm:dir/>
          <dgm:resizeHandles val="exact"/>
        </dgm:presLayoutVars>
      </dgm:prSet>
      <dgm:spPr/>
    </dgm:pt>
    <dgm:pt modelId="{90A2CCA3-0102-4E3E-9F59-4F8F7CF06D07}" type="pres">
      <dgm:prSet presAssocID="{485AC4E0-BF2D-4AD8-8D3B-2D6E3819ABC4}" presName="compNode" presStyleCnt="0"/>
      <dgm:spPr/>
    </dgm:pt>
    <dgm:pt modelId="{A886FE22-7F7E-4337-AD20-62FF324B593F}" type="pres">
      <dgm:prSet presAssocID="{485AC4E0-BF2D-4AD8-8D3B-2D6E3819ABC4}" presName="bgRect" presStyleLbl="bgShp" presStyleIdx="0" presStyleCnt="3"/>
      <dgm:spPr/>
    </dgm:pt>
    <dgm:pt modelId="{E5A847E8-FF40-4218-94DC-831EF4B68C67}" type="pres">
      <dgm:prSet presAssocID="{485AC4E0-BF2D-4AD8-8D3B-2D6E3819ABC4}" presName="iconRect" presStyleLbl="node1" presStyleIdx="0" presStyleCnt="3" custScaleX="133760" custScaleY="13376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st Forward with solid fill"/>
        </a:ext>
      </dgm:extLst>
    </dgm:pt>
    <dgm:pt modelId="{E5BBB292-B7A2-414E-8522-828D1446F604}" type="pres">
      <dgm:prSet presAssocID="{485AC4E0-BF2D-4AD8-8D3B-2D6E3819ABC4}" presName="spaceRect" presStyleCnt="0"/>
      <dgm:spPr/>
    </dgm:pt>
    <dgm:pt modelId="{DCA50BE1-2C9D-4204-9EB2-5DFDA3ED5B58}" type="pres">
      <dgm:prSet presAssocID="{485AC4E0-BF2D-4AD8-8D3B-2D6E3819ABC4}" presName="parTx" presStyleLbl="revTx" presStyleIdx="0" presStyleCnt="4">
        <dgm:presLayoutVars>
          <dgm:chMax val="0"/>
          <dgm:chPref val="0"/>
        </dgm:presLayoutVars>
      </dgm:prSet>
      <dgm:spPr/>
    </dgm:pt>
    <dgm:pt modelId="{11A8245E-4320-4D39-977C-84693DCEC798}" type="pres">
      <dgm:prSet presAssocID="{FB2191A4-4516-4618-9786-89D3A73692B0}" presName="sibTrans" presStyleCnt="0"/>
      <dgm:spPr/>
    </dgm:pt>
    <dgm:pt modelId="{308B694A-5365-477C-ADF9-06B6473A8748}" type="pres">
      <dgm:prSet presAssocID="{0A3C7FC9-664A-4038-A0D3-B06A5E396FBA}" presName="compNode" presStyleCnt="0"/>
      <dgm:spPr/>
    </dgm:pt>
    <dgm:pt modelId="{29A47B8D-F73E-4C7D-B2AD-8709DC2C5C63}" type="pres">
      <dgm:prSet presAssocID="{0A3C7FC9-664A-4038-A0D3-B06A5E396FBA}" presName="bgRect" presStyleLbl="bgShp" presStyleIdx="1" presStyleCnt="3" custLinFactNeighborY="-8864"/>
      <dgm:spPr/>
    </dgm:pt>
    <dgm:pt modelId="{7F0201AB-0245-435F-9870-2C4E935E607B}" type="pres">
      <dgm:prSet presAssocID="{0A3C7FC9-664A-4038-A0D3-B06A5E396FBA}" presName="iconRect" presStyleLbl="node1" presStyleIdx="1" presStyleCnt="3" custScaleX="133760" custScaleY="133760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 with solid fill"/>
        </a:ext>
      </dgm:extLst>
    </dgm:pt>
    <dgm:pt modelId="{F42501A5-401C-4DFA-B48C-51E7DD340DA5}" type="pres">
      <dgm:prSet presAssocID="{0A3C7FC9-664A-4038-A0D3-B06A5E396FBA}" presName="spaceRect" presStyleCnt="0"/>
      <dgm:spPr/>
    </dgm:pt>
    <dgm:pt modelId="{EB0CAFE2-75BF-4F84-ACB1-CFC9603C0067}" type="pres">
      <dgm:prSet presAssocID="{0A3C7FC9-664A-4038-A0D3-B06A5E396FBA}" presName="parTx" presStyleLbl="revTx" presStyleIdx="1" presStyleCnt="4" custLinFactNeighborX="0" custLinFactNeighborY="-8864">
        <dgm:presLayoutVars>
          <dgm:chMax val="0"/>
          <dgm:chPref val="0"/>
        </dgm:presLayoutVars>
      </dgm:prSet>
      <dgm:spPr/>
    </dgm:pt>
    <dgm:pt modelId="{F26C2E4E-FE27-4565-AD26-5D3B0A87DB12}" type="pres">
      <dgm:prSet presAssocID="{B0939ACD-34C2-4364-ADDE-02ECD203C97D}" presName="sibTrans" presStyleCnt="0"/>
      <dgm:spPr/>
    </dgm:pt>
    <dgm:pt modelId="{ADD5E059-D589-4BD0-AD04-415B6645991C}" type="pres">
      <dgm:prSet presAssocID="{DA0018A9-3520-4B96-9371-0496D8FEBFC0}" presName="compNode" presStyleCnt="0"/>
      <dgm:spPr/>
    </dgm:pt>
    <dgm:pt modelId="{AB7DCEEB-5A1E-47C8-B39D-8FA94337A661}" type="pres">
      <dgm:prSet presAssocID="{DA0018A9-3520-4B96-9371-0496D8FEBFC0}" presName="bgRect" presStyleLbl="bgShp" presStyleIdx="2" presStyleCnt="3"/>
      <dgm:spPr/>
    </dgm:pt>
    <dgm:pt modelId="{4BDBD8EA-A81F-4209-94D3-346420AE14CE}" type="pres">
      <dgm:prSet presAssocID="{DA0018A9-3520-4B96-9371-0496D8FEBFC0}" presName="iconRect" presStyleLbl="node1" presStyleIdx="2" presStyleCnt="3" custScaleX="133760" custScaleY="133760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d with solid fill"/>
        </a:ext>
      </dgm:extLst>
    </dgm:pt>
    <dgm:pt modelId="{9F69214D-A5AD-493D-AD5E-8A08BCBF5068}" type="pres">
      <dgm:prSet presAssocID="{DA0018A9-3520-4B96-9371-0496D8FEBFC0}" presName="spaceRect" presStyleCnt="0"/>
      <dgm:spPr/>
    </dgm:pt>
    <dgm:pt modelId="{A38F464A-1384-4E4D-B65D-0257C7D56658}" type="pres">
      <dgm:prSet presAssocID="{DA0018A9-3520-4B96-9371-0496D8FEBFC0}" presName="parTx" presStyleLbl="revTx" presStyleIdx="2" presStyleCnt="4">
        <dgm:presLayoutVars>
          <dgm:chMax val="0"/>
          <dgm:chPref val="0"/>
        </dgm:presLayoutVars>
      </dgm:prSet>
      <dgm:spPr/>
    </dgm:pt>
    <dgm:pt modelId="{97E6121F-67FE-4485-9EA8-C21F3419F021}" type="pres">
      <dgm:prSet presAssocID="{DA0018A9-3520-4B96-9371-0496D8FEBFC0}" presName="desTx" presStyleLbl="revTx" presStyleIdx="3" presStyleCnt="4" custScaleX="115697" custLinFactNeighborX="-21175" custLinFactNeighborY="0">
        <dgm:presLayoutVars/>
      </dgm:prSet>
      <dgm:spPr/>
    </dgm:pt>
  </dgm:ptLst>
  <dgm:cxnLst>
    <dgm:cxn modelId="{57CD8220-ECA0-42B3-A714-EA9CF38F3144}" type="presOf" srcId="{0A3C7FC9-664A-4038-A0D3-B06A5E396FBA}" destId="{EB0CAFE2-75BF-4F84-ACB1-CFC9603C0067}" srcOrd="0" destOrd="0" presId="urn:microsoft.com/office/officeart/2018/2/layout/IconVerticalSolidList"/>
    <dgm:cxn modelId="{4FFB0D22-5F34-45C8-91BA-560CF9DE4E0C}" srcId="{DA0018A9-3520-4B96-9371-0496D8FEBFC0}" destId="{9F705E52-9093-4C8E-B216-0709DF65E169}" srcOrd="0" destOrd="0" parTransId="{7C1C12F0-84DB-4477-9D86-71A9B2690EFC}" sibTransId="{2EE430DF-101F-4D79-B87B-8A92BEA66DB2}"/>
    <dgm:cxn modelId="{77ED452A-E717-47DF-B421-3C24BF748B0A}" type="presOf" srcId="{9F705E52-9093-4C8E-B216-0709DF65E169}" destId="{97E6121F-67FE-4485-9EA8-C21F3419F021}" srcOrd="0" destOrd="0" presId="urn:microsoft.com/office/officeart/2018/2/layout/IconVerticalSolidList"/>
    <dgm:cxn modelId="{F9084044-A743-4F40-A07C-327386BBB7A5}" type="presOf" srcId="{E388796C-84E5-4B6B-9CF7-B61E4C15B5E0}" destId="{A056BA46-47B7-47AC-9D2C-2F76BB1B8416}" srcOrd="0" destOrd="0" presId="urn:microsoft.com/office/officeart/2018/2/layout/IconVerticalSolidList"/>
    <dgm:cxn modelId="{6811D09C-7CAC-4829-880E-1C2C940E1881}" srcId="{E388796C-84E5-4B6B-9CF7-B61E4C15B5E0}" destId="{485AC4E0-BF2D-4AD8-8D3B-2D6E3819ABC4}" srcOrd="0" destOrd="0" parTransId="{36C2114D-F4EA-42E7-814C-72914715A2A4}" sibTransId="{FB2191A4-4516-4618-9786-89D3A73692B0}"/>
    <dgm:cxn modelId="{F06D97AD-CE68-4F7C-A47F-8197A0C9010A}" type="presOf" srcId="{485AC4E0-BF2D-4AD8-8D3B-2D6E3819ABC4}" destId="{DCA50BE1-2C9D-4204-9EB2-5DFDA3ED5B58}" srcOrd="0" destOrd="0" presId="urn:microsoft.com/office/officeart/2018/2/layout/IconVerticalSolidList"/>
    <dgm:cxn modelId="{BE9541B7-6AC6-4813-BCAA-9CF69E030EF7}" type="presOf" srcId="{DA0018A9-3520-4B96-9371-0496D8FEBFC0}" destId="{A38F464A-1384-4E4D-B65D-0257C7D56658}" srcOrd="0" destOrd="0" presId="urn:microsoft.com/office/officeart/2018/2/layout/IconVerticalSolidList"/>
    <dgm:cxn modelId="{3C8F8CC0-D43F-47FF-B1EE-19524A265068}" srcId="{E388796C-84E5-4B6B-9CF7-B61E4C15B5E0}" destId="{0A3C7FC9-664A-4038-A0D3-B06A5E396FBA}" srcOrd="1" destOrd="0" parTransId="{82FE7222-0AB0-4379-B7C9-AF298ABCAA86}" sibTransId="{B0939ACD-34C2-4364-ADDE-02ECD203C97D}"/>
    <dgm:cxn modelId="{591D11CB-FE98-4C50-B75D-8EB3C81F5D85}" srcId="{E388796C-84E5-4B6B-9CF7-B61E4C15B5E0}" destId="{DA0018A9-3520-4B96-9371-0496D8FEBFC0}" srcOrd="2" destOrd="0" parTransId="{B2987A38-1220-4A97-8E35-F999B371BE6D}" sibTransId="{31CE782F-5FA8-49BE-A4CA-59856909600E}"/>
    <dgm:cxn modelId="{B0BD32DC-C0D9-48B2-BBA2-5C0726DFA2B3}" srcId="{DA0018A9-3520-4B96-9371-0496D8FEBFC0}" destId="{A7265913-BBC5-4E62-8EAF-55FE1358B0EA}" srcOrd="1" destOrd="0" parTransId="{081163EE-0239-4D9B-945C-74666461A5A8}" sibTransId="{A325A3FE-1229-4750-A878-295119C1821A}"/>
    <dgm:cxn modelId="{95C47AFE-5561-4986-A591-17FD5A3F8741}" type="presOf" srcId="{A7265913-BBC5-4E62-8EAF-55FE1358B0EA}" destId="{97E6121F-67FE-4485-9EA8-C21F3419F021}" srcOrd="0" destOrd="1" presId="urn:microsoft.com/office/officeart/2018/2/layout/IconVerticalSolidList"/>
    <dgm:cxn modelId="{ECCD9DDB-694F-4E21-A499-1C410AD8A4A2}" type="presParOf" srcId="{A056BA46-47B7-47AC-9D2C-2F76BB1B8416}" destId="{90A2CCA3-0102-4E3E-9F59-4F8F7CF06D07}" srcOrd="0" destOrd="0" presId="urn:microsoft.com/office/officeart/2018/2/layout/IconVerticalSolidList"/>
    <dgm:cxn modelId="{E6AF1CED-4A7C-44A4-A823-E7906E2413D7}" type="presParOf" srcId="{90A2CCA3-0102-4E3E-9F59-4F8F7CF06D07}" destId="{A886FE22-7F7E-4337-AD20-62FF324B593F}" srcOrd="0" destOrd="0" presId="urn:microsoft.com/office/officeart/2018/2/layout/IconVerticalSolidList"/>
    <dgm:cxn modelId="{57F01B90-0EBF-4F8D-A787-DB8C644D6913}" type="presParOf" srcId="{90A2CCA3-0102-4E3E-9F59-4F8F7CF06D07}" destId="{E5A847E8-FF40-4218-94DC-831EF4B68C67}" srcOrd="1" destOrd="0" presId="urn:microsoft.com/office/officeart/2018/2/layout/IconVerticalSolidList"/>
    <dgm:cxn modelId="{C26B7B3C-322B-42A4-933A-D5773746BEA0}" type="presParOf" srcId="{90A2CCA3-0102-4E3E-9F59-4F8F7CF06D07}" destId="{E5BBB292-B7A2-414E-8522-828D1446F604}" srcOrd="2" destOrd="0" presId="urn:microsoft.com/office/officeart/2018/2/layout/IconVerticalSolidList"/>
    <dgm:cxn modelId="{2640E2C5-CAF6-4AF0-99E9-A1B4FCC65F52}" type="presParOf" srcId="{90A2CCA3-0102-4E3E-9F59-4F8F7CF06D07}" destId="{DCA50BE1-2C9D-4204-9EB2-5DFDA3ED5B58}" srcOrd="3" destOrd="0" presId="urn:microsoft.com/office/officeart/2018/2/layout/IconVerticalSolidList"/>
    <dgm:cxn modelId="{8FDB6974-071C-47F3-83C8-9BAD79B1DB92}" type="presParOf" srcId="{A056BA46-47B7-47AC-9D2C-2F76BB1B8416}" destId="{11A8245E-4320-4D39-977C-84693DCEC798}" srcOrd="1" destOrd="0" presId="urn:microsoft.com/office/officeart/2018/2/layout/IconVerticalSolidList"/>
    <dgm:cxn modelId="{ACAA8309-8ADE-4C92-9F9A-365ED4372369}" type="presParOf" srcId="{A056BA46-47B7-47AC-9D2C-2F76BB1B8416}" destId="{308B694A-5365-477C-ADF9-06B6473A8748}" srcOrd="2" destOrd="0" presId="urn:microsoft.com/office/officeart/2018/2/layout/IconVerticalSolidList"/>
    <dgm:cxn modelId="{669718F3-CDA0-414D-AF5E-764A4037498D}" type="presParOf" srcId="{308B694A-5365-477C-ADF9-06B6473A8748}" destId="{29A47B8D-F73E-4C7D-B2AD-8709DC2C5C63}" srcOrd="0" destOrd="0" presId="urn:microsoft.com/office/officeart/2018/2/layout/IconVerticalSolidList"/>
    <dgm:cxn modelId="{3A115BB2-828D-451A-935B-0B672983D112}" type="presParOf" srcId="{308B694A-5365-477C-ADF9-06B6473A8748}" destId="{7F0201AB-0245-435F-9870-2C4E935E607B}" srcOrd="1" destOrd="0" presId="urn:microsoft.com/office/officeart/2018/2/layout/IconVerticalSolidList"/>
    <dgm:cxn modelId="{06D14E18-8C05-4826-8F5A-BA331B43DD92}" type="presParOf" srcId="{308B694A-5365-477C-ADF9-06B6473A8748}" destId="{F42501A5-401C-4DFA-B48C-51E7DD340DA5}" srcOrd="2" destOrd="0" presId="urn:microsoft.com/office/officeart/2018/2/layout/IconVerticalSolidList"/>
    <dgm:cxn modelId="{290960DB-F10A-4DCE-9860-3E1CCC0134E9}" type="presParOf" srcId="{308B694A-5365-477C-ADF9-06B6473A8748}" destId="{EB0CAFE2-75BF-4F84-ACB1-CFC9603C0067}" srcOrd="3" destOrd="0" presId="urn:microsoft.com/office/officeart/2018/2/layout/IconVerticalSolidList"/>
    <dgm:cxn modelId="{854FCD26-0B59-4E95-9C2E-9CF65E4EAD06}" type="presParOf" srcId="{A056BA46-47B7-47AC-9D2C-2F76BB1B8416}" destId="{F26C2E4E-FE27-4565-AD26-5D3B0A87DB12}" srcOrd="3" destOrd="0" presId="urn:microsoft.com/office/officeart/2018/2/layout/IconVerticalSolidList"/>
    <dgm:cxn modelId="{7F306B44-2FBD-4886-AD4D-33B7BFFB8DD3}" type="presParOf" srcId="{A056BA46-47B7-47AC-9D2C-2F76BB1B8416}" destId="{ADD5E059-D589-4BD0-AD04-415B6645991C}" srcOrd="4" destOrd="0" presId="urn:microsoft.com/office/officeart/2018/2/layout/IconVerticalSolidList"/>
    <dgm:cxn modelId="{EB2AC1F6-3637-456F-8294-3EEA1244AA17}" type="presParOf" srcId="{ADD5E059-D589-4BD0-AD04-415B6645991C}" destId="{AB7DCEEB-5A1E-47C8-B39D-8FA94337A661}" srcOrd="0" destOrd="0" presId="urn:microsoft.com/office/officeart/2018/2/layout/IconVerticalSolidList"/>
    <dgm:cxn modelId="{5611263E-D465-4BC9-BCE1-1043ACAD78BF}" type="presParOf" srcId="{ADD5E059-D589-4BD0-AD04-415B6645991C}" destId="{4BDBD8EA-A81F-4209-94D3-346420AE14CE}" srcOrd="1" destOrd="0" presId="urn:microsoft.com/office/officeart/2018/2/layout/IconVerticalSolidList"/>
    <dgm:cxn modelId="{850B60A8-C317-42DD-944D-97584872C416}" type="presParOf" srcId="{ADD5E059-D589-4BD0-AD04-415B6645991C}" destId="{9F69214D-A5AD-493D-AD5E-8A08BCBF5068}" srcOrd="2" destOrd="0" presId="urn:microsoft.com/office/officeart/2018/2/layout/IconVerticalSolidList"/>
    <dgm:cxn modelId="{BE6A0F8B-2D86-41A5-AC21-35F28F0A2ECC}" type="presParOf" srcId="{ADD5E059-D589-4BD0-AD04-415B6645991C}" destId="{A38F464A-1384-4E4D-B65D-0257C7D56658}" srcOrd="3" destOrd="0" presId="urn:microsoft.com/office/officeart/2018/2/layout/IconVerticalSolidList"/>
    <dgm:cxn modelId="{A9FE102D-AB35-46BD-8065-D847DC56D5FD}" type="presParOf" srcId="{ADD5E059-D589-4BD0-AD04-415B6645991C}" destId="{97E6121F-67FE-4485-9EA8-C21F3419F02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6FE22-7F7E-4337-AD20-62FF324B593F}">
      <dsp:nvSpPr>
        <dsp:cNvPr id="0" name=""/>
        <dsp:cNvSpPr/>
      </dsp:nvSpPr>
      <dsp:spPr>
        <a:xfrm>
          <a:off x="-160155" y="6897"/>
          <a:ext cx="10515600" cy="120174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A847E8-FF40-4218-94DC-831EF4B68C67}">
      <dsp:nvSpPr>
        <dsp:cNvPr id="0" name=""/>
        <dsp:cNvSpPr/>
      </dsp:nvSpPr>
      <dsp:spPr>
        <a:xfrm>
          <a:off x="91583" y="165719"/>
          <a:ext cx="885827" cy="8840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50BE1-2C9D-4204-9EB2-5DFDA3ED5B58}">
      <dsp:nvSpPr>
        <dsp:cNvPr id="0" name=""/>
        <dsp:cNvSpPr/>
      </dsp:nvSpPr>
      <dsp:spPr>
        <a:xfrm>
          <a:off x="1229151" y="6897"/>
          <a:ext cx="9103508" cy="123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159" tIns="131159" rIns="131159" bIns="131159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Next week: </a:t>
          </a:r>
          <a:r>
            <a:rPr lang="en-US" sz="3200" b="0" u="sng" kern="1200" dirty="0"/>
            <a:t>T</a:t>
          </a:r>
          <a:r>
            <a:rPr lang="en-US" sz="3200" b="0" u="none" kern="1200" dirty="0"/>
            <a:t> </a:t>
          </a:r>
          <a:r>
            <a:rPr lang="en-US" sz="3200" u="none" kern="1200" dirty="0"/>
            <a:t>step</a:t>
          </a:r>
          <a:r>
            <a:rPr lang="en-US" sz="3200" kern="1200" dirty="0"/>
            <a:t> of </a:t>
          </a:r>
          <a:r>
            <a:rPr lang="en-US" sz="3200" b="0" u="none" kern="1200" dirty="0" err="1"/>
            <a:t>Pr</a:t>
          </a:r>
          <a:r>
            <a:rPr lang="en-US" sz="3200" u="none" kern="1200" dirty="0" err="1"/>
            <a:t>OA</a:t>
          </a:r>
          <a:r>
            <a:rPr lang="en-US" sz="3200" kern="1200" dirty="0" err="1"/>
            <a:t>C</a:t>
          </a:r>
          <a:r>
            <a:rPr lang="en-US" sz="3200" u="sng" kern="1200" dirty="0" err="1"/>
            <a:t>T</a:t>
          </a:r>
          <a:endParaRPr lang="en-US" sz="3200" u="sng" kern="1200" dirty="0"/>
        </a:p>
      </dsp:txBody>
      <dsp:txXfrm>
        <a:off x="1229151" y="6897"/>
        <a:ext cx="9103508" cy="1239298"/>
      </dsp:txXfrm>
    </dsp:sp>
    <dsp:sp modelId="{29A47B8D-F73E-4C7D-B2AD-8709DC2C5C63}">
      <dsp:nvSpPr>
        <dsp:cNvPr id="0" name=""/>
        <dsp:cNvSpPr/>
      </dsp:nvSpPr>
      <dsp:spPr>
        <a:xfrm>
          <a:off x="-160155" y="1449497"/>
          <a:ext cx="10515600" cy="120174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201AB-0245-435F-9870-2C4E935E607B}">
      <dsp:nvSpPr>
        <dsp:cNvPr id="0" name=""/>
        <dsp:cNvSpPr/>
      </dsp:nvSpPr>
      <dsp:spPr>
        <a:xfrm>
          <a:off x="91583" y="1714842"/>
          <a:ext cx="885827" cy="8840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CAFE2-75BF-4F84-ACB1-CFC9603C0067}">
      <dsp:nvSpPr>
        <dsp:cNvPr id="0" name=""/>
        <dsp:cNvSpPr/>
      </dsp:nvSpPr>
      <dsp:spPr>
        <a:xfrm>
          <a:off x="1229151" y="1446168"/>
          <a:ext cx="9103508" cy="123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159" tIns="131159" rIns="131159" bIns="131159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Weekly: </a:t>
          </a:r>
          <a:r>
            <a:rPr lang="en-US" sz="3200" kern="1200" dirty="0"/>
            <a:t>Work through a step of the </a:t>
          </a:r>
          <a:r>
            <a:rPr lang="en-US" sz="3200" kern="1200" dirty="0" err="1"/>
            <a:t>PrOACT</a:t>
          </a:r>
          <a:r>
            <a:rPr lang="en-US" sz="3200" kern="1200" dirty="0"/>
            <a:t> process/ learn extra tools</a:t>
          </a:r>
        </a:p>
      </dsp:txBody>
      <dsp:txXfrm>
        <a:off x="1229151" y="1446168"/>
        <a:ext cx="9103508" cy="1239298"/>
      </dsp:txXfrm>
    </dsp:sp>
    <dsp:sp modelId="{AB7DCEEB-5A1E-47C8-B39D-8FA94337A661}">
      <dsp:nvSpPr>
        <dsp:cNvPr id="0" name=""/>
        <dsp:cNvSpPr/>
      </dsp:nvSpPr>
      <dsp:spPr>
        <a:xfrm>
          <a:off x="-160155" y="3105142"/>
          <a:ext cx="10515600" cy="120174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DBD8EA-A81F-4209-94D3-346420AE14CE}">
      <dsp:nvSpPr>
        <dsp:cNvPr id="0" name=""/>
        <dsp:cNvSpPr/>
      </dsp:nvSpPr>
      <dsp:spPr>
        <a:xfrm>
          <a:off x="91583" y="3263964"/>
          <a:ext cx="885827" cy="8840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F464A-1384-4E4D-B65D-0257C7D56658}">
      <dsp:nvSpPr>
        <dsp:cNvPr id="0" name=""/>
        <dsp:cNvSpPr/>
      </dsp:nvSpPr>
      <dsp:spPr>
        <a:xfrm>
          <a:off x="1229151" y="3105142"/>
          <a:ext cx="4732020" cy="123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159" tIns="131159" rIns="131159" bIns="131159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Last week of class: </a:t>
          </a:r>
        </a:p>
      </dsp:txBody>
      <dsp:txXfrm>
        <a:off x="1229151" y="3105142"/>
        <a:ext cx="4732020" cy="1239298"/>
      </dsp:txXfrm>
    </dsp:sp>
    <dsp:sp modelId="{97E6121F-67FE-4485-9EA8-C21F3419F021}">
      <dsp:nvSpPr>
        <dsp:cNvPr id="0" name=""/>
        <dsp:cNvSpPr/>
      </dsp:nvSpPr>
      <dsp:spPr>
        <a:xfrm>
          <a:off x="4692412" y="3105142"/>
          <a:ext cx="5057680" cy="123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159" tIns="131159" rIns="131159" bIns="13115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Elevator pitch of your research project in terms of SDM/</a:t>
          </a:r>
          <a:r>
            <a:rPr lang="en-US" sz="2000" kern="1200" dirty="0" err="1"/>
            <a:t>PrOACT</a:t>
          </a:r>
          <a:endParaRPr lang="en-US" sz="20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Note: Abridged </a:t>
          </a:r>
          <a:r>
            <a:rPr lang="en-US" sz="1400" kern="1200" dirty="0" err="1"/>
            <a:t>PrOACT</a:t>
          </a:r>
          <a:r>
            <a:rPr lang="en-US" sz="1400" kern="1200" dirty="0"/>
            <a:t> story slides with a star on the upper right are good examples to use for your presentation</a:t>
          </a:r>
        </a:p>
      </dsp:txBody>
      <dsp:txXfrm>
        <a:off x="4692412" y="3105142"/>
        <a:ext cx="5057680" cy="1239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0CED7-92F4-4138-87E8-6B85AC39F7FD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311F2-5776-4B3C-8949-0AB4A691C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09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30 minutes = intro</a:t>
            </a:r>
          </a:p>
          <a:p>
            <a:r>
              <a:rPr lang="en-US" dirty="0"/>
              <a:t>Next 60 = slides</a:t>
            </a:r>
          </a:p>
          <a:p>
            <a:r>
              <a:rPr lang="en-US" dirty="0"/>
              <a:t>Final 30 = 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311F2-5776-4B3C-8949-0AB4A691C0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9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311F2-5776-4B3C-8949-0AB4A691C0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99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57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3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3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2FD9346-AA22-5D16-331E-DA6EB867F8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973" y="6205403"/>
            <a:ext cx="3185154" cy="62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24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0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7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0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9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9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3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12475-7CF0-408A-B5B8-3330C0C1244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8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23848-0866-067B-5C85-225EDB126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554" y="1481908"/>
            <a:ext cx="9718260" cy="2516776"/>
          </a:xfrm>
        </p:spPr>
        <p:txBody>
          <a:bodyPr anchor="ctr">
            <a:normAutofit/>
          </a:bodyPr>
          <a:lstStyle/>
          <a:p>
            <a:r>
              <a:rPr lang="en-US" sz="7200" b="1" dirty="0"/>
              <a:t>Week 5: </a:t>
            </a:r>
            <a:br>
              <a:rPr lang="en-US" sz="7200" b="1" dirty="0"/>
            </a:br>
            <a:r>
              <a:rPr lang="en-US" sz="4700" dirty="0">
                <a:solidFill>
                  <a:srgbClr val="ED7D31"/>
                </a:solidFill>
                <a:latin typeface="+mn-lt"/>
              </a:rPr>
              <a:t>Consequences Step of </a:t>
            </a:r>
            <a:r>
              <a:rPr lang="en-US" sz="4700" dirty="0" err="1">
                <a:solidFill>
                  <a:srgbClr val="ED7D31"/>
                </a:solidFill>
                <a:latin typeface="+mn-lt"/>
              </a:rPr>
              <a:t>PrOACT</a:t>
            </a:r>
            <a:endParaRPr lang="en-US" sz="4700" dirty="0">
              <a:solidFill>
                <a:srgbClr val="ED7D31"/>
              </a:solidFill>
              <a:latin typeface="+mn-lt"/>
            </a:endParaRP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A4DEB4C-A3E6-F636-2C42-D54CB20DD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005" y="451522"/>
            <a:ext cx="4832857" cy="9499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6D1B4F1-CD55-C0FF-1797-AD87F89108F7}"/>
              </a:ext>
            </a:extLst>
          </p:cNvPr>
          <p:cNvSpPr txBox="1"/>
          <p:nvPr/>
        </p:nvSpPr>
        <p:spPr>
          <a:xfrm>
            <a:off x="2383104" y="4111882"/>
            <a:ext cx="742579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Instructor: </a:t>
            </a:r>
            <a:r>
              <a:rPr lang="en-US" sz="2400" dirty="0"/>
              <a:t>Brielle K Thompson</a:t>
            </a:r>
          </a:p>
          <a:p>
            <a:pPr algn="ctr"/>
            <a:endParaRPr lang="en-US" sz="1200" dirty="0"/>
          </a:p>
          <a:p>
            <a:pPr algn="ctr"/>
            <a:r>
              <a:rPr lang="en-US" sz="2400" b="1" dirty="0"/>
              <a:t>Course: </a:t>
            </a:r>
            <a:r>
              <a:rPr lang="en-US" sz="2400" dirty="0"/>
              <a:t>NAT_R 8001 Decision Analysis for Research and Management of Natural Resources</a:t>
            </a:r>
          </a:p>
        </p:txBody>
      </p:sp>
    </p:spTree>
    <p:extLst>
      <p:ext uri="{BB962C8B-B14F-4D97-AF65-F5344CB8AC3E}">
        <p14:creationId xmlns:p14="http://schemas.microsoft.com/office/powerpoint/2010/main" val="2472309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827130-5F1A-E334-4E69-398B9B44D5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70"/>
          <a:stretch/>
        </p:blipFill>
        <p:spPr>
          <a:xfrm>
            <a:off x="1328673" y="0"/>
            <a:ext cx="8675769" cy="6246796"/>
          </a:xfrm>
          <a:prstGeom prst="rect">
            <a:avLst/>
          </a:prstGeom>
        </p:spPr>
      </p:pic>
      <p:sp>
        <p:nvSpPr>
          <p:cNvPr id="6" name="Star: 5 Points 5">
            <a:extLst>
              <a:ext uri="{FF2B5EF4-FFF2-40B4-BE49-F238E27FC236}">
                <a16:creationId xmlns:a16="http://schemas.microsoft.com/office/drawing/2014/main" id="{000D6200-F35A-3892-70FB-0438F0553F7A}"/>
              </a:ext>
            </a:extLst>
          </p:cNvPr>
          <p:cNvSpPr/>
          <p:nvPr/>
        </p:nvSpPr>
        <p:spPr>
          <a:xfrm>
            <a:off x="5416493" y="4215730"/>
            <a:ext cx="500127" cy="455756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7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6F5A-257E-97E6-83AA-4696B79EF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Looking ahead: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64ADAB-75C7-5015-D427-2B0C35D721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7562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345E01A-AEC6-B3DB-F5CB-086D84BA8E7A}"/>
              </a:ext>
            </a:extLst>
          </p:cNvPr>
          <p:cNvSpPr txBox="1"/>
          <p:nvPr/>
        </p:nvSpPr>
        <p:spPr>
          <a:xfrm>
            <a:off x="0" y="6621524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Developed by Brielle Thompson</a:t>
            </a:r>
          </a:p>
        </p:txBody>
      </p:sp>
    </p:spTree>
    <p:extLst>
      <p:ext uri="{BB962C8B-B14F-4D97-AF65-F5344CB8AC3E}">
        <p14:creationId xmlns:p14="http://schemas.microsoft.com/office/powerpoint/2010/main" val="197208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DB82-1DE0-B78B-AB52-6E66ADCAD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Extra time activities:</a:t>
            </a:r>
            <a:endParaRPr lang="en-US"/>
          </a:p>
        </p:txBody>
      </p:sp>
      <p:pic>
        <p:nvPicPr>
          <p:cNvPr id="4" name="Picture 3" descr="Alarm clocks in a line">
            <a:extLst>
              <a:ext uri="{FF2B5EF4-FFF2-40B4-BE49-F238E27FC236}">
                <a16:creationId xmlns:a16="http://schemas.microsoft.com/office/drawing/2014/main" id="{893D1E89-BB04-80A9-9C6C-90FFCF680A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436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541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D602-EC27-67AB-41A7-EA2E6E2F1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0426"/>
          </a:xfrm>
        </p:spPr>
        <p:txBody>
          <a:bodyPr>
            <a:normAutofit fontScale="90000"/>
          </a:bodyPr>
          <a:lstStyle/>
          <a:p>
            <a:r>
              <a:rPr lang="en-US" dirty="0"/>
              <a:t>Reading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F6CCB-9497-D52A-E563-EA564D079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7342"/>
            <a:ext cx="10515600" cy="50322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33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6a3c90f-7163-42dd-89ea-fb04cd484268" xsi:nil="true"/>
    <lcf76f155ced4ddcb4097134ff3c332f xmlns="050c1e3a-3f2f-46e4-a7ea-a86e3cc5eb79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05C470770B0D4ABF8826612BE84D5C" ma:contentTypeVersion="11" ma:contentTypeDescription="Create a new document." ma:contentTypeScope="" ma:versionID="d7fafb7966f5382a7b5f49eb7fca42a7">
  <xsd:schema xmlns:xsd="http://www.w3.org/2001/XMLSchema" xmlns:xs="http://www.w3.org/2001/XMLSchema" xmlns:p="http://schemas.microsoft.com/office/2006/metadata/properties" xmlns:ns2="050c1e3a-3f2f-46e4-a7ea-a86e3cc5eb79" xmlns:ns3="46a3c90f-7163-42dd-89ea-fb04cd484268" targetNamespace="http://schemas.microsoft.com/office/2006/metadata/properties" ma:root="true" ma:fieldsID="9d965f3a61d4a60a0bcdf4e7f4aceea8" ns2:_="" ns3:_="">
    <xsd:import namespace="050c1e3a-3f2f-46e4-a7ea-a86e3cc5eb79"/>
    <xsd:import namespace="46a3c90f-7163-42dd-89ea-fb04cd4842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0c1e3a-3f2f-46e4-a7ea-a86e3cc5eb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9c5df3ad-b4e5-45d1-88c9-23db5f1fe6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a3c90f-7163-42dd-89ea-fb04cd48426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52362f2d-49b2-4aec-879b-1d5b4696d909}" ma:internalName="TaxCatchAll" ma:showField="CatchAllData" ma:web="46a3c90f-7163-42dd-89ea-fb04cd4842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6358A4-AB2B-46A6-8A66-ED7466D63DD5}">
  <ds:schemaRefs>
    <ds:schemaRef ds:uri="050c1e3a-3f2f-46e4-a7ea-a86e3cc5eb79"/>
    <ds:schemaRef ds:uri="46a3c90f-7163-42dd-89ea-fb04cd484268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DCFB6C1-0DFB-464F-A4E0-4B9110FCE372}">
  <ds:schemaRefs>
    <ds:schemaRef ds:uri="050c1e3a-3f2f-46e4-a7ea-a86e3cc5eb79"/>
    <ds:schemaRef ds:uri="46a3c90f-7163-42dd-89ea-fb04cd48426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B6C8A5A-3C6E-4AD9-AAB6-4593C0D010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714</TotalTime>
  <Words>115</Words>
  <Application>Microsoft Office PowerPoint</Application>
  <PresentationFormat>Widescreen</PresentationFormat>
  <Paragraphs>18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Calibri</vt:lpstr>
      <vt:lpstr>Calibri Light</vt:lpstr>
      <vt:lpstr>Office 2013 - 2022 Theme</vt:lpstr>
      <vt:lpstr>Week 5:  Consequences Step of PrOACT</vt:lpstr>
      <vt:lpstr>PowerPoint Presentation</vt:lpstr>
      <vt:lpstr>Looking ahead:</vt:lpstr>
      <vt:lpstr>Extra time activities:</vt:lpstr>
      <vt:lpstr>Reading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Motivation for Structured Decision Making</dc:title>
  <dc:creator>Thompson, Brielle</dc:creator>
  <cp:lastModifiedBy>Thompson, Brielle</cp:lastModifiedBy>
  <cp:revision>53</cp:revision>
  <dcterms:created xsi:type="dcterms:W3CDTF">2024-12-30T15:57:04Z</dcterms:created>
  <dcterms:modified xsi:type="dcterms:W3CDTF">2025-08-14T19:13:16Z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0x010100D205C470770B0D4ABF8826612BE84D5C</vt:lpwstr>
  </property>
  <property fmtid="{D5CDD505-2E9C-101B-9397-08002B2CF9AE}" pid="3" name="MediaServiceImageTags">
    <vt:lpwstr/>
  </property>
</Properties>
</file>