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verage"/>
      <p:regular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slide" Target="slides/slide5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f3752bda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f3752bd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595612cd17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595612cd1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 for IAC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September 28, 2022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 Pfisterer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Pandas?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1357650" y="1315525"/>
            <a:ext cx="6309000" cy="32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2"/>
                </a:solidFill>
              </a:rPr>
              <a:t>Pandas is a popular open-source python library for data manipulation, analysis, and visualizations</a:t>
            </a:r>
            <a:endParaRPr sz="23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</a:rPr>
              <a:t>W</a:t>
            </a:r>
            <a:r>
              <a:rPr lang="en" sz="2700">
                <a:solidFill>
                  <a:schemeClr val="dk1"/>
                </a:solidFill>
              </a:rPr>
              <a:t>hy use Pandas over other options?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Quick to learn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Works well with structured and tabular data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Can slice, dice, and manipulate data with ease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Great with time series or string manipulation 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Uses for Pandas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1357650" y="1315525"/>
            <a:ext cx="6309000" cy="32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 sz="2400">
                <a:solidFill>
                  <a:schemeClr val="lt2"/>
                </a:solidFill>
              </a:rPr>
              <a:t>Data Exploration</a:t>
            </a:r>
            <a:endParaRPr sz="2400">
              <a:solidFill>
                <a:schemeClr val="lt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 sz="2400">
                <a:solidFill>
                  <a:schemeClr val="lt2"/>
                </a:solidFill>
              </a:rPr>
              <a:t>Preparation</a:t>
            </a:r>
            <a:endParaRPr sz="2400">
              <a:solidFill>
                <a:schemeClr val="lt2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○"/>
            </a:pPr>
            <a:r>
              <a:rPr lang="en" sz="2400">
                <a:solidFill>
                  <a:schemeClr val="lt2"/>
                </a:solidFill>
              </a:rPr>
              <a:t>Cleaning/Munging/Wrangling</a:t>
            </a:r>
            <a:endParaRPr sz="2400">
              <a:solidFill>
                <a:schemeClr val="lt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 sz="2400">
                <a:solidFill>
                  <a:schemeClr val="lt2"/>
                </a:solidFill>
              </a:rPr>
              <a:t>Manipulation - ETL</a:t>
            </a:r>
            <a:endParaRPr sz="2400">
              <a:solidFill>
                <a:schemeClr val="lt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 sz="2400">
                <a:solidFill>
                  <a:schemeClr val="lt2"/>
                </a:solidFill>
              </a:rPr>
              <a:t>Visualization</a:t>
            </a:r>
            <a:endParaRPr sz="2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Pandas, there was NumPy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538650" y="642950"/>
            <a:ext cx="8066700" cy="17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b="1" lang="en" sz="2100">
                <a:solidFill>
                  <a:schemeClr val="lt2"/>
                </a:solidFill>
              </a:rPr>
              <a:t>Built on python lists to make array objects (ndarray)</a:t>
            </a:r>
            <a:endParaRPr b="1" sz="2100">
              <a:solidFill>
                <a:schemeClr val="lt2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○"/>
            </a:pPr>
            <a:r>
              <a:rPr lang="en" sz="2100">
                <a:solidFill>
                  <a:schemeClr val="lt2"/>
                </a:solidFill>
              </a:rPr>
              <a:t>Processes 50X faster than standard lists for most operations</a:t>
            </a:r>
            <a:endParaRPr sz="2100">
              <a:solidFill>
                <a:schemeClr val="lt2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○"/>
            </a:pPr>
            <a:r>
              <a:rPr lang="en" sz="2100">
                <a:solidFill>
                  <a:schemeClr val="lt2"/>
                </a:solidFill>
              </a:rPr>
              <a:t>Memory efficient; better performance for small datasets</a:t>
            </a:r>
            <a:endParaRPr sz="2100">
              <a:solidFill>
                <a:schemeClr val="lt2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8688" y="2830175"/>
            <a:ext cx="4711525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86275" y="4758600"/>
            <a:ext cx="615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Image Source: https://numpy.org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 Basics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437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000"/>
              <a:buChar char="●"/>
            </a:pPr>
            <a:r>
              <a:rPr lang="en" sz="2000">
                <a:solidFill>
                  <a:schemeClr val="lt2"/>
                </a:solidFill>
              </a:rPr>
              <a:t>Data is represented as a Dataframe</a:t>
            </a:r>
            <a:endParaRPr sz="2000">
              <a:solidFill>
                <a:schemeClr val="lt2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○"/>
            </a:pPr>
            <a:r>
              <a:rPr lang="en" sz="2000">
                <a:solidFill>
                  <a:schemeClr val="lt2"/>
                </a:solidFill>
              </a:rPr>
              <a:t>2-dimensional data structure</a:t>
            </a:r>
            <a:endParaRPr sz="2000">
              <a:solidFill>
                <a:schemeClr val="lt2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○"/>
            </a:pPr>
            <a:r>
              <a:rPr lang="en" sz="2000">
                <a:solidFill>
                  <a:schemeClr val="lt2"/>
                </a:solidFill>
              </a:rPr>
              <a:t>Based on Numpy 2D Array</a:t>
            </a:r>
            <a:endParaRPr sz="2000">
              <a:solidFill>
                <a:schemeClr val="lt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●"/>
            </a:pPr>
            <a:r>
              <a:rPr lang="en" sz="2000">
                <a:solidFill>
                  <a:schemeClr val="lt2"/>
                </a:solidFill>
              </a:rPr>
              <a:t>Better performance for larger data</a:t>
            </a:r>
            <a:endParaRPr sz="2000">
              <a:solidFill>
                <a:schemeClr val="lt2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○"/>
            </a:pPr>
            <a:r>
              <a:rPr lang="en" sz="2000">
                <a:solidFill>
                  <a:schemeClr val="lt2"/>
                </a:solidFill>
              </a:rPr>
              <a:t>500K or more rows</a:t>
            </a:r>
            <a:endParaRPr sz="2000">
              <a:solidFill>
                <a:schemeClr val="lt2"/>
              </a:solidFill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3875" y="1283912"/>
            <a:ext cx="3999900" cy="2915662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86275" y="4758600"/>
            <a:ext cx="615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Image Source: </a:t>
            </a: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https://pandas.pydata.org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