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b20233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b20233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b202338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b202338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b202338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b202338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b2223be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b2223be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b2223be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b2223be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2223be7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2223be7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202338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b202338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b202338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b202338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b202338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b202338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b2223be7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b2223be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b2223c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b2223c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uardia.school/concept.html" TargetMode="External"/><Relationship Id="rId4" Type="http://schemas.openxmlformats.org/officeDocument/2006/relationships/hyperlink" Target="https://www.stepstone.be/salaire/Analyste-cybersecurite.html#:~:text=La%20fourchette%20des%20salaires%20en,30.700%20%E2%82%AC%20et%2045.700%20%E2%82%AC." TargetMode="External"/><Relationship Id="rId11" Type="http://schemas.openxmlformats.org/officeDocument/2006/relationships/hyperlink" Target="https://gplexpert.com/pentest-meilleurs-outils/" TargetMode="External"/><Relationship Id="rId10" Type="http://schemas.openxmlformats.org/officeDocument/2006/relationships/hyperlink" Target="https://www.vaadata.com/blog/fr/test-dintrusion-approche-methodologie-types-de-tests-et-prix/" TargetMode="External"/><Relationship Id="rId9" Type="http://schemas.openxmlformats.org/officeDocument/2006/relationships/hyperlink" Target="https://www.imperva.com/learn/application-security/penetration-testing/" TargetMode="External"/><Relationship Id="rId5" Type="http://schemas.openxmlformats.org/officeDocument/2006/relationships/hyperlink" Target="https://resources.infosecinstitute.com/topics/professional-development/top-5-penetration-testing-certifications-security-professionals/" TargetMode="External"/><Relationship Id="rId6" Type="http://schemas.openxmlformats.org/officeDocument/2006/relationships/hyperlink" Target="https://guardia.school/metiers/pentester.html#competence" TargetMode="External"/><Relationship Id="rId7" Type="http://schemas.openxmlformats.org/officeDocument/2006/relationships/hyperlink" Target="https://www.jedha.co/formation-cybersecurite/pentesting" TargetMode="External"/><Relationship Id="rId8" Type="http://schemas.openxmlformats.org/officeDocument/2006/relationships/hyperlink" Target="https://www.jedha.co/formation-cybersecurite/metier-pentester#quelles-sont-les-qualites-et-competences-dun-pentes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772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Pentester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60825" y="4391175"/>
            <a:ext cx="7722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Groupe 2 - 21/02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Pentester: un métier d’avenir ?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 informatique est un enjeu majeur pour les années à venir et est  pourtant en </a:t>
            </a:r>
            <a:r>
              <a:rPr lang="fr"/>
              <a:t>pénurie.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Petits faits marquants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919075"/>
            <a:ext cx="8222099" cy="2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Sources:</a:t>
            </a:r>
            <a:endParaRPr/>
          </a:p>
        </p:txBody>
      </p:sp>
      <p:sp>
        <p:nvSpPr>
          <p:cNvPr id="143" name="Google Shape;143;p24"/>
          <p:cNvSpPr txBox="1"/>
          <p:nvPr>
            <p:ph idx="4294967295" type="body"/>
          </p:nvPr>
        </p:nvSpPr>
        <p:spPr>
          <a:xfrm>
            <a:off x="460950" y="789350"/>
            <a:ext cx="82221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3"/>
              </a:rPr>
              <a:t>https://guardia.school/concept.html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https://www.stepstone.be/salaire/Analyste-cybersecurite.html#:~:text=La%20fourchette%20des%20salaires%20en,30.700%20%E2%82%AC%20et%2045.700%20%E2%82%AC.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5"/>
              </a:rPr>
              <a:t>https://resources.infosecinstitute.com/topics/professional-development/top-5-penetration-testing-certifications-security-professionals/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Pentester : fiche métier avec les missions, la formation...</a:t>
            </a:r>
            <a:r>
              <a:rPr lang="fr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Qu'est-ce que le pentesting en cybersécurité | Jedha</a:t>
            </a:r>
            <a:r>
              <a:rPr lang="fr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Métier Pentester : salaire, formation, missions, compétences</a:t>
            </a:r>
            <a:r>
              <a:rPr lang="fr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Penetration Testing | Step-By-Step Process &amp; Methods | Imperva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 d’intrusion : approche, méthodologie, types de tests et prix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Quels sont les meilleurs outils de pentest ? - GPLExpert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Pentester c’est quoi 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Professionnel de la cybersécurité qui: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Attaque le réseau informatique d’un client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Repère les failles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Propose des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5" y="2013650"/>
            <a:ext cx="2904975" cy="2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Qualités requises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Sens de l’éthique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Curiosité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Réactivité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Esprit d’équipe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Patience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 Aimer le défi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999900" cy="2900400"/>
          </a:xfrm>
          <a:prstGeom prst="rect">
            <a:avLst/>
          </a:prstGeom>
        </p:spPr>
        <p:txBody>
          <a:bodyPr anchorCtr="0" anchor="t" bIns="91425" lIns="54000" spcFirstLastPara="1" rIns="91425" wrap="square" tIns="306000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Compétences avancées en sécurité, en système et en réseau informatique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Programmation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Langages de programmation web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Développement de logiciel et appli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Gestion de systèmes d’exploitation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Suivre de près l’évolution des techniques de hack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compétences requises?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7" y="1919082"/>
            <a:ext cx="407270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Comment fonctionne un test d’intrusion?</a:t>
            </a:r>
            <a:endParaRPr sz="2600"/>
          </a:p>
        </p:txBody>
      </p:sp>
      <p:sp>
        <p:nvSpPr>
          <p:cNvPr id="95" name="Google Shape;95;p17"/>
          <p:cNvSpPr txBox="1"/>
          <p:nvPr/>
        </p:nvSpPr>
        <p:spPr>
          <a:xfrm>
            <a:off x="265825" y="1395600"/>
            <a:ext cx="47715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étapes: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-"/>
            </a:pPr>
            <a:r>
              <a:rPr lang="fr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Planning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-"/>
            </a:pPr>
            <a:r>
              <a:rPr lang="fr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Mapping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-"/>
            </a:pPr>
            <a:r>
              <a:rPr lang="fr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Discovery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-"/>
            </a:pPr>
            <a:r>
              <a:rPr lang="fr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Exploitation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-"/>
            </a:pPr>
            <a:r>
              <a:rPr lang="fr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Analyse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825" y="1185863"/>
            <a:ext cx="29527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Débuts de </a:t>
            </a:r>
            <a:r>
              <a:rPr lang="fr"/>
              <a:t>carrières</a:t>
            </a:r>
            <a:r>
              <a:rPr lang="fr"/>
              <a:t> et évolutions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Arial"/>
                <a:ea typeface="Arial"/>
                <a:cs typeface="Arial"/>
                <a:sym typeface="Arial"/>
              </a:rPr>
              <a:t>Salaire d'un Pentester / Hacker Éthique en 2024 selon l'expérience 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Arial"/>
                <a:ea typeface="Arial"/>
                <a:cs typeface="Arial"/>
                <a:sym typeface="Arial"/>
              </a:rPr>
              <a:t>Salaire moyen d'un Pentester junior ou débutant : entre 35 000€ et 40 000€ brut par an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Arial"/>
                <a:ea typeface="Arial"/>
                <a:cs typeface="Arial"/>
                <a:sym typeface="Arial"/>
              </a:rPr>
              <a:t>Salaire moyen d'un Hacker Éthique senior ou confirmé : entre 45 000€ et 65 000€ brut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Arial"/>
                <a:ea typeface="Arial"/>
                <a:cs typeface="Arial"/>
                <a:sym typeface="Arial"/>
              </a:rPr>
              <a:t>par an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Opportunité stepstone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                             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12" y="1961975"/>
            <a:ext cx="6404176" cy="27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921750"/>
            <a:ext cx="85206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2"/>
                </a:solidFill>
              </a:rPr>
              <a:t>-</a:t>
            </a:r>
            <a:r>
              <a:rPr lang="fr" sz="1900">
                <a:solidFill>
                  <a:schemeClr val="lt2"/>
                </a:solidFill>
              </a:rPr>
              <a:t>Salaire moyen en France : 3 950 euros brut par mois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2"/>
                </a:solidFill>
              </a:rPr>
              <a:t>- Salaire moyen en Belgique : 4 120 euros brut par mois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2"/>
                </a:solidFill>
              </a:rPr>
              <a:t>-</a:t>
            </a:r>
            <a:r>
              <a:rPr lang="fr" sz="1900">
                <a:solidFill>
                  <a:schemeClr val="lt2"/>
                </a:solidFill>
              </a:rPr>
              <a:t>Salaire moyen en Suisse : 9 330 CHF brut par mois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2"/>
                </a:solidFill>
              </a:rPr>
              <a:t>-</a:t>
            </a:r>
            <a:r>
              <a:rPr lang="fr" sz="1900">
                <a:solidFill>
                  <a:schemeClr val="lt2"/>
                </a:solidFill>
              </a:rPr>
              <a:t>Salaire moyen au Luxembourg : 5 765 euros brut par mois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Salaire moyen d'un Pentester / Hacker Éthique en 2024 par pays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formations: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-bachelier en </a:t>
            </a:r>
            <a:r>
              <a:rPr lang="fr"/>
              <a:t>3 ans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-master en 2 ans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-poursuite de la formation et </a:t>
            </a:r>
            <a:r>
              <a:rPr lang="fr"/>
              <a:t>de l'évolution</a:t>
            </a:r>
            <a:r>
              <a:rPr lang="fr"/>
              <a:t> des menaces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-certifications ( CEH)</a:t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Formations versus autodidacte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initiatives personnelles: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-tutoriels sur youtube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-formations en lignes/présentiel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-certains pentester sont d’anciens hacker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</a:t>
            </a:r>
            <a:r>
              <a:rPr lang="fr"/>
              <a:t>certifications ( CEH)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425" y="3610700"/>
            <a:ext cx="2262575" cy="1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