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itillium Web SemiBold"/>
      <p:regular r:id="rId16"/>
      <p:bold r:id="rId17"/>
      <p:italic r:id="rId18"/>
      <p:boldItalic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ABeeZee"/>
      <p:regular r:id="rId24"/>
      <p:italic r:id="rId25"/>
    </p:embeddedFont>
    <p:embeddedFont>
      <p:font typeface="Titillium Web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6WJMRBAJbcjbDs91oBECf20U4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ABeeZee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regular.fntdata"/><Relationship Id="rId25" Type="http://schemas.openxmlformats.org/officeDocument/2006/relationships/font" Target="fonts/ABeeZee-italic.fntdata"/><Relationship Id="rId28" Type="http://schemas.openxmlformats.org/officeDocument/2006/relationships/font" Target="fonts/TitilliumWebLight-italic.fntdata"/><Relationship Id="rId27" Type="http://schemas.openxmlformats.org/officeDocument/2006/relationships/font" Target="fonts/TitilliumWe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SemiBold-bold.fntdata"/><Relationship Id="rId16" Type="http://schemas.openxmlformats.org/officeDocument/2006/relationships/font" Target="fonts/TitilliumWebSemiBold-regular.fntdata"/><Relationship Id="rId19" Type="http://schemas.openxmlformats.org/officeDocument/2006/relationships/font" Target="fonts/TitilliumWebSemiBold-boldItalic.fntdata"/><Relationship Id="rId18" Type="http://schemas.openxmlformats.org/officeDocument/2006/relationships/font" Target="fonts/TitilliumWe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A - BasicSlide01-Light">
  <p:cSld name="TITLE_AND_BODY_2">
    <p:bg>
      <p:bgPr>
        <a:solidFill>
          <a:srgbClr val="F4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2" name="Google Shape;12;p1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3" name="Google Shape;13;p1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16;p1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7" name="Google Shape;17;p1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8" name="Google Shape;18;p1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1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20;p1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1" name="Google Shape;21;p1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1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B - Testimonials - Dark">
  <p:cSld name="TITLE_AND_BODY_2_6_1"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00" name="Google Shape;300;p2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2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04" name="Google Shape;304;p2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05" name="Google Shape;305;p2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7" name="Google Shape;307;p2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08" name="Google Shape;308;p2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10" name="Google Shape;310;p21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23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5" name="Google Shape;315;p21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16" name="Google Shape;316;p21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21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21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21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21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21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2" name="Google Shape;322;p2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21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7" name="Google Shape;327;p21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21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21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1" name="Google Shape;331;p21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21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3" name="Google Shape;333;p21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21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2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36" name="Google Shape;336;p21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A - Title+Graph+PhotoCollage - Light">
  <p:cSld name="TITLE_AND_BODY_2_5">
    <p:bg>
      <p:bgPr>
        <a:solidFill>
          <a:srgbClr val="F4F5F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40" name="Google Shape;340;p2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41" name="Google Shape;341;p2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45" name="Google Shape;345;p2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46" name="Google Shape;346;p2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" name="Google Shape;348;p2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49" name="Google Shape;349;p2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1" name="Google Shape;351;p22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57" name="Google Shape;357;p22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8" name="Google Shape;358;p22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9" name="Google Shape;359;p22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60" name="Google Shape;360;p22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B - Title+Graph+PhotoCollage - Dark">
  <p:cSld name="TITLE_AND_BODY_2_5_1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3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64" name="Google Shape;364;p23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23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68" name="Google Shape;368;p23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69" name="Google Shape;369;p23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3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1" name="Google Shape;371;p23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72" name="Google Shape;372;p23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23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4" name="Google Shape;374;p23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80" name="Google Shape;380;p23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1" name="Google Shape;381;p23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2" name="Google Shape;382;p23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3" name="Google Shape;383;p23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4" name="Google Shape;384;p23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A - Title + 2 highlighted texts + 2 images + 2 icons/graphs-Light">
  <p:cSld name="TITLE_AND_BODY_2_4">
    <p:bg>
      <p:bgPr>
        <a:solidFill>
          <a:srgbClr val="F4F5F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88" name="Google Shape;388;p24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89" name="Google Shape;389;p24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24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93" name="Google Shape;393;p24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94" name="Google Shape;394;p24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24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97" name="Google Shape;397;p24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99" name="Google Shape;399;p24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01" name="Google Shape;401;p24" title="Points scored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i="0" sz="1100" u="none" cap="none" strike="noStrike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i="0" sz="1100" u="none" cap="none" strike="noStrike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i="0" sz="1100" u="none" cap="none" strike="noStrike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i="0" sz="1100" u="none" cap="none" strike="noStrike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2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3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6" name="Google Shape;416;p24"/>
          <p:cNvSpPr/>
          <p:nvPr>
            <p:ph idx="4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7" name="Google Shape;417;p24"/>
          <p:cNvSpPr/>
          <p:nvPr>
            <p:ph idx="5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8" name="Google Shape;418;p24"/>
          <p:cNvSpPr/>
          <p:nvPr>
            <p:ph idx="6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9" name="Google Shape;419;p24"/>
          <p:cNvSpPr/>
          <p:nvPr>
            <p:ph idx="7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B - Title + 2 highlighted texts + 2 images + 2 icons/graphs-Dark">
  <p:cSld name="TITLE_AND_BODY_2_4_1"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23" name="Google Shape;423;p2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" name="Google Shape;426;p2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27" name="Google Shape;427;p2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28" name="Google Shape;428;p2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2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2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31" name="Google Shape;431;p2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2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3" name="Google Shape;433;p25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35" name="Google Shape;435;p25" title="Points scored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5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i="0" sz="1100" u="none" cap="none" strike="noStrike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i="0" sz="1100" u="none" cap="none" strike="noStrike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i="0" sz="1100" u="none" cap="none" strike="noStrike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b="0" i="0" sz="9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25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i="0" sz="1100" u="none" cap="none" strike="noStrike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4" name="Google Shape;444;p25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5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48" name="Google Shape;448;p25"/>
          <p:cNvSpPr/>
          <p:nvPr>
            <p:ph idx="2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49" name="Google Shape;449;p25"/>
          <p:cNvSpPr/>
          <p:nvPr>
            <p:ph idx="3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0" name="Google Shape;450;p25"/>
          <p:cNvSpPr/>
          <p:nvPr>
            <p:ph idx="4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1" name="Google Shape;451;p25"/>
          <p:cNvSpPr/>
          <p:nvPr>
            <p:ph idx="5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2" name="Google Shape;452;p25"/>
          <p:cNvSpPr txBox="1"/>
          <p:nvPr>
            <p:ph idx="6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3" name="Google Shape;453;p25"/>
          <p:cNvSpPr txBox="1"/>
          <p:nvPr>
            <p:ph idx="7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4" name="Google Shape;454;p2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A 5columns-Light">
  <p:cSld name="TITLE_AND_BODY_2_3">
    <p:bg>
      <p:bgPr>
        <a:solidFill>
          <a:srgbClr val="F4F5F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0" name="Google Shape;460;p26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26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26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26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1" name="Google Shape;471;p26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3" name="Google Shape;473;p26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480" name="Google Shape;480;p2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81" name="Google Shape;481;p2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4" name="Google Shape;484;p2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85" name="Google Shape;485;p2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86" name="Google Shape;486;p2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2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" name="Google Shape;488;p2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89" name="Google Shape;489;p2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91" name="Google Shape;491;p26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23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2" name="Google Shape;492;p26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3" name="Google Shape;493;p26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94" name="Google Shape;494;p26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26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26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26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26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0" name="Google Shape;500;p26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1" name="Google Shape;501;p26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2" name="Google Shape;502;p26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3" name="Google Shape;503;p26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4" name="Google Shape;504;p26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5" name="Google Shape;505;p26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6" name="Google Shape;506;p26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7" name="Google Shape;507;p26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26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9" name="Google Shape;509;p26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26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1" name="Google Shape;511;p26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2" name="Google Shape;512;p26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3" name="Google Shape;513;p26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B 5columns-Dark">
  <p:cSld name="TITLE_AND_BODY_2_3_1"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2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41" name="Google Shape;541;p2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4" name="Google Shape;544;p2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45" name="Google Shape;545;p2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46" name="Google Shape;546;p2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8" name="Google Shape;548;p2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49" name="Google Shape;549;p2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1" name="Google Shape;551;p27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552" name="Google Shape;552;p27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3" name="Google Shape;553;p27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27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27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27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13500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2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58" name="Google Shape;558;p27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9" name="Google Shape;559;p27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27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27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27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27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4" name="Google Shape;564;p27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27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6" name="Google Shape;566;p27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27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8" name="Google Shape;568;p27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9" name="Google Shape;569;p27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0" name="Google Shape;570;p27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27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2" name="Google Shape;572;p27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A - 3columns+photos-Light">
  <p:cSld name="TITLE_AND_BODY_2_2">
    <p:bg>
      <p:bgPr>
        <a:solidFill>
          <a:srgbClr val="F4F5F5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9" name="Google Shape;579;p28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2" name="Google Shape;582;p28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5" name="Google Shape;585;p28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88" name="Google Shape;588;p28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589" name="Google Shape;589;p2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90" name="Google Shape;590;p2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2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94" name="Google Shape;594;p2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95" name="Google Shape;595;p2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2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7" name="Google Shape;597;p2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98" name="Google Shape;598;p2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2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0" name="Google Shape;600;p28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1" name="Google Shape;601;p28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28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28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28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28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B - 3columns+photos-Dark">
  <p:cSld name="TITLE_AND_BODY_2_2_1">
    <p:bg>
      <p:bgPr>
        <a:solidFill>
          <a:schemeClr val="dk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23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1" name="Google Shape;611;p29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4" name="Google Shape;614;p29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7" name="Google Shape;617;p29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20" name="Google Shape;620;p29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621" name="Google Shape;621;p2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22" name="Google Shape;622;p2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5" name="Google Shape;625;p2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26" name="Google Shape;626;p2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27" name="Google Shape;627;p2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2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9" name="Google Shape;629;p2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30" name="Google Shape;630;p2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32" name="Google Shape;632;p29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3" name="Google Shape;633;p29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&gt;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4" name="Google Shape;634;p29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29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29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29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2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Light">
  <p:cSld name="TITLE_AND_BODY_2_1">
    <p:bg>
      <p:bgPr>
        <a:solidFill>
          <a:srgbClr val="F4F5F5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300"/>
              <a:buFont typeface="Arial"/>
              <a:buNone/>
            </a:pPr>
            <a:br>
              <a:rPr b="1" i="0" lang="en" sz="23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i="0" lang="en" sz="2300" u="none" cap="none" strike="noStrike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b="0" i="0" sz="1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300"/>
              <a:buFont typeface="Arial"/>
              <a:buNone/>
            </a:pPr>
            <a:br>
              <a:rPr b="1" i="0" lang="en" sz="23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i="0" lang="en" sz="23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b="0" i="0" sz="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8" name="Google Shape;648;p30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9" name="Google Shape;649;p30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0" name="Google Shape;650;p30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&gt;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1" name="Google Shape;651;p3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52" name="Google Shape;652;p3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5" name="Google Shape;655;p3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56" name="Google Shape;656;p3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57" name="Google Shape;657;p3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3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9" name="Google Shape;659;p3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60" name="Google Shape;660;p3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A - Title slide - Clear" type="title">
  <p:cSld name="TITLE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Dark">
  <p:cSld name="TITLE_AND_BODY_2_1_1">
    <p:bg>
      <p:bgPr>
        <a:solidFill>
          <a:schemeClr val="dk2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300"/>
              <a:buFont typeface="Arial"/>
              <a:buNone/>
            </a:pPr>
            <a:br>
              <a:rPr b="1" i="0" lang="en" sz="23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i="0" lang="en" sz="2300" u="none" cap="none" strike="noStrike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b="0" i="0" sz="1800" u="none" cap="none" strike="noStrike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300"/>
              <a:buFont typeface="Arial"/>
              <a:buNone/>
            </a:pPr>
            <a:br>
              <a:rPr b="1" i="0" lang="en" sz="23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i="0" lang="en" sz="23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b="0" i="0" sz="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1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70" name="Google Shape;670;p31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1" name="Google Shape;671;p31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2" name="Google Shape;672;p31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3" name="Google Shape;673;p3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74" name="Google Shape;674;p3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75" name="Google Shape;675;p3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3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79" name="Google Shape;679;p3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80" name="Google Shape;680;p3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3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2" name="Google Shape;682;p3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83" name="Google Shape;683;p3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3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B - BasicSlide01-Dark">
  <p:cSld name="TITLE_AND_BODY_1">
    <p:bg>
      <p:bgPr>
        <a:solidFill>
          <a:schemeClr val="dk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88" name="Google Shape;688;p3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89" name="Google Shape;689;p3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3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93" name="Google Shape;693;p3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94" name="Google Shape;694;p3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6" name="Google Shape;696;p3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97" name="Google Shape;697;p3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3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BLANK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/>
          <p:nvPr/>
        </p:nvSpPr>
        <p:spPr>
          <a:xfrm>
            <a:off x="6339000" y="0"/>
            <a:ext cx="2805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7013" y="1249901"/>
            <a:ext cx="2668974" cy="26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3"/>
          <p:cNvSpPr txBox="1"/>
          <p:nvPr>
            <p:ph type="title"/>
          </p:nvPr>
        </p:nvSpPr>
        <p:spPr>
          <a:xfrm>
            <a:off x="395099" y="170450"/>
            <a:ext cx="57351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03" name="Google Shape;703;p33"/>
          <p:cNvCxnSpPr/>
          <p:nvPr/>
        </p:nvCxnSpPr>
        <p:spPr>
          <a:xfrm>
            <a:off x="5021799" y="3096650"/>
            <a:ext cx="96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395099" y="3314750"/>
            <a:ext cx="5735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7" name="Google Shape;70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08" name="Google Shape;708;p3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iny Logo.png" id="709" name="Google Shape;70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LO! Title slide">
  <p:cSld name="TITLE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5"/>
          <p:cNvSpPr txBox="1"/>
          <p:nvPr>
            <p:ph type="ctrTitle"/>
          </p:nvPr>
        </p:nvSpPr>
        <p:spPr>
          <a:xfrm rot="-379382">
            <a:off x="311637" y="744513"/>
            <a:ext cx="8520533" cy="2052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2" name="Google Shape;71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13" name="Google Shape;713;p3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iny Logo.png" id="714" name="Google Shape;7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indent="-3175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7" name="Google Shape;717;p3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iny Logo.png" id="718" name="Google Shape;7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6"/>
          <p:cNvSpPr txBox="1"/>
          <p:nvPr>
            <p:ph type="title"/>
          </p:nvPr>
        </p:nvSpPr>
        <p:spPr>
          <a:xfrm>
            <a:off x="641100" y="0"/>
            <a:ext cx="8187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2" name="Google Shape;722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3" name="Google Shape;72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B - Title slide 1">
  <p:cSld name="TITLE_1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30" name="Google Shape;30;p14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533522" y="-146709"/>
            <a:ext cx="8076900" cy="30486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351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" name="Google Shape;32;p14"/>
          <p:cNvSpPr txBox="1"/>
          <p:nvPr>
            <p:ph type="title"/>
          </p:nvPr>
        </p:nvSpPr>
        <p:spPr>
          <a:xfrm>
            <a:off x="1227047" y="514538"/>
            <a:ext cx="66900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33" name="Google Shape;33;p14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34" name="Google Shape;34;p14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14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36" name="Google Shape;36;p14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4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4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4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4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4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4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4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4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4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4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4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4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4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4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C - Title slide 2">
  <p:cSld name="TITLE_1_1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79" name="Google Shape;79;p15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33522" y="668513"/>
            <a:ext cx="8076900" cy="22335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243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1255622" y="1106025"/>
            <a:ext cx="6787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82" name="Google Shape;82;p15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83" name="Google Shape;83;p15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15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A - Image+FramedTitle+FramedText01-Light" type="tx">
  <p:cSld name="TITLE_AND_BODY">
    <p:bg>
      <p:bgPr>
        <a:solidFill>
          <a:srgbClr val="F4F5F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28" name="Google Shape;128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09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&gt;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5" name="Google Shape;135;p1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36" name="Google Shape;136;p1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1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40" name="Google Shape;140;p1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B - Image+FramedTitle+FramedText01-Dark">
  <p:cSld name="TITLE_AND_BODY_3"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09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&gt;"/>
              <a:defRPr sz="1100">
                <a:solidFill>
                  <a:schemeClr val="accent3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" name="Google Shape;155;p1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57" name="Google Shape;157;p1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" name="Google Shape;160;p1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61" name="Google Shape;161;p1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62" name="Google Shape;162;p1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" name="Google Shape;164;p1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65" name="Google Shape;165;p1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A - 4 columns + highlight - Light">
  <p:cSld name="TITLE_AND_BODY_2_7">
    <p:bg>
      <p:bgPr>
        <a:solidFill>
          <a:srgbClr val="F4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71" name="Google Shape;171;p1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72" name="Google Shape;172;p1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" name="Google Shape;175;p1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76" name="Google Shape;176;p1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77" name="Google Shape;177;p1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9" name="Google Shape;179;p1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80" name="Google Shape;180;p1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2" name="Google Shape;182;p18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5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Font typeface="Titillium Web"/>
              <a:buNone/>
              <a:defRPr b="1" sz="1400">
                <a:solidFill>
                  <a:srgbClr val="9DD9E0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6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7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18"/>
          <p:cNvSpPr txBox="1"/>
          <p:nvPr>
            <p:ph idx="8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9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5" name="Google Shape;205;p18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7" name="Google Shape;207;p18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8" name="Google Shape;208;p18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B - 4 columns + highlight - Dark">
  <p:cSld name="TITLE_AND_BODY_2_7_1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13" name="Google Shape;213;p1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p1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17" name="Google Shape;217;p1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18" name="Google Shape;218;p1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0" name="Google Shape;220;p1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21" name="Google Shape;221;p1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3" name="Google Shape;223;p19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238" name="Google Shape;238;p19"/>
          <p:cNvSpPr txBox="1"/>
          <p:nvPr>
            <p:ph idx="2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9"/>
          <p:cNvSpPr txBox="1"/>
          <p:nvPr>
            <p:ph idx="3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9"/>
          <p:cNvSpPr txBox="1"/>
          <p:nvPr>
            <p:ph idx="4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5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43" name="Google Shape;243;p19"/>
          <p:cNvSpPr txBox="1"/>
          <p:nvPr>
            <p:ph idx="6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7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19"/>
          <p:cNvSpPr txBox="1"/>
          <p:nvPr>
            <p:ph idx="8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19"/>
          <p:cNvSpPr txBox="1"/>
          <p:nvPr>
            <p:ph idx="9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19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19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9" name="Google Shape;249;p19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0" name="Google Shape;250;p19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A - Testimonials - Light">
  <p:cSld name="TITLE_AND_BODY_2_6">
    <p:bg>
      <p:bgPr>
        <a:solidFill>
          <a:srgbClr val="F4F5F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i="0" sz="9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257" name="Google Shape;257;p2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58" name="Google Shape;258;p2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" name="Google Shape;261;p2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62" name="Google Shape;262;p2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63" name="Google Shape;263;p2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" name="Google Shape;265;p2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66" name="Google Shape;266;p2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8" name="Google Shape;268;p20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b="0" i="0" sz="2300" u="none" cap="none" strike="noStrike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3" name="Google Shape;273;p20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74" name="Google Shape;274;p20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5" name="Google Shape;275;p20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6" name="Google Shape;276;p20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7" name="Google Shape;277;p20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9" name="Google Shape;279;p20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0" name="Google Shape;280;p2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2" name="Google Shape;282;p20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0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84" name="Google Shape;284;p20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5" name="Google Shape;285;p20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20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8" name="Google Shape;288;p20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20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20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91" name="Google Shape;291;p20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20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b="0" i="0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 SemiBold"/>
              <a:buChar char="&gt;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</a:pPr>
            <a:r>
              <a:rPr b="0" i="0" lang="en" sz="39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Python Test Datacamp</a:t>
            </a:r>
            <a:endParaRPr b="0" i="0" sz="3900" u="none" cap="none" strike="noStrik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"/>
          <p:cNvSpPr txBox="1"/>
          <p:nvPr>
            <p:ph idx="4294967295"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You can now share your Datacamp profile link with your coach :-)</a:t>
            </a:r>
            <a:endParaRPr b="0" i="0" sz="2800" u="none" cap="none" strike="noStrik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217651" cy="47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2"/>
          <p:cNvSpPr/>
          <p:nvPr/>
        </p:nvSpPr>
        <p:spPr>
          <a:xfrm>
            <a:off x="971573" y="787142"/>
            <a:ext cx="254302" cy="143138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307308" cy="4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"/>
          <p:cNvSpPr/>
          <p:nvPr/>
        </p:nvSpPr>
        <p:spPr>
          <a:xfrm>
            <a:off x="152400" y="2278175"/>
            <a:ext cx="873175" cy="195725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255601" cy="48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"/>
          <p:cNvSpPr/>
          <p:nvPr/>
        </p:nvSpPr>
        <p:spPr>
          <a:xfrm>
            <a:off x="4014293" y="3927874"/>
            <a:ext cx="1393962" cy="899419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"/>
          <p:cNvSpPr txBox="1"/>
          <p:nvPr>
            <p:ph idx="4294967295"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Share your results</a:t>
            </a:r>
            <a:endParaRPr b="0" i="0" sz="2800" u="none" cap="none" strike="noStrik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274601" cy="46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"/>
          <p:cNvSpPr/>
          <p:nvPr/>
        </p:nvSpPr>
        <p:spPr>
          <a:xfrm>
            <a:off x="7410130" y="920030"/>
            <a:ext cx="978858" cy="960171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"/>
          <p:cNvSpPr/>
          <p:nvPr/>
        </p:nvSpPr>
        <p:spPr>
          <a:xfrm>
            <a:off x="8160507" y="731013"/>
            <a:ext cx="266493" cy="189016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390200" cy="4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"/>
          <p:cNvSpPr/>
          <p:nvPr/>
        </p:nvSpPr>
        <p:spPr>
          <a:xfrm>
            <a:off x="3279046" y="1120128"/>
            <a:ext cx="3238129" cy="775211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"/>
          <p:cNvSpPr/>
          <p:nvPr/>
        </p:nvSpPr>
        <p:spPr>
          <a:xfrm>
            <a:off x="3244445" y="3747114"/>
            <a:ext cx="3238129" cy="537305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"/>
          <p:cNvSpPr/>
          <p:nvPr/>
        </p:nvSpPr>
        <p:spPr>
          <a:xfrm>
            <a:off x="3244445" y="4340358"/>
            <a:ext cx="653615" cy="238920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7"/>
          <p:cNvCxnSpPr/>
          <p:nvPr/>
        </p:nvCxnSpPr>
        <p:spPr>
          <a:xfrm>
            <a:off x="2515849" y="3876050"/>
            <a:ext cx="568200" cy="11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7"/>
          <p:cNvSpPr txBox="1"/>
          <p:nvPr/>
        </p:nvSpPr>
        <p:spPr>
          <a:xfrm>
            <a:off x="324430" y="3606625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this url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390200" cy="4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"/>
          <p:cNvSpPr/>
          <p:nvPr/>
        </p:nvSpPr>
        <p:spPr>
          <a:xfrm>
            <a:off x="3409354" y="4089581"/>
            <a:ext cx="1023204" cy="183119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8"/>
          <p:cNvSpPr/>
          <p:nvPr/>
        </p:nvSpPr>
        <p:spPr>
          <a:xfrm>
            <a:off x="4432558" y="4089581"/>
            <a:ext cx="465809" cy="183119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293576" cy="467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9"/>
          <p:cNvSpPr txBox="1"/>
          <p:nvPr/>
        </p:nvSpPr>
        <p:spPr>
          <a:xfrm>
            <a:off x="6338208" y="3613047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your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2" name="Google Shape;782;p9"/>
          <p:cNvCxnSpPr/>
          <p:nvPr/>
        </p:nvCxnSpPr>
        <p:spPr>
          <a:xfrm flipH="1">
            <a:off x="4172093" y="3819205"/>
            <a:ext cx="2214900" cy="1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3" name="Google Shape;783;p9"/>
          <p:cNvSpPr txBox="1"/>
          <p:nvPr/>
        </p:nvSpPr>
        <p:spPr>
          <a:xfrm>
            <a:off x="6485141" y="1331814"/>
            <a:ext cx="167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with BeCode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22E3D"/>
      </a:dk1>
      <a:lt1>
        <a:srgbClr val="FFFFFF"/>
      </a:lt1>
      <a:dk2>
        <a:srgbClr val="5BC0CB"/>
      </a:dk2>
      <a:lt2>
        <a:srgbClr val="7CCDD5"/>
      </a:lt2>
      <a:accent1>
        <a:srgbClr val="9DD9E0"/>
      </a:accent1>
      <a:accent2>
        <a:srgbClr val="BDE6EA"/>
      </a:accent2>
      <a:accent3>
        <a:srgbClr val="DEF2F5"/>
      </a:accent3>
      <a:accent4>
        <a:srgbClr val="4E5864"/>
      </a:accent4>
      <a:accent5>
        <a:srgbClr val="7A828B"/>
      </a:accent5>
      <a:accent6>
        <a:srgbClr val="A2A7AE"/>
      </a:accent6>
      <a:hlink>
        <a:srgbClr val="BDC0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