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c03f8699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c03f869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c03f8699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c03f8699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Read a 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2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40" u="sng"/>
              <a:t>Logo description:</a:t>
            </a:r>
            <a:endParaRPr sz="2240"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566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Logo blanc sur font noir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Lettres en format capital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Barre central des “E” en rouge et détaché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>
                <a:solidFill>
                  <a:srgbClr val="000000"/>
                </a:solidFill>
              </a:rPr>
              <a:t>Sans serif font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600" y="2017750"/>
            <a:ext cx="51625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40" u="sng"/>
              <a:t>Logo interprétation:</a:t>
            </a:r>
            <a:endParaRPr sz="2240" u="sng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275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Logo blanc sur fond noir afin d’attirer le regard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Barre central du “E” détachée et en rouge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Lettre “Q” </a:t>
            </a:r>
            <a:r>
              <a:rPr lang="fr"/>
              <a:t>carrée</a:t>
            </a:r>
            <a:r>
              <a:rPr lang="fr"/>
              <a:t> au lieu de ronde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960" y="2078875"/>
            <a:ext cx="4798191" cy="17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