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b2577a7b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b2577a7b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Stepstone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12" y="1176025"/>
            <a:ext cx="6404176" cy="27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