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b24625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b24625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b24625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b24625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b24625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b24625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Ritu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75" y="223850"/>
            <a:ext cx="6061075" cy="49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Page d’accueil</a:t>
            </a:r>
            <a:endParaRPr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8522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Photos épurées et professionelles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Bandeaux de défilements +menus déroulants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infos concises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Recherches simples et efficaces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Feedback accessibles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engagement humain et écologique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R</a:t>
            </a:r>
            <a:r>
              <a:rPr lang="fr" sz="1400"/>
              <a:t>essenti par rapport au logo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60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apaisant sobre rigide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... une attente de suite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couleurs sobre qui passe sur tout les produits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logo clairs fioritures en retrait de l'image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