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b41c1b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cb41c1b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b41c1b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b41c1b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41c1b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41c1b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b41c1b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b41c1b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8072" y="0"/>
            <a:ext cx="9860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-27161" l="0" r="-27161" t="0"/>
          <a:stretch/>
        </p:blipFill>
        <p:spPr>
          <a:xfrm>
            <a:off x="3369577" y="270102"/>
            <a:ext cx="3255900" cy="57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17200"/>
            <a:ext cx="8991600" cy="410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8275"/>
            <a:ext cx="8839199" cy="38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500"/>
            <a:ext cx="8839197" cy="402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