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274e9ab37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274e9ab37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274e9ab37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274e9ab37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274e9ab3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274e9ab3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274e9ab37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274e9ab37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274e9ab3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274e9ab3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4700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5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ruxellesformation.brussels/catalogue-dorifor/ux-ui-designer/" TargetMode="External"/><Relationship Id="rId4" Type="http://schemas.openxmlformats.org/officeDocument/2006/relationships/hyperlink" Target="https://www.ifapme.be/formations/chef-dentreprise/uxui-designer-hfx" TargetMode="External"/><Relationship Id="rId5" Type="http://schemas.openxmlformats.org/officeDocument/2006/relationships/hyperlink" Target="https://www.efp.be/formations/chef-d-entreprise/efp-2/designer-ux-ui-1.html" TargetMode="External"/><Relationship Id="rId6" Type="http://schemas.openxmlformats.org/officeDocument/2006/relationships/hyperlink" Target="https://digitalcity.brussels/fr/formations/node/109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echnocite.be/formations/ux-webdesigner" TargetMode="External"/><Relationship Id="rId4" Type="http://schemas.openxmlformats.org/officeDocument/2006/relationships/hyperlink" Target="https://app.uxcel.com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UI/UX Designer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Recherches sur le métier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 métier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47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Webdesigner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conçoit et réalise le design d’une interface web (site)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connaît le graphisme mais aussi les contraintes du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travaille avec un infographiste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Designer Graphique = </a:t>
            </a:r>
            <a:r>
              <a:rPr lang="fr"/>
              <a:t>crée</a:t>
            </a:r>
            <a:r>
              <a:rPr lang="fr"/>
              <a:t> et produit sur tous les supports.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Infographiste = créateur sur ordinateur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Webdesigner = agence les supports de l’infographiste sur le net.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 métier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Qualités et compétences comportementales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Créativité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Compétences techniques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Attention aux détails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Compétences en communication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Capacités de résolution de problèmes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 du temps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Apprentissage continu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Skills propres: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Compétences en conception responsive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f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Conception de l'expérience utilisateur (UX)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arenR"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centres de formation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47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86666"/>
              <a:buAutoNum type="arabicParenR"/>
            </a:pPr>
            <a:r>
              <a:rPr lang="fr"/>
              <a:t>Bruxelles</a:t>
            </a:r>
            <a:r>
              <a:rPr lang="fr"/>
              <a:t> 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https://www.bruxellesformation.brussels/catalogue-dorifor/ux-ui-designer/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86666"/>
              <a:buAutoNum type="arabicParenR"/>
            </a:pPr>
            <a:r>
              <a:rPr lang="fr"/>
              <a:t>IFAPME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https://www.ifapme.be/formations/chef-dentreprise/uxui-designer-hfx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86666"/>
              <a:buAutoNum type="arabicParenR"/>
            </a:pPr>
            <a:r>
              <a:rPr lang="fr"/>
              <a:t>EFP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https://www.efp.be/formations/chef-d-entreprise/efp-2/designer-ux-ui-1.html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86666"/>
              <a:buAutoNum type="arabicParenR"/>
            </a:pPr>
            <a:r>
              <a:rPr lang="fr"/>
              <a:t>Digital 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https://digitalcity.brussels/fr/formations/node/1096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47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 startAt="5"/>
            </a:pPr>
            <a:r>
              <a:rPr lang="fr"/>
              <a:t>Technocité (UX)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https://technocite.be/formations/ux-webdesigner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 startAt="5"/>
            </a:pPr>
            <a:r>
              <a:rPr lang="fr"/>
              <a:t>UXcel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https://app.uxcel.com/home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