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c0f796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c0f796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0f796a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0f796a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0f796a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0f796a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c0f796a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c0f796a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c0f796a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c0f796a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0f796a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c0f796a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lisco.com/fr/tous-tissus?gad_source=1&amp;gclid=Cj0KCQiAoeGuBhCBARIsAGfKY7y2zKMBRWML9t9z3lLpjseu8cWtaMHB51_GjZJ2eTKOtiIV01l-_14aAtv9EALw_w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Georgia"/>
                <a:ea typeface="Georgia"/>
                <a:cs typeface="Georgia"/>
                <a:sym typeface="Georgia"/>
              </a:rPr>
              <a:t>VLISCO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Georgia"/>
                <a:ea typeface="Georgia"/>
                <a:cs typeface="Georgia"/>
                <a:sym typeface="Georgia"/>
              </a:rPr>
              <a:t>SINCE 1846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DUTCH WAX PRINT FABRICS FOR AFRICANS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3000">
                <a:latin typeface="Georgia"/>
                <a:ea typeface="Georgia"/>
                <a:cs typeface="Georgia"/>
                <a:sym typeface="Georgia"/>
              </a:rPr>
              <a:t>LE LOGO VLISCO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924" y="1076275"/>
            <a:ext cx="6113676" cy="40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VLISCO</a:t>
            </a: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 STORY</a:t>
            </a:r>
            <a:endParaRPr b="1" sz="30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C’est une marque de tissus africains en existence depuis plus de 178 ans, célèbre pour ses motifs colorés et originaux inspirés de la culture africaine.</a:t>
            </a:r>
            <a:endParaRPr sz="8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Fonder en 1846 par Pieter Fentener van Vlissingen à Helmond en Holland sous le nom de van Vlissingen &amp; Co., aujourd’hui Vlisco.</a:t>
            </a:r>
            <a:endParaRPr sz="8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logo : Un Soleil qui porte les symboles,VVH, initial de " Van Vlissingen Helmond. Utilisation de la Police Bagnard qui incarne la femme Vlisco forte, féminine et surprenante.</a:t>
            </a:r>
            <a:endParaRPr sz="8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slogan ou la signature de Vlisco : Véritable Wax Hollandais.</a:t>
            </a:r>
            <a:endParaRPr sz="8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Stratégie de Vlisco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53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❖"/>
            </a:pPr>
            <a:r>
              <a:rPr b="1"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Authenticité : 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Renouvellement constant des différentes gammes des  tissus 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-"/>
            </a:pPr>
            <a:r>
              <a:rPr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Collections</a:t>
            </a:r>
            <a:r>
              <a:rPr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modernes, tendance et intemporels</a:t>
            </a:r>
            <a:r>
              <a:rPr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❖"/>
            </a:pPr>
            <a:r>
              <a:rPr b="1"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:</a:t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Cohérence visuelle de la marque  sur tous ses canaux de communication : du logo aux emballages, en passant par le site web, les réseaux sociaux et les publicités.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❖"/>
            </a:pPr>
            <a:r>
              <a:rPr b="1"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Innovation :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Utilisation des  nouvelles technologies telles que la réalité augmentée pour une expérience client optimale.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Le Modèle</a:t>
            </a: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 Vlisco</a:t>
            </a:r>
            <a:endParaRPr b="1" sz="30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				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75" y="1152475"/>
            <a:ext cx="403132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Le </a:t>
            </a: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Tissu d’Inspiration Vlisco</a:t>
            </a:r>
            <a:endParaRPr b="1" sz="30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150" y="1152475"/>
            <a:ext cx="400437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Analyse du </a:t>
            </a:r>
            <a:r>
              <a:rPr b="1" lang="fr" sz="3020">
                <a:latin typeface="Georgia"/>
                <a:ea typeface="Georgia"/>
                <a:cs typeface="Georgia"/>
                <a:sym typeface="Georgia"/>
              </a:rPr>
              <a:t>Site</a:t>
            </a:r>
            <a:endParaRPr b="1" sz="30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Georgia"/>
                <a:ea typeface="Georgia"/>
                <a:cs typeface="Georgia"/>
                <a:sym typeface="Georgia"/>
              </a:rPr>
              <a:t>Le site de Vlisco est simple et épuré. Il est lisible </a:t>
            </a:r>
            <a:r>
              <a:rPr lang="fr" sz="2000">
                <a:latin typeface="Georgia"/>
                <a:ea typeface="Georgia"/>
                <a:cs typeface="Georgia"/>
                <a:sym typeface="Georgia"/>
              </a:rPr>
              <a:t>et offre</a:t>
            </a:r>
            <a:r>
              <a:rPr lang="fr" sz="2000">
                <a:latin typeface="Georgia"/>
                <a:ea typeface="Georgia"/>
                <a:cs typeface="Georgia"/>
                <a:sym typeface="Georgia"/>
              </a:rPr>
              <a:t> presque toutes les gammes de produits proposés par Vlisco.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https://www.vlisco.com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