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itillium Web SemiBold"/>
      <p:regular r:id="rId16"/>
      <p:bold r:id="rId17"/>
      <p:italic r:id="rId18"/>
      <p:boldItalic r:id="rId19"/>
    </p:embeddedFont>
    <p:embeddedFont>
      <p:font typeface="Titillium Web"/>
      <p:regular r:id="rId20"/>
      <p:bold r:id="rId21"/>
      <p:italic r:id="rId22"/>
      <p:boldItalic r:id="rId23"/>
    </p:embeddedFont>
    <p:embeddedFont>
      <p:font typeface="ABeeZee"/>
      <p:regular r:id="rId24"/>
      <p:italic r:id="rId25"/>
    </p:embeddedFont>
    <p:embeddedFont>
      <p:font typeface="Titillium Web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ABeeZee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regular.fntdata"/><Relationship Id="rId25" Type="http://schemas.openxmlformats.org/officeDocument/2006/relationships/font" Target="fonts/ABeeZee-italic.fntdata"/><Relationship Id="rId28" Type="http://schemas.openxmlformats.org/officeDocument/2006/relationships/font" Target="fonts/TitilliumWebLight-italic.fntdata"/><Relationship Id="rId27" Type="http://schemas.openxmlformats.org/officeDocument/2006/relationships/font" Target="fonts/TitilliumWeb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itilliumWebSemiBold-bold.fntdata"/><Relationship Id="rId16" Type="http://schemas.openxmlformats.org/officeDocument/2006/relationships/font" Target="fonts/TitilliumWebSemiBold-regular.fntdata"/><Relationship Id="rId19" Type="http://schemas.openxmlformats.org/officeDocument/2006/relationships/font" Target="fonts/TitilliumWebSemiBold-boldItalic.fntdata"/><Relationship Id="rId18" Type="http://schemas.openxmlformats.org/officeDocument/2006/relationships/font" Target="fonts/TitilliumWeb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06ae906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06ae906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44cd410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44cd410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06ae9069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06ae9069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06ae9069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06ae9069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06ae9069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06ae9069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06ae9069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06ae9069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6ae9069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6ae9069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06ae9069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06ae9069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06ae9069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06ae9069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ae90696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ae90696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A - Title slide - Clear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B - Testimonials - Dark">
  <p:cSld name="TITLE_AND_BODY_2_6_1"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00" name="Google Shape;300;p1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03" name="Google Shape;303;p1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04" name="Google Shape;304;p1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05" name="Google Shape;305;p1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08" name="Google Shape;308;p1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0" name="Google Shape;310;p11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5" name="Google Shape;315;p11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16" name="Google Shape;316;p11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11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11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11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2" name="Google Shape;322;p1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11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7" name="Google Shape;327;p11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8" name="Google Shape;328;p11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0" name="Google Shape;330;p11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1" name="Google Shape;331;p11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3" name="Google Shape;333;p11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1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36" name="Google Shape;336;p11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A - Title+Graph+PhotoCollage - Light">
  <p:cSld name="TITLE_AND_BODY_2_5">
    <p:bg>
      <p:bgPr>
        <a:solidFill>
          <a:srgbClr val="F4F5F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40" name="Google Shape;340;p1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41" name="Google Shape;341;p1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44" name="Google Shape;344;p1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45" name="Google Shape;345;p1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46" name="Google Shape;346;p1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" name="Google Shape;348;p1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49" name="Google Shape;349;p1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1" name="Google Shape;351;p12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356" name="Google Shape;356;p12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57" name="Google Shape;357;p12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8" name="Google Shape;358;p12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9" name="Google Shape;359;p12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60" name="Google Shape;360;p12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B - Title+Graph+PhotoCollage - Dark">
  <p:cSld name="TITLE_AND_BODY_2_5_1">
    <p:bg>
      <p:bgPr>
        <a:solidFill>
          <a:schemeClr val="dk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13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64" name="Google Shape;364;p13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67" name="Google Shape;367;p13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13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72" name="Google Shape;372;p13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4" name="Google Shape;374;p13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379" name="Google Shape;379;p13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80" name="Google Shape;380;p13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1" name="Google Shape;381;p13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2" name="Google Shape;382;p13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3" name="Google Shape;383;p13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4" name="Google Shape;384;p13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A - Title + 2 highlighted texts + 2 images + 2 icons/graphs-Light">
  <p:cSld name="TITLE_AND_BODY_2_4">
    <p:bg>
      <p:bgPr>
        <a:solidFill>
          <a:srgbClr val="F4F5F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88" name="Google Shape;388;p14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89" name="Google Shape;389;p14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92" name="Google Shape;392;p14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93" name="Google Shape;393;p14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94" name="Google Shape;394;p14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4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97" name="Google Shape;397;p14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4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9" name="Google Shape;399;p14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01" name="Google Shape;401;p14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4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sz="11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11" name="Google Shape;411;p14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413" name="Google Shape;413;p14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14" name="Google Shape;414;p14"/>
          <p:cNvSpPr txBox="1"/>
          <p:nvPr>
            <p:ph idx="2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5" name="Google Shape;415;p14"/>
          <p:cNvSpPr txBox="1"/>
          <p:nvPr>
            <p:ph idx="3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6" name="Google Shape;416;p14"/>
          <p:cNvSpPr/>
          <p:nvPr>
            <p:ph idx="4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7" name="Google Shape;417;p14"/>
          <p:cNvSpPr/>
          <p:nvPr>
            <p:ph idx="5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8" name="Google Shape;418;p14"/>
          <p:cNvSpPr/>
          <p:nvPr>
            <p:ph idx="6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9" name="Google Shape;419;p14"/>
          <p:cNvSpPr/>
          <p:nvPr>
            <p:ph idx="7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B - Title + 2 highlighted texts + 2 images + 2 icons/graphs-Dark">
  <p:cSld name="TITLE_AND_BODY_2_4_1">
    <p:bg>
      <p:bgPr>
        <a:solidFill>
          <a:schemeClr val="dk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23" name="Google Shape;423;p15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426" name="Google Shape;426;p15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27" name="Google Shape;427;p15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28" name="Google Shape;428;p15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5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0" name="Google Shape;430;p15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31" name="Google Shape;431;p15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3" name="Google Shape;433;p15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35" name="Google Shape;435;p1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5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sz="11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45" name="Google Shape;445;p15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447" name="Google Shape;447;p15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48" name="Google Shape;448;p15"/>
          <p:cNvSpPr/>
          <p:nvPr>
            <p:ph idx="2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49" name="Google Shape;449;p15"/>
          <p:cNvSpPr/>
          <p:nvPr>
            <p:ph idx="3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0" name="Google Shape;450;p15"/>
          <p:cNvSpPr/>
          <p:nvPr>
            <p:ph idx="4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1" name="Google Shape;451;p15"/>
          <p:cNvSpPr/>
          <p:nvPr>
            <p:ph idx="5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2" name="Google Shape;452;p15"/>
          <p:cNvSpPr txBox="1"/>
          <p:nvPr>
            <p:ph idx="6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3" name="Google Shape;453;p15"/>
          <p:cNvSpPr txBox="1"/>
          <p:nvPr>
            <p:ph idx="7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4" name="Google Shape;454;p15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A 5columns-Light">
  <p:cSld name="TITLE_AND_BODY_2_3">
    <p:bg>
      <p:bgPr>
        <a:solidFill>
          <a:srgbClr val="F4F5F5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6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62" name="Google Shape;462;p16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66" name="Google Shape;466;p16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5" name="Google Shape;475;p16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7" name="Google Shape;477;p1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480" name="Google Shape;480;p1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81" name="Google Shape;481;p1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484" name="Google Shape;484;p1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85" name="Google Shape;485;p1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" name="Google Shape;488;p1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89" name="Google Shape;489;p1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91" name="Google Shape;491;p16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3" name="Google Shape;493;p16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16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0" name="Google Shape;500;p16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1" name="Google Shape;501;p16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2" name="Google Shape;502;p16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3" name="Google Shape;503;p16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4" name="Google Shape;504;p16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5" name="Google Shape;505;p16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6" name="Google Shape;506;p16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7" name="Google Shape;507;p16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16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9" name="Google Shape;509;p16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16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1" name="Google Shape;511;p16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2" name="Google Shape;512;p16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3" name="Google Shape;513;p16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B 5columns-Dark">
  <p:cSld name="TITLE_AND_BODY_2_3_1">
    <p:bg>
      <p:bgPr>
        <a:solidFill>
          <a:schemeClr val="dk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2" name="Google Shape;522;p17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23" name="Google Shape;523;p17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5" name="Google Shape;525;p17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27" name="Google Shape;527;p17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8" name="Google Shape;528;p17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0" name="Google Shape;530;p17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3" name="Google Shape;533;p17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17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1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41" name="Google Shape;541;p1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544" name="Google Shape;544;p1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45" name="Google Shape;545;p1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46" name="Google Shape;546;p1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" name="Google Shape;548;p1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49" name="Google Shape;549;p1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51" name="Google Shape;551;p17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552" name="Google Shape;552;p17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3" name="Google Shape;553;p17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4" name="Google Shape;554;p17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p17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17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1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58" name="Google Shape;558;p17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9" name="Google Shape;559;p17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17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17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17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17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4" name="Google Shape;564;p17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17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6" name="Google Shape;566;p17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17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8" name="Google Shape;568;p17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9" name="Google Shape;569;p17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0" name="Google Shape;570;p17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17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2" name="Google Shape;572;p17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A - 3columns+photos-Light">
  <p:cSld name="TITLE_AND_BODY_2_2">
    <p:bg>
      <p:bgPr>
        <a:solidFill>
          <a:srgbClr val="F4F5F5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8" name="Google Shape;578;p18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9" name="Google Shape;579;p18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8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2" name="Google Shape;582;p18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8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8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5" name="Google Shape;585;p18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8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8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88" name="Google Shape;588;p18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589" name="Google Shape;589;p1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90" name="Google Shape;590;p1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593" name="Google Shape;593;p1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94" name="Google Shape;594;p1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95" name="Google Shape;595;p1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1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1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98" name="Google Shape;598;p1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00" name="Google Shape;600;p18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1" name="Google Shape;601;p18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18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18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18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B - 3columns+photos-Dark">
  <p:cSld name="TITLE_AND_BODY_2_2_1">
    <p:bg>
      <p:bgPr>
        <a:solidFill>
          <a:schemeClr val="dk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9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10" name="Google Shape;610;p19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1" name="Google Shape;611;p19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9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4" name="Google Shape;614;p19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7" name="Google Shape;617;p19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9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9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20" name="Google Shape;620;p19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621" name="Google Shape;621;p1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22" name="Google Shape;622;p1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25" name="Google Shape;625;p1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26" name="Google Shape;626;p1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27" name="Google Shape;627;p1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9" name="Google Shape;629;p1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30" name="Google Shape;630;p1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32" name="Google Shape;632;p19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3" name="Google Shape;633;p19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&gt;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4" name="Google Shape;634;p19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5" name="Google Shape;635;p19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19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19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1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Light">
  <p:cSld name="TITLE_AND_BODY_2_1">
    <p:bg>
      <p:bgPr>
        <a:solidFill>
          <a:srgbClr val="F4F5F5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0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" sz="23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2" name="Google Shape;642;p20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646" name="Google Shape;646;p20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8" name="Google Shape;648;p20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9" name="Google Shape;649;p20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0" name="Google Shape;650;p20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&gt;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52" name="Google Shape;652;p2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55" name="Google Shape;655;p2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56" name="Google Shape;656;p2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57" name="Google Shape;657;p2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2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60" name="Google Shape;660;p2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B - Title slide 1">
  <p:cSld name="TITLE_1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3522" y="-146709"/>
            <a:ext cx="8076900" cy="30486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351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227047" y="514538"/>
            <a:ext cx="6690000" cy="14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20" name="Google Shape;20;p3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Dark">
  <p:cSld name="TITLE_AND_BODY_2_1_1">
    <p:bg>
      <p:bgPr>
        <a:solidFill>
          <a:schemeClr val="dk2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1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" sz="2300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18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1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1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70" name="Google Shape;670;p21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1" name="Google Shape;671;p21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2" name="Google Shape;672;p21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3" name="Google Shape;673;p2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74" name="Google Shape;674;p2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75" name="Google Shape;675;p2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78" name="Google Shape;678;p2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79" name="Google Shape;679;p2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80" name="Google Shape;680;p2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2" name="Google Shape;682;p2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83" name="Google Shape;683;p2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B - BasicSlide01-Dark">
  <p:cSld name="TITLE_AND_BODY_1">
    <p:bg>
      <p:bgPr>
        <a:solidFill>
          <a:schemeClr val="dk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88" name="Google Shape;688;p2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89" name="Google Shape;689;p2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92" name="Google Shape;692;p2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93" name="Google Shape;693;p2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94" name="Google Shape;694;p2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6" name="Google Shape;696;p2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97" name="Google Shape;697;p2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BLANK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3"/>
          <p:cNvSpPr/>
          <p:nvPr/>
        </p:nvSpPr>
        <p:spPr>
          <a:xfrm>
            <a:off x="6339000" y="0"/>
            <a:ext cx="2805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7013" y="1249901"/>
            <a:ext cx="2668974" cy="26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3"/>
          <p:cNvSpPr txBox="1"/>
          <p:nvPr>
            <p:ph type="title"/>
          </p:nvPr>
        </p:nvSpPr>
        <p:spPr>
          <a:xfrm>
            <a:off x="395099" y="170450"/>
            <a:ext cx="5735100" cy="26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03" name="Google Shape;703;p23"/>
          <p:cNvCxnSpPr/>
          <p:nvPr/>
        </p:nvCxnSpPr>
        <p:spPr>
          <a:xfrm>
            <a:off x="5021799" y="3096650"/>
            <a:ext cx="96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23"/>
          <p:cNvSpPr txBox="1"/>
          <p:nvPr>
            <p:ph idx="1" type="subTitle"/>
          </p:nvPr>
        </p:nvSpPr>
        <p:spPr>
          <a:xfrm>
            <a:off x="395099" y="3314750"/>
            <a:ext cx="57351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08" name="Google Shape;708;p2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iny Logo.png" id="709" name="Google Shape;70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LO! Title slide">
  <p:cSld name="TITLE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5"/>
          <p:cNvSpPr txBox="1"/>
          <p:nvPr>
            <p:ph type="ctrTitle"/>
          </p:nvPr>
        </p:nvSpPr>
        <p:spPr>
          <a:xfrm rot="-379382">
            <a:off x="311637" y="744513"/>
            <a:ext cx="8520533" cy="205246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2" name="Google Shape;7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13" name="Google Shape;713;p2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iny Logo.png" id="714" name="Google Shape;7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7" name="Google Shape;717;p2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iny Logo.png" id="718" name="Google Shape;7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6"/>
          <p:cNvSpPr txBox="1"/>
          <p:nvPr>
            <p:ph type="title"/>
          </p:nvPr>
        </p:nvSpPr>
        <p:spPr>
          <a:xfrm>
            <a:off x="641100" y="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2" name="Google Shape;72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3" name="Google Shape;72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C - Title slide 2">
  <p:cSld name="TITLE_1_1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65" name="Google Shape;65;p4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33522" y="668513"/>
            <a:ext cx="8076900" cy="22335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243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7" name="Google Shape;67;p4"/>
          <p:cNvSpPr txBox="1"/>
          <p:nvPr>
            <p:ph type="title"/>
          </p:nvPr>
        </p:nvSpPr>
        <p:spPr>
          <a:xfrm>
            <a:off x="1255622" y="1106025"/>
            <a:ext cx="6787500" cy="9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68" name="Google Shape;68;p4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69" name="Google Shape;69;p4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4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A - Image+FramedTitle+FramedText01-Light" type="tx">
  <p:cSld name="TITLE_AND_BODY">
    <p:bg>
      <p:bgPr>
        <a:solidFill>
          <a:srgbClr val="F4F5F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14" name="Google Shape;114;p5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7" name="Google Shape;117;p5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20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&gt;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22" name="Google Shape;122;p5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25" name="Google Shape;125;p5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26" name="Google Shape;126;p5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27" name="Google Shape;127;p5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" name="Google Shape;129;p5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30" name="Google Shape;130;p5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B - Image+FramedTitle+FramedText01-Dark">
  <p:cSld name="TITLE_AND_BODY_3"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35" name="Google Shape;135;p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7" name="Google Shape;137;p6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20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39" name="Google Shape;139;p6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&gt;"/>
              <a:defRPr sz="1100">
                <a:solidFill>
                  <a:schemeClr val="accent3"/>
                </a:solidFill>
              </a:defRPr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42" name="Google Shape;142;p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43" name="Google Shape;143;p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46" name="Google Shape;146;p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47" name="Google Shape;147;p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48" name="Google Shape;148;p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" name="Google Shape;150;p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51" name="Google Shape;151;p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A - BasicSlide01-Light">
  <p:cSld name="TITLE_AND_BODY_2">
    <p:bg>
      <p:bgPr>
        <a:solidFill>
          <a:srgbClr val="F4F5F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57" name="Google Shape;157;p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60" name="Google Shape;160;p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61" name="Google Shape;161;p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62" name="Google Shape;162;p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" name="Google Shape;164;p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65" name="Google Shape;165;p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A - 4 columns + highlight - Light">
  <p:cSld name="TITLE_AND_BODY_2_7">
    <p:bg>
      <p:bgPr>
        <a:solidFill>
          <a:srgbClr val="F4F5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71" name="Google Shape;171;p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72" name="Google Shape;172;p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76" name="Google Shape;176;p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77" name="Google Shape;177;p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" name="Google Shape;179;p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2" name="Google Shape;182;p8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96" name="Google Shape;196;p8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97" name="Google Shape;197;p8"/>
          <p:cNvSpPr txBox="1"/>
          <p:nvPr>
            <p:ph idx="2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8"/>
          <p:cNvSpPr txBox="1"/>
          <p:nvPr>
            <p:ph idx="3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8"/>
          <p:cNvSpPr txBox="1"/>
          <p:nvPr>
            <p:ph idx="4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8"/>
          <p:cNvSpPr txBox="1"/>
          <p:nvPr>
            <p:ph idx="5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Font typeface="Titillium Web"/>
              <a:buNone/>
              <a:defRPr b="1" sz="1400">
                <a:solidFill>
                  <a:srgbClr val="9DD9E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9pPr>
          </a:lstStyle>
          <a:p/>
        </p:txBody>
      </p:sp>
      <p:sp>
        <p:nvSpPr>
          <p:cNvPr id="201" name="Google Shape;201;p8"/>
          <p:cNvSpPr txBox="1"/>
          <p:nvPr>
            <p:ph idx="6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8"/>
          <p:cNvSpPr txBox="1"/>
          <p:nvPr>
            <p:ph idx="7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3" name="Google Shape;203;p8"/>
          <p:cNvSpPr txBox="1"/>
          <p:nvPr>
            <p:ph idx="8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4" name="Google Shape;204;p8"/>
          <p:cNvSpPr txBox="1"/>
          <p:nvPr>
            <p:ph idx="9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5" name="Google Shape;205;p8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6" name="Google Shape;206;p8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7" name="Google Shape;207;p8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8" name="Google Shape;208;p8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B - 4 columns + highlight - Dark">
  <p:cSld name="TITLE_AND_BODY_2_7_1"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13" name="Google Shape;213;p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216" name="Google Shape;216;p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" name="Google Shape;220;p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21" name="Google Shape;221;p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3" name="Google Shape;223;p9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237" name="Google Shape;237;p9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238" name="Google Shape;238;p9"/>
          <p:cNvSpPr txBox="1"/>
          <p:nvPr>
            <p:ph idx="2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9"/>
          <p:cNvSpPr txBox="1"/>
          <p:nvPr>
            <p:ph idx="3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9"/>
          <p:cNvSpPr txBox="1"/>
          <p:nvPr>
            <p:ph idx="4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9"/>
          <p:cNvSpPr txBox="1"/>
          <p:nvPr>
            <p:ph idx="5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43" name="Google Shape;243;p9"/>
          <p:cNvSpPr txBox="1"/>
          <p:nvPr>
            <p:ph idx="6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9"/>
          <p:cNvSpPr txBox="1"/>
          <p:nvPr>
            <p:ph idx="7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9"/>
          <p:cNvSpPr txBox="1"/>
          <p:nvPr>
            <p:ph idx="8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9"/>
          <p:cNvSpPr txBox="1"/>
          <p:nvPr>
            <p:ph idx="9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9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8" name="Google Shape;248;p9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9" name="Google Shape;249;p9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0" name="Google Shape;250;p9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A - Testimonials - Light">
  <p:cSld name="TITLE_AND_BODY_2_6">
    <p:bg>
      <p:bgPr>
        <a:solidFill>
          <a:srgbClr val="F4F5F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257" name="Google Shape;257;p1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58" name="Google Shape;258;p1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261" name="Google Shape;261;p1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62" name="Google Shape;262;p1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63" name="Google Shape;263;p1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" name="Google Shape;265;p1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66" name="Google Shape;266;p1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8" name="Google Shape;268;p10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74" name="Google Shape;274;p10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5" name="Google Shape;275;p10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6" name="Google Shape;276;p10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7" name="Google Shape;277;p10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0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9" name="Google Shape;279;p10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0" name="Google Shape;280;p1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2" name="Google Shape;282;p10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0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84" name="Google Shape;284;p10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5" name="Google Shape;285;p10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Google Shape;286;p10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10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8" name="Google Shape;288;p10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" name="Google Shape;289;p10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10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91" name="Google Shape;291;p10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10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10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 SemiBold"/>
              <a:buChar char="&gt;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8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Python Test Datacamp</a:t>
            </a:r>
            <a:endParaRPr sz="3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"/>
          <p:cNvSpPr txBox="1"/>
          <p:nvPr>
            <p:ph idx="4294967295"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now share your Datacamp profile link with your coach :-)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7651" cy="47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29"/>
          <p:cNvSpPr/>
          <p:nvPr/>
        </p:nvSpPr>
        <p:spPr>
          <a:xfrm>
            <a:off x="971573" y="787142"/>
            <a:ext cx="254302" cy="143138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7308" cy="46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0"/>
          <p:cNvSpPr/>
          <p:nvPr/>
        </p:nvSpPr>
        <p:spPr>
          <a:xfrm>
            <a:off x="152400" y="2278175"/>
            <a:ext cx="873175" cy="195725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55601" cy="48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1"/>
          <p:cNvSpPr/>
          <p:nvPr/>
        </p:nvSpPr>
        <p:spPr>
          <a:xfrm>
            <a:off x="4014293" y="3927874"/>
            <a:ext cx="1393962" cy="899419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/>
          <p:nvPr>
            <p:ph idx="4294967295"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your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4601" cy="46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3"/>
          <p:cNvSpPr/>
          <p:nvPr/>
        </p:nvSpPr>
        <p:spPr>
          <a:xfrm>
            <a:off x="7410130" y="920030"/>
            <a:ext cx="978858" cy="960171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8160507" y="731013"/>
            <a:ext cx="266493" cy="189016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0200" cy="46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4"/>
          <p:cNvSpPr/>
          <p:nvPr/>
        </p:nvSpPr>
        <p:spPr>
          <a:xfrm>
            <a:off x="3279046" y="1120128"/>
            <a:ext cx="3238129" cy="775211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3244445" y="3747114"/>
            <a:ext cx="3238129" cy="537305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3244445" y="4340358"/>
            <a:ext cx="653615" cy="238920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7" name="Google Shape;767;p34"/>
          <p:cNvCxnSpPr/>
          <p:nvPr/>
        </p:nvCxnSpPr>
        <p:spPr>
          <a:xfrm>
            <a:off x="2515849" y="3876050"/>
            <a:ext cx="568200" cy="11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34"/>
          <p:cNvSpPr txBox="1"/>
          <p:nvPr/>
        </p:nvSpPr>
        <p:spPr>
          <a:xfrm>
            <a:off x="324430" y="3606625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this url </a:t>
            </a:r>
            <a:r>
              <a:rPr b="1" lang="en"/>
              <a:t>after</a:t>
            </a:r>
            <a:r>
              <a:rPr lang="en"/>
              <a:t> saving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0200" cy="45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5"/>
          <p:cNvSpPr/>
          <p:nvPr/>
        </p:nvSpPr>
        <p:spPr>
          <a:xfrm>
            <a:off x="3409354" y="4089581"/>
            <a:ext cx="1023204" cy="183119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5"/>
          <p:cNvSpPr/>
          <p:nvPr/>
        </p:nvSpPr>
        <p:spPr>
          <a:xfrm>
            <a:off x="4432558" y="4089581"/>
            <a:ext cx="465809" cy="183119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3576" cy="46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6"/>
          <p:cNvSpPr txBox="1"/>
          <p:nvPr/>
        </p:nvSpPr>
        <p:spPr>
          <a:xfrm>
            <a:off x="6338208" y="3613047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score</a:t>
            </a:r>
            <a:endParaRPr/>
          </a:p>
        </p:txBody>
      </p:sp>
      <p:cxnSp>
        <p:nvCxnSpPr>
          <p:cNvPr id="782" name="Google Shape;782;p36"/>
          <p:cNvCxnSpPr/>
          <p:nvPr/>
        </p:nvCxnSpPr>
        <p:spPr>
          <a:xfrm flipH="1">
            <a:off x="4172093" y="3819205"/>
            <a:ext cx="2214900" cy="1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36"/>
          <p:cNvSpPr txBox="1"/>
          <p:nvPr/>
        </p:nvSpPr>
        <p:spPr>
          <a:xfrm>
            <a:off x="6485141" y="1331814"/>
            <a:ext cx="167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with BeCode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22E3D"/>
      </a:dk1>
      <a:lt1>
        <a:srgbClr val="FFFFFF"/>
      </a:lt1>
      <a:dk2>
        <a:srgbClr val="5BC0CB"/>
      </a:dk2>
      <a:lt2>
        <a:srgbClr val="7CCDD5"/>
      </a:lt2>
      <a:accent1>
        <a:srgbClr val="9DD9E0"/>
      </a:accent1>
      <a:accent2>
        <a:srgbClr val="BDE6EA"/>
      </a:accent2>
      <a:accent3>
        <a:srgbClr val="DEF2F5"/>
      </a:accent3>
      <a:accent4>
        <a:srgbClr val="4E5864"/>
      </a:accent4>
      <a:accent5>
        <a:srgbClr val="7A828B"/>
      </a:accent5>
      <a:accent6>
        <a:srgbClr val="A2A7AE"/>
      </a:accent6>
      <a:hlink>
        <a:srgbClr val="BDC0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