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Titillium Web SemiBold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Titillium Web"/>
      <p:regular r:id="rId23"/>
      <p:bold r:id="rId24"/>
      <p:italic r:id="rId25"/>
      <p:boldItalic r:id="rId26"/>
    </p:embeddedFont>
    <p:embeddedFont>
      <p:font typeface="ABeeZee"/>
      <p:regular r:id="rId27"/>
      <p:italic r:id="rId28"/>
    </p:embeddedFont>
    <p:embeddedFont>
      <p:font typeface="Titillium Web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TitilliumWeb-bold.fntdata"/><Relationship Id="rId23" Type="http://schemas.openxmlformats.org/officeDocument/2006/relationships/font" Target="fonts/TitilliumWe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-boldItalic.fntdata"/><Relationship Id="rId25" Type="http://schemas.openxmlformats.org/officeDocument/2006/relationships/font" Target="fonts/TitilliumWeb-italic.fntdata"/><Relationship Id="rId28" Type="http://schemas.openxmlformats.org/officeDocument/2006/relationships/font" Target="fonts/ABeeZee-italic.fntdata"/><Relationship Id="rId27" Type="http://schemas.openxmlformats.org/officeDocument/2006/relationships/font" Target="fonts/ABeeZe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Light-italic.fntdata"/><Relationship Id="rId30" Type="http://schemas.openxmlformats.org/officeDocument/2006/relationships/font" Target="fonts/TitilliumWeb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TitilliumWeb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TitilliumWeb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TitilliumWebSemiBold-italic.fntdata"/><Relationship Id="rId16" Type="http://schemas.openxmlformats.org/officeDocument/2006/relationships/font" Target="fonts/TitilliumWebSemiBold-bold.fntdata"/><Relationship Id="rId19" Type="http://schemas.openxmlformats.org/officeDocument/2006/relationships/font" Target="fonts/Roboto-regular.fntdata"/><Relationship Id="rId18" Type="http://schemas.openxmlformats.org/officeDocument/2006/relationships/font" Target="fonts/TitilliumWeb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mural.co/invitation/mural/becode3468/1684216736064?sender=u3badbb0d4e9a17ab80537473&amp;key=35258d8b-1b47-4496-9ef3-20308c6d19b3" TargetMode="External"/><Relationship Id="rId3" Type="http://schemas.openxmlformats.org/officeDocument/2006/relationships/hyperlink" Target="https://app.mural.co/invitation/mural/becode3468/1684216755700?sender=u3badbb0d4e9a17ab80537473&amp;key=47a0b3c4-1bdd-4061-b313-41edc46ece8e" TargetMode="External"/><Relationship Id="rId4" Type="http://schemas.openxmlformats.org/officeDocument/2006/relationships/hyperlink" Target="https://app.mural.co/invitation/mural/becode3468/1684216865149?sender=u3badbb0d4e9a17ab80537473&amp;key=39c13740-cba1-4428-9a24-928df1c7823b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2211c1f5c3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2211c1f5c3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5fd047f0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5fd047f0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1: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https://app.mural.co/invitation/mural/becode3468/1684216736064?sender=u3badbb0d4e9a17ab80537473&amp;key=35258d8b-1b47-4496-9ef3-20308c6d19b3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2: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https://app.mural.co/invitation/mural/becode3468/1684216755700?sender=u3badbb0d4e9a17ab80537473&amp;key=47a0b3c4-1bdd-4061-b313-41edc46ece8e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3: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https://app.mural.co/invitation/mural/becode3468/1684216865149?sender=u3badbb0d4e9a17ab80537473&amp;key=39c13740-cba1-4428-9a24-928df1c7823b</a:t>
            </a:r>
            <a:r>
              <a:rPr lang="en-GB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237f3596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237f3596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85fd047f0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85fd047f0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237f3596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1237f3596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237f3596f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237f3596f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237f3596f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237f3596f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User Persona is a detailed real or hypothetical description of a typical end-user of the product the team is developing. Personas usually take the form of a written document with a photo, name, profession, style of living, and other important details.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237f3596f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237f3596f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A - Title slide - Clear" type="title">
  <p:cSld name="TITLE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B - Testimonials - Dark">
  <p:cSld name="TITLE_AND_BODY_2_6_1"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/>
          <p:nvPr/>
        </p:nvSpPr>
        <p:spPr>
          <a:xfrm>
            <a:off x="0" y="0"/>
            <a:ext cx="5471100" cy="51504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4473713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6575569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1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00" name="Google Shape;300;p11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03" name="Google Shape;303;p11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04" name="Google Shape;304;p11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05" name="Google Shape;305;p11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08" name="Google Shape;308;p11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0" name="Google Shape;310;p11"/>
          <p:cNvSpPr/>
          <p:nvPr/>
        </p:nvSpPr>
        <p:spPr>
          <a:xfrm>
            <a:off x="270000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645975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70000" y="291600"/>
            <a:ext cx="40689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15" name="Google Shape;315;p11"/>
          <p:cNvSpPr txBox="1"/>
          <p:nvPr>
            <p:ph type="title"/>
          </p:nvPr>
        </p:nvSpPr>
        <p:spPr>
          <a:xfrm>
            <a:off x="887625" y="291600"/>
            <a:ext cx="30420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316" name="Google Shape;316;p11"/>
          <p:cNvSpPr/>
          <p:nvPr>
            <p:ph idx="2" type="pic"/>
          </p:nvPr>
        </p:nvSpPr>
        <p:spPr>
          <a:xfrm>
            <a:off x="804206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7" name="Google Shape;317;p11"/>
          <p:cNvSpPr/>
          <p:nvPr>
            <p:ph idx="3" type="pic"/>
          </p:nvPr>
        </p:nvSpPr>
        <p:spPr>
          <a:xfrm>
            <a:off x="5007628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8" name="Google Shape;318;p11"/>
          <p:cNvSpPr/>
          <p:nvPr>
            <p:ph idx="4" type="pic"/>
          </p:nvPr>
        </p:nvSpPr>
        <p:spPr>
          <a:xfrm>
            <a:off x="7109213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9" name="Google Shape;319;p11"/>
          <p:cNvSpPr txBox="1"/>
          <p:nvPr>
            <p:ph idx="1" type="subTitle"/>
          </p:nvPr>
        </p:nvSpPr>
        <p:spPr>
          <a:xfrm>
            <a:off x="443475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11"/>
          <p:cNvSpPr txBox="1"/>
          <p:nvPr>
            <p:ph idx="5" type="body"/>
          </p:nvPr>
        </p:nvSpPr>
        <p:spPr>
          <a:xfrm>
            <a:off x="270000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11"/>
          <p:cNvSpPr txBox="1"/>
          <p:nvPr>
            <p:ph idx="6" type="subTitle"/>
          </p:nvPr>
        </p:nvSpPr>
        <p:spPr>
          <a:xfrm>
            <a:off x="645975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2" name="Google Shape;322;p11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2747831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11"/>
          <p:cNvSpPr txBox="1"/>
          <p:nvPr>
            <p:ph idx="7" type="subTitle"/>
          </p:nvPr>
        </p:nvSpPr>
        <p:spPr>
          <a:xfrm>
            <a:off x="2545331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11"/>
          <p:cNvSpPr txBox="1"/>
          <p:nvPr>
            <p:ph idx="8" type="body"/>
          </p:nvPr>
        </p:nvSpPr>
        <p:spPr>
          <a:xfrm>
            <a:off x="2371856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1"/>
          <p:cNvSpPr txBox="1"/>
          <p:nvPr>
            <p:ph idx="9" type="subTitle"/>
          </p:nvPr>
        </p:nvSpPr>
        <p:spPr>
          <a:xfrm>
            <a:off x="2747831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27" name="Google Shape;327;p11"/>
          <p:cNvSpPr/>
          <p:nvPr/>
        </p:nvSpPr>
        <p:spPr>
          <a:xfrm>
            <a:off x="4849688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8" name="Google Shape;328;p11"/>
          <p:cNvSpPr txBox="1"/>
          <p:nvPr>
            <p:ph idx="13" type="body"/>
          </p:nvPr>
        </p:nvSpPr>
        <p:spPr>
          <a:xfrm>
            <a:off x="4473713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11"/>
          <p:cNvSpPr txBox="1"/>
          <p:nvPr>
            <p:ph idx="14" type="subTitle"/>
          </p:nvPr>
        </p:nvSpPr>
        <p:spPr>
          <a:xfrm>
            <a:off x="4849688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30" name="Google Shape;330;p11"/>
          <p:cNvSpPr/>
          <p:nvPr/>
        </p:nvSpPr>
        <p:spPr>
          <a:xfrm>
            <a:off x="6951544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1" name="Google Shape;331;p11"/>
          <p:cNvSpPr txBox="1"/>
          <p:nvPr>
            <p:ph idx="15" type="body"/>
          </p:nvPr>
        </p:nvSpPr>
        <p:spPr>
          <a:xfrm>
            <a:off x="6575569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16" type="subTitle"/>
          </p:nvPr>
        </p:nvSpPr>
        <p:spPr>
          <a:xfrm>
            <a:off x="6951544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33" name="Google Shape;333;p11"/>
          <p:cNvSpPr txBox="1"/>
          <p:nvPr>
            <p:ph idx="17" type="subTitle"/>
          </p:nvPr>
        </p:nvSpPr>
        <p:spPr>
          <a:xfrm>
            <a:off x="4647188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11"/>
          <p:cNvSpPr txBox="1"/>
          <p:nvPr>
            <p:ph idx="18" type="subTitle"/>
          </p:nvPr>
        </p:nvSpPr>
        <p:spPr>
          <a:xfrm>
            <a:off x="6749044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11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36" name="Google Shape;336;p11"/>
          <p:cNvSpPr/>
          <p:nvPr>
            <p:ph idx="19" type="pic"/>
          </p:nvPr>
        </p:nvSpPr>
        <p:spPr>
          <a:xfrm>
            <a:off x="2905781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A - Title+Graph+PhotoCollage - Light">
  <p:cSld name="TITLE_AND_BODY_2_5">
    <p:bg>
      <p:bgPr>
        <a:solidFill>
          <a:srgbClr val="F4F5F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340" name="Google Shape;340;p1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41" name="Google Shape;341;p1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44" name="Google Shape;344;p1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45" name="Google Shape;345;p1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46" name="Google Shape;346;p1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8" name="Google Shape;348;p1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49" name="Google Shape;349;p1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51" name="Google Shape;351;p12"/>
          <p:cNvSpPr/>
          <p:nvPr/>
        </p:nvSpPr>
        <p:spPr>
          <a:xfrm flipH="1" rot="10800000">
            <a:off x="0" y="-6694"/>
            <a:ext cx="4340700" cy="241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2"/>
          <p:cNvSpPr/>
          <p:nvPr/>
        </p:nvSpPr>
        <p:spPr>
          <a:xfrm>
            <a:off x="293363" y="1483330"/>
            <a:ext cx="5470200" cy="3196200"/>
          </a:xfrm>
          <a:prstGeom prst="roundRect">
            <a:avLst>
              <a:gd fmla="val 1121" name="adj"/>
            </a:avLst>
          </a:prstGeom>
          <a:solidFill>
            <a:srgbClr val="DEF2F5"/>
          </a:solidFill>
          <a:ln cap="flat" cmpd="sng" w="114300">
            <a:solidFill>
              <a:srgbClr val="DEF2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1671263" y="291600"/>
            <a:ext cx="5470200" cy="1365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270000" y="4651031"/>
            <a:ext cx="5514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2"/>
          <p:cNvSpPr txBox="1"/>
          <p:nvPr/>
        </p:nvSpPr>
        <p:spPr>
          <a:xfrm>
            <a:off x="6603140" y="944395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356" name="Google Shape;356;p12"/>
          <p:cNvSpPr txBox="1"/>
          <p:nvPr>
            <p:ph idx="1" type="subTitle"/>
          </p:nvPr>
        </p:nvSpPr>
        <p:spPr>
          <a:xfrm>
            <a:off x="1663540" y="260079"/>
            <a:ext cx="5155800" cy="1410600"/>
          </a:xfrm>
          <a:prstGeom prst="rect">
            <a:avLst/>
          </a:prstGeom>
        </p:spPr>
        <p:txBody>
          <a:bodyPr anchorCtr="0" anchor="ctr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357" name="Google Shape;357;p12"/>
          <p:cNvSpPr/>
          <p:nvPr>
            <p:ph idx="2" type="pic"/>
          </p:nvPr>
        </p:nvSpPr>
        <p:spPr>
          <a:xfrm>
            <a:off x="5103028" y="1792013"/>
            <a:ext cx="20364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58" name="Google Shape;358;p12"/>
          <p:cNvSpPr/>
          <p:nvPr>
            <p:ph idx="3" type="pic"/>
          </p:nvPr>
        </p:nvSpPr>
        <p:spPr>
          <a:xfrm>
            <a:off x="7276416" y="1792013"/>
            <a:ext cx="12663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59" name="Google Shape;359;p12"/>
          <p:cNvSpPr/>
          <p:nvPr>
            <p:ph idx="4" type="pic"/>
          </p:nvPr>
        </p:nvSpPr>
        <p:spPr>
          <a:xfrm>
            <a:off x="4340813" y="3303225"/>
            <a:ext cx="1921200" cy="17244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60" name="Google Shape;360;p12"/>
          <p:cNvSpPr/>
          <p:nvPr>
            <p:ph idx="5" type="pic"/>
          </p:nvPr>
        </p:nvSpPr>
        <p:spPr>
          <a:xfrm>
            <a:off x="6408591" y="3303225"/>
            <a:ext cx="21339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B - Title+Graph+PhotoCollage - Dark">
  <p:cSld name="TITLE_AND_BODY_2_5_1">
    <p:bg>
      <p:bgPr>
        <a:solidFill>
          <a:schemeClr val="dk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13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64" name="Google Shape;364;p13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67" name="Google Shape;367;p13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69" name="Google Shape;369;p13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1" name="Google Shape;371;p13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72" name="Google Shape;372;p13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3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4" name="Google Shape;374;p13"/>
          <p:cNvSpPr/>
          <p:nvPr/>
        </p:nvSpPr>
        <p:spPr>
          <a:xfrm flipH="1" rot="10800000">
            <a:off x="0" y="-6694"/>
            <a:ext cx="4340700" cy="241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3"/>
          <p:cNvSpPr/>
          <p:nvPr/>
        </p:nvSpPr>
        <p:spPr>
          <a:xfrm>
            <a:off x="293363" y="1483330"/>
            <a:ext cx="5470200" cy="3196200"/>
          </a:xfrm>
          <a:prstGeom prst="roundRect">
            <a:avLst>
              <a:gd fmla="val 1121" name="adj"/>
            </a:avLst>
          </a:prstGeom>
          <a:solidFill>
            <a:srgbClr val="DEF2F5"/>
          </a:solidFill>
          <a:ln cap="flat" cmpd="sng" w="114300">
            <a:solidFill>
              <a:srgbClr val="DEF2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1671263" y="291600"/>
            <a:ext cx="5470200" cy="1365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270000" y="4651031"/>
            <a:ext cx="5514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 txBox="1"/>
          <p:nvPr/>
        </p:nvSpPr>
        <p:spPr>
          <a:xfrm>
            <a:off x="6603140" y="944395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379" name="Google Shape;379;p13"/>
          <p:cNvSpPr txBox="1"/>
          <p:nvPr>
            <p:ph idx="1" type="subTitle"/>
          </p:nvPr>
        </p:nvSpPr>
        <p:spPr>
          <a:xfrm>
            <a:off x="1663540" y="260079"/>
            <a:ext cx="5155800" cy="1410600"/>
          </a:xfrm>
          <a:prstGeom prst="rect">
            <a:avLst/>
          </a:prstGeom>
        </p:spPr>
        <p:txBody>
          <a:bodyPr anchorCtr="0" anchor="ctr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380" name="Google Shape;380;p13"/>
          <p:cNvSpPr/>
          <p:nvPr>
            <p:ph idx="2" type="pic"/>
          </p:nvPr>
        </p:nvSpPr>
        <p:spPr>
          <a:xfrm>
            <a:off x="5103028" y="1792013"/>
            <a:ext cx="20364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1" name="Google Shape;381;p13"/>
          <p:cNvSpPr/>
          <p:nvPr>
            <p:ph idx="3" type="pic"/>
          </p:nvPr>
        </p:nvSpPr>
        <p:spPr>
          <a:xfrm>
            <a:off x="7276416" y="1792013"/>
            <a:ext cx="12663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2" name="Google Shape;382;p13"/>
          <p:cNvSpPr/>
          <p:nvPr>
            <p:ph idx="4" type="pic"/>
          </p:nvPr>
        </p:nvSpPr>
        <p:spPr>
          <a:xfrm>
            <a:off x="4340813" y="3303225"/>
            <a:ext cx="1921200" cy="17244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3" name="Google Shape;383;p13"/>
          <p:cNvSpPr/>
          <p:nvPr>
            <p:ph idx="5" type="pic"/>
          </p:nvPr>
        </p:nvSpPr>
        <p:spPr>
          <a:xfrm>
            <a:off x="6408591" y="3303225"/>
            <a:ext cx="2133900" cy="1376100"/>
          </a:xfrm>
          <a:prstGeom prst="roundRect">
            <a:avLst>
              <a:gd fmla="val 6634" name="adj"/>
            </a:avLst>
          </a:prstGeom>
          <a:noFill/>
          <a:ln>
            <a:noFill/>
          </a:ln>
        </p:spPr>
      </p:sp>
      <p:sp>
        <p:nvSpPr>
          <p:cNvPr id="384" name="Google Shape;384;p13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A - Title + 2 highlighted texts + 2 images + 2 icons/graphs-Light">
  <p:cSld name="TITLE_AND_BODY_2_4">
    <p:bg>
      <p:bgPr>
        <a:solidFill>
          <a:srgbClr val="F4F5F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388" name="Google Shape;388;p14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389" name="Google Shape;389;p14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392" name="Google Shape;392;p14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393" name="Google Shape;393;p14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394" name="Google Shape;394;p14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4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397" name="Google Shape;397;p14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4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99" name="Google Shape;399;p14"/>
          <p:cNvSpPr/>
          <p:nvPr/>
        </p:nvSpPr>
        <p:spPr>
          <a:xfrm>
            <a:off x="0" y="0"/>
            <a:ext cx="2937600" cy="51504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1671305" y="291600"/>
            <a:ext cx="2667600" cy="28767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01" name="Google Shape;401;p14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871029" y="351187"/>
            <a:ext cx="1266300" cy="124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4"/>
          <p:cNvSpPr/>
          <p:nvPr/>
        </p:nvSpPr>
        <p:spPr>
          <a:xfrm>
            <a:off x="4473797" y="286200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Internship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4500625" y="305646"/>
            <a:ext cx="229500" cy="229500"/>
          </a:xfrm>
          <a:prstGeom prst="ellipse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1</a:t>
            </a:r>
            <a:endParaRPr b="1" sz="11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4473797" y="1392413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Out of reach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4500625" y="1411858"/>
            <a:ext cx="229500" cy="229500"/>
          </a:xfrm>
          <a:prstGeom prst="ellipse">
            <a:avLst/>
          </a:prstGeom>
          <a:solidFill>
            <a:srgbClr val="DEF2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4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4473797" y="1023675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Another training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4500625" y="1043121"/>
            <a:ext cx="229500" cy="229500"/>
          </a:xfrm>
          <a:prstGeom prst="ellipse">
            <a:avLst/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3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4473797" y="654938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Job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4500625" y="674383"/>
            <a:ext cx="229500" cy="229500"/>
          </a:xfrm>
          <a:prstGeom prst="ellipse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2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4473797" y="1800113"/>
            <a:ext cx="2667600" cy="1365300"/>
          </a:xfrm>
          <a:prstGeom prst="roundRect">
            <a:avLst>
              <a:gd fmla="val 84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11" name="Google Shape;411;p14"/>
          <p:cNvSpPr/>
          <p:nvPr/>
        </p:nvSpPr>
        <p:spPr>
          <a:xfrm>
            <a:off x="5875097" y="3303225"/>
            <a:ext cx="2667600" cy="1365300"/>
          </a:xfrm>
          <a:prstGeom prst="roundRect">
            <a:avLst>
              <a:gd fmla="val 84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C0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2958234" y="2541457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413" name="Google Shape;413;p14"/>
          <p:cNvSpPr txBox="1"/>
          <p:nvPr>
            <p:ph idx="1" type="subTitle"/>
          </p:nvPr>
        </p:nvSpPr>
        <p:spPr>
          <a:xfrm>
            <a:off x="1668197" y="291581"/>
            <a:ext cx="2667600" cy="25737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414" name="Google Shape;414;p14"/>
          <p:cNvSpPr txBox="1"/>
          <p:nvPr>
            <p:ph idx="2" type="subTitle"/>
          </p:nvPr>
        </p:nvSpPr>
        <p:spPr>
          <a:xfrm>
            <a:off x="4473797" y="1800113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5" name="Google Shape;415;p14"/>
          <p:cNvSpPr txBox="1"/>
          <p:nvPr>
            <p:ph idx="3" type="subTitle"/>
          </p:nvPr>
        </p:nvSpPr>
        <p:spPr>
          <a:xfrm>
            <a:off x="5882072" y="3303225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16" name="Google Shape;416;p14"/>
          <p:cNvSpPr/>
          <p:nvPr>
            <p:ph idx="4" type="pic"/>
          </p:nvPr>
        </p:nvSpPr>
        <p:spPr>
          <a:xfrm>
            <a:off x="270300" y="3297713"/>
            <a:ext cx="4065300" cy="20388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7" name="Google Shape;417;p14"/>
          <p:cNvSpPr/>
          <p:nvPr>
            <p:ph idx="5" type="pic"/>
          </p:nvPr>
        </p:nvSpPr>
        <p:spPr>
          <a:xfrm>
            <a:off x="4473797" y="-108122"/>
            <a:ext cx="2667600" cy="17706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8" name="Google Shape;418;p14"/>
          <p:cNvSpPr/>
          <p:nvPr>
            <p:ph idx="6" type="pic"/>
          </p:nvPr>
        </p:nvSpPr>
        <p:spPr>
          <a:xfrm>
            <a:off x="7276320" y="17975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19" name="Google Shape;419;p14"/>
          <p:cNvSpPr/>
          <p:nvPr>
            <p:ph idx="7" type="pic"/>
          </p:nvPr>
        </p:nvSpPr>
        <p:spPr>
          <a:xfrm>
            <a:off x="4473795" y="33032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B - Title + 2 highlighted texts + 2 images + 2 icons/graphs-Dark">
  <p:cSld name="TITLE_AND_BODY_2_4_1">
    <p:bg>
      <p:bgPr>
        <a:solidFill>
          <a:schemeClr val="dk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423" name="Google Shape;423;p15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426" name="Google Shape;426;p15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427" name="Google Shape;427;p15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428" name="Google Shape;428;p15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15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0" name="Google Shape;430;p15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431" name="Google Shape;431;p15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15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33" name="Google Shape;433;p15"/>
          <p:cNvSpPr/>
          <p:nvPr/>
        </p:nvSpPr>
        <p:spPr>
          <a:xfrm>
            <a:off x="0" y="0"/>
            <a:ext cx="29376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5"/>
          <p:cNvSpPr/>
          <p:nvPr/>
        </p:nvSpPr>
        <p:spPr>
          <a:xfrm>
            <a:off x="1671305" y="291600"/>
            <a:ext cx="2667600" cy="28767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435" name="Google Shape;435;p1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5871029" y="351187"/>
            <a:ext cx="1266300" cy="1246241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5"/>
          <p:cNvSpPr/>
          <p:nvPr/>
        </p:nvSpPr>
        <p:spPr>
          <a:xfrm>
            <a:off x="4473797" y="286200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Internship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4500625" y="305646"/>
            <a:ext cx="229500" cy="229500"/>
          </a:xfrm>
          <a:prstGeom prst="ellipse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ABeeZee"/>
                <a:ea typeface="ABeeZee"/>
                <a:cs typeface="ABeeZee"/>
                <a:sym typeface="ABeeZee"/>
              </a:rPr>
              <a:t>1</a:t>
            </a:r>
            <a:endParaRPr b="1" sz="1100">
              <a:solidFill>
                <a:srgbClr val="FFFFFF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4473797" y="1392413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Out of reach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4500625" y="1411858"/>
            <a:ext cx="229500" cy="229500"/>
          </a:xfrm>
          <a:prstGeom prst="ellipse">
            <a:avLst/>
          </a:prstGeom>
          <a:solidFill>
            <a:srgbClr val="DEF2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4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4473797" y="1023675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Another training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1" name="Google Shape;441;p15"/>
          <p:cNvSpPr/>
          <p:nvPr/>
        </p:nvSpPr>
        <p:spPr>
          <a:xfrm>
            <a:off x="4500625" y="1043121"/>
            <a:ext cx="229500" cy="229500"/>
          </a:xfrm>
          <a:prstGeom prst="ellipse">
            <a:avLst/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3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4473797" y="654938"/>
            <a:ext cx="1266300" cy="2700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34275" lIns="283500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Job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43" name="Google Shape;443;p15"/>
          <p:cNvSpPr/>
          <p:nvPr/>
        </p:nvSpPr>
        <p:spPr>
          <a:xfrm>
            <a:off x="4500625" y="674383"/>
            <a:ext cx="229500" cy="229500"/>
          </a:xfrm>
          <a:prstGeom prst="ellipse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22E3D"/>
                </a:solidFill>
                <a:latin typeface="ABeeZee"/>
                <a:ea typeface="ABeeZee"/>
                <a:cs typeface="ABeeZee"/>
                <a:sym typeface="ABeeZee"/>
              </a:rPr>
              <a:t>2</a:t>
            </a:r>
            <a:endParaRPr b="1" sz="1100">
              <a:solidFill>
                <a:srgbClr val="222E3D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4473797" y="1800113"/>
            <a:ext cx="2667600" cy="1365300"/>
          </a:xfrm>
          <a:prstGeom prst="roundRect">
            <a:avLst>
              <a:gd fmla="val 847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45" name="Google Shape;445;p15"/>
          <p:cNvSpPr/>
          <p:nvPr/>
        </p:nvSpPr>
        <p:spPr>
          <a:xfrm>
            <a:off x="5875097" y="3303225"/>
            <a:ext cx="2667600" cy="1365300"/>
          </a:xfrm>
          <a:prstGeom prst="roundRect">
            <a:avLst>
              <a:gd fmla="val 847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202500" spcFirstLastPara="1" rIns="202500" wrap="square" tIns="135000">
            <a:noAutofit/>
          </a:bodyPr>
          <a:lstStyle/>
          <a:p>
            <a:pPr indent="-15240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C0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2958234" y="2541457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447" name="Google Shape;447;p15"/>
          <p:cNvSpPr txBox="1"/>
          <p:nvPr>
            <p:ph idx="1" type="subTitle"/>
          </p:nvPr>
        </p:nvSpPr>
        <p:spPr>
          <a:xfrm>
            <a:off x="1668197" y="291581"/>
            <a:ext cx="2667600" cy="25737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448" name="Google Shape;448;p15"/>
          <p:cNvSpPr/>
          <p:nvPr>
            <p:ph idx="2" type="pic"/>
          </p:nvPr>
        </p:nvSpPr>
        <p:spPr>
          <a:xfrm>
            <a:off x="270300" y="3297713"/>
            <a:ext cx="4065300" cy="20388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49" name="Google Shape;449;p15"/>
          <p:cNvSpPr/>
          <p:nvPr>
            <p:ph idx="3" type="pic"/>
          </p:nvPr>
        </p:nvSpPr>
        <p:spPr>
          <a:xfrm>
            <a:off x="4473797" y="-108122"/>
            <a:ext cx="2667600" cy="17706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0" name="Google Shape;450;p15"/>
          <p:cNvSpPr/>
          <p:nvPr>
            <p:ph idx="4" type="pic"/>
          </p:nvPr>
        </p:nvSpPr>
        <p:spPr>
          <a:xfrm>
            <a:off x="7276320" y="17975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1" name="Google Shape;451;p15"/>
          <p:cNvSpPr/>
          <p:nvPr>
            <p:ph idx="5" type="pic"/>
          </p:nvPr>
        </p:nvSpPr>
        <p:spPr>
          <a:xfrm>
            <a:off x="4473795" y="3303225"/>
            <a:ext cx="1266300" cy="1365300"/>
          </a:xfrm>
          <a:prstGeom prst="roundRect">
            <a:avLst>
              <a:gd fmla="val 5303" name="adj"/>
            </a:avLst>
          </a:prstGeom>
          <a:noFill/>
          <a:ln>
            <a:noFill/>
          </a:ln>
        </p:spPr>
      </p:sp>
      <p:sp>
        <p:nvSpPr>
          <p:cNvPr id="452" name="Google Shape;452;p15"/>
          <p:cNvSpPr txBox="1"/>
          <p:nvPr>
            <p:ph idx="6" type="subTitle"/>
          </p:nvPr>
        </p:nvSpPr>
        <p:spPr>
          <a:xfrm>
            <a:off x="4473797" y="1800113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53" name="Google Shape;453;p15"/>
          <p:cNvSpPr txBox="1"/>
          <p:nvPr>
            <p:ph idx="7" type="subTitle"/>
          </p:nvPr>
        </p:nvSpPr>
        <p:spPr>
          <a:xfrm>
            <a:off x="5882072" y="3303225"/>
            <a:ext cx="2653500" cy="1365300"/>
          </a:xfrm>
          <a:prstGeom prst="rect">
            <a:avLst/>
          </a:prstGeom>
        </p:spPr>
        <p:txBody>
          <a:bodyPr anchorCtr="0" anchor="t" bIns="135000" lIns="202500" spcFirstLastPara="1" rIns="202500" wrap="square" tIns="135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spcBef>
                <a:spcPts val="400"/>
              </a:spcBef>
              <a:spcAft>
                <a:spcPts val="400"/>
              </a:spcAft>
              <a:buClr>
                <a:schemeClr val="dk2"/>
              </a:buClr>
              <a:buSzPts val="1400"/>
              <a:buFont typeface="Titillium Web SemiBold"/>
              <a:buNone/>
              <a:defRPr sz="14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54" name="Google Shape;454;p15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A 5columns-Light">
  <p:cSld name="TITLE_AND_BODY_2_3">
    <p:bg>
      <p:bgPr>
        <a:solidFill>
          <a:srgbClr val="F4F5F5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6"/>
          <p:cNvSpPr/>
          <p:nvPr/>
        </p:nvSpPr>
        <p:spPr>
          <a:xfrm flipH="1" rot="10800000">
            <a:off x="0" y="-6900"/>
            <a:ext cx="8856600" cy="21081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1951688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8" name="Google Shape;458;p16"/>
          <p:cNvSpPr/>
          <p:nvPr/>
        </p:nvSpPr>
        <p:spPr>
          <a:xfrm>
            <a:off x="2028919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59" name="Google Shape;459;p16"/>
          <p:cNvSpPr/>
          <p:nvPr/>
        </p:nvSpPr>
        <p:spPr>
          <a:xfrm>
            <a:off x="2028920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0" name="Google Shape;460;p16"/>
          <p:cNvSpPr/>
          <p:nvPr/>
        </p:nvSpPr>
        <p:spPr>
          <a:xfrm>
            <a:off x="2028919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1" name="Google Shape;461;p16"/>
          <p:cNvSpPr/>
          <p:nvPr/>
        </p:nvSpPr>
        <p:spPr>
          <a:xfrm>
            <a:off x="27000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62" name="Google Shape;462;p16"/>
          <p:cNvSpPr/>
          <p:nvPr/>
        </p:nvSpPr>
        <p:spPr>
          <a:xfrm>
            <a:off x="34723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3" name="Google Shape;463;p16"/>
          <p:cNvSpPr/>
          <p:nvPr/>
        </p:nvSpPr>
        <p:spPr>
          <a:xfrm>
            <a:off x="34723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34723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3633375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466" name="Google Shape;466;p16"/>
          <p:cNvSpPr/>
          <p:nvPr/>
        </p:nvSpPr>
        <p:spPr>
          <a:xfrm>
            <a:off x="3710606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7" name="Google Shape;467;p16"/>
          <p:cNvSpPr/>
          <p:nvPr/>
        </p:nvSpPr>
        <p:spPr>
          <a:xfrm>
            <a:off x="3710607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68" name="Google Shape;468;p16"/>
          <p:cNvSpPr/>
          <p:nvPr/>
        </p:nvSpPr>
        <p:spPr>
          <a:xfrm>
            <a:off x="3710606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69" name="Google Shape;469;p16"/>
          <p:cNvSpPr/>
          <p:nvPr/>
        </p:nvSpPr>
        <p:spPr>
          <a:xfrm>
            <a:off x="5315063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5392294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1" name="Google Shape;471;p16"/>
          <p:cNvSpPr/>
          <p:nvPr/>
        </p:nvSpPr>
        <p:spPr>
          <a:xfrm>
            <a:off x="5392295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2" name="Google Shape;472;p16"/>
          <p:cNvSpPr/>
          <p:nvPr/>
        </p:nvSpPr>
        <p:spPr>
          <a:xfrm>
            <a:off x="5392294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3" name="Google Shape;473;p16"/>
          <p:cNvSpPr/>
          <p:nvPr/>
        </p:nvSpPr>
        <p:spPr>
          <a:xfrm>
            <a:off x="699675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4" name="Google Shape;474;p16"/>
          <p:cNvSpPr/>
          <p:nvPr/>
        </p:nvSpPr>
        <p:spPr>
          <a:xfrm>
            <a:off x="707398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5" name="Google Shape;475;p16"/>
          <p:cNvSpPr/>
          <p:nvPr/>
        </p:nvSpPr>
        <p:spPr>
          <a:xfrm>
            <a:off x="707398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476" name="Google Shape;476;p16"/>
          <p:cNvSpPr/>
          <p:nvPr/>
        </p:nvSpPr>
        <p:spPr>
          <a:xfrm>
            <a:off x="707398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rgbClr val="E9EAE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77" name="Google Shape;477;p1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6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480" name="Google Shape;480;p16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481" name="Google Shape;481;p16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484" name="Google Shape;484;p16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485" name="Google Shape;485;p16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486" name="Google Shape;486;p16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88" name="Google Shape;488;p16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489" name="Google Shape;489;p16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91" name="Google Shape;491;p16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493" name="Google Shape;493;p16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34723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2" type="subTitle"/>
          </p:nvPr>
        </p:nvSpPr>
        <p:spPr>
          <a:xfrm>
            <a:off x="2028919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3" type="subTitle"/>
          </p:nvPr>
        </p:nvSpPr>
        <p:spPr>
          <a:xfrm>
            <a:off x="3710606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4" type="subTitle"/>
          </p:nvPr>
        </p:nvSpPr>
        <p:spPr>
          <a:xfrm>
            <a:off x="5392294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8" name="Google Shape;498;p16"/>
          <p:cNvSpPr txBox="1"/>
          <p:nvPr>
            <p:ph idx="5" type="subTitle"/>
          </p:nvPr>
        </p:nvSpPr>
        <p:spPr>
          <a:xfrm>
            <a:off x="707398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16"/>
          <p:cNvSpPr txBox="1"/>
          <p:nvPr>
            <p:ph idx="6" type="body"/>
          </p:nvPr>
        </p:nvSpPr>
        <p:spPr>
          <a:xfrm>
            <a:off x="1951688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0" name="Google Shape;500;p16"/>
          <p:cNvSpPr txBox="1"/>
          <p:nvPr>
            <p:ph idx="7" type="body"/>
          </p:nvPr>
        </p:nvSpPr>
        <p:spPr>
          <a:xfrm>
            <a:off x="3633375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1" name="Google Shape;501;p16"/>
          <p:cNvSpPr txBox="1"/>
          <p:nvPr>
            <p:ph idx="8" type="body"/>
          </p:nvPr>
        </p:nvSpPr>
        <p:spPr>
          <a:xfrm>
            <a:off x="5315063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2" name="Google Shape;502;p16"/>
          <p:cNvSpPr txBox="1"/>
          <p:nvPr>
            <p:ph idx="9" type="body"/>
          </p:nvPr>
        </p:nvSpPr>
        <p:spPr>
          <a:xfrm>
            <a:off x="699675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3" name="Google Shape;503;p16"/>
          <p:cNvSpPr txBox="1"/>
          <p:nvPr>
            <p:ph idx="13" type="body"/>
          </p:nvPr>
        </p:nvSpPr>
        <p:spPr>
          <a:xfrm>
            <a:off x="27000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4" name="Google Shape;504;p16"/>
          <p:cNvSpPr txBox="1"/>
          <p:nvPr>
            <p:ph idx="14" type="subTitle"/>
          </p:nvPr>
        </p:nvSpPr>
        <p:spPr>
          <a:xfrm>
            <a:off x="34723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5" name="Google Shape;505;p16"/>
          <p:cNvSpPr txBox="1"/>
          <p:nvPr>
            <p:ph idx="15" type="subTitle"/>
          </p:nvPr>
        </p:nvSpPr>
        <p:spPr>
          <a:xfrm>
            <a:off x="34723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6" name="Google Shape;506;p16"/>
          <p:cNvSpPr txBox="1"/>
          <p:nvPr>
            <p:ph idx="16" type="subTitle"/>
          </p:nvPr>
        </p:nvSpPr>
        <p:spPr>
          <a:xfrm>
            <a:off x="2028919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7" name="Google Shape;507;p16"/>
          <p:cNvSpPr txBox="1"/>
          <p:nvPr>
            <p:ph idx="17" type="subTitle"/>
          </p:nvPr>
        </p:nvSpPr>
        <p:spPr>
          <a:xfrm>
            <a:off x="2028919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8" name="Google Shape;508;p16"/>
          <p:cNvSpPr txBox="1"/>
          <p:nvPr>
            <p:ph idx="18" type="subTitle"/>
          </p:nvPr>
        </p:nvSpPr>
        <p:spPr>
          <a:xfrm>
            <a:off x="3710606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09" name="Google Shape;509;p16"/>
          <p:cNvSpPr txBox="1"/>
          <p:nvPr>
            <p:ph idx="19" type="subTitle"/>
          </p:nvPr>
        </p:nvSpPr>
        <p:spPr>
          <a:xfrm>
            <a:off x="3710606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0" name="Google Shape;510;p16"/>
          <p:cNvSpPr txBox="1"/>
          <p:nvPr>
            <p:ph idx="20" type="subTitle"/>
          </p:nvPr>
        </p:nvSpPr>
        <p:spPr>
          <a:xfrm>
            <a:off x="5392294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11" name="Google Shape;511;p16"/>
          <p:cNvSpPr txBox="1"/>
          <p:nvPr>
            <p:ph idx="21" type="subTitle"/>
          </p:nvPr>
        </p:nvSpPr>
        <p:spPr>
          <a:xfrm>
            <a:off x="5392294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2" name="Google Shape;512;p16"/>
          <p:cNvSpPr txBox="1"/>
          <p:nvPr>
            <p:ph idx="22" type="subTitle"/>
          </p:nvPr>
        </p:nvSpPr>
        <p:spPr>
          <a:xfrm>
            <a:off x="707398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13" name="Google Shape;513;p16"/>
          <p:cNvSpPr txBox="1"/>
          <p:nvPr>
            <p:ph idx="23" type="subTitle"/>
          </p:nvPr>
        </p:nvSpPr>
        <p:spPr>
          <a:xfrm>
            <a:off x="707398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tillium Web"/>
              <a:buNone/>
              <a:defRPr sz="1000"/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B 5columns-Dark">
  <p:cSld name="TITLE_AND_BODY_2_3_1">
    <p:bg>
      <p:bgPr>
        <a:solidFill>
          <a:schemeClr val="dk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7"/>
          <p:cNvSpPr/>
          <p:nvPr/>
        </p:nvSpPr>
        <p:spPr>
          <a:xfrm flipH="1" rot="10800000">
            <a:off x="0" y="-6900"/>
            <a:ext cx="8856600" cy="21081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18" name="Google Shape;518;p17"/>
          <p:cNvSpPr/>
          <p:nvPr/>
        </p:nvSpPr>
        <p:spPr>
          <a:xfrm>
            <a:off x="1951688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2028919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2028920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2028919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2" name="Google Shape;522;p17"/>
          <p:cNvSpPr/>
          <p:nvPr/>
        </p:nvSpPr>
        <p:spPr>
          <a:xfrm>
            <a:off x="27000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23" name="Google Shape;523;p17"/>
          <p:cNvSpPr/>
          <p:nvPr/>
        </p:nvSpPr>
        <p:spPr>
          <a:xfrm>
            <a:off x="34723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4" name="Google Shape;524;p17"/>
          <p:cNvSpPr/>
          <p:nvPr/>
        </p:nvSpPr>
        <p:spPr>
          <a:xfrm>
            <a:off x="34723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5" name="Google Shape;525;p17"/>
          <p:cNvSpPr/>
          <p:nvPr/>
        </p:nvSpPr>
        <p:spPr>
          <a:xfrm>
            <a:off x="34723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3633375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527" name="Google Shape;527;p17"/>
          <p:cNvSpPr/>
          <p:nvPr/>
        </p:nvSpPr>
        <p:spPr>
          <a:xfrm>
            <a:off x="3710606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28" name="Google Shape;528;p17"/>
          <p:cNvSpPr/>
          <p:nvPr/>
        </p:nvSpPr>
        <p:spPr>
          <a:xfrm>
            <a:off x="3710607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29" name="Google Shape;529;p17"/>
          <p:cNvSpPr/>
          <p:nvPr/>
        </p:nvSpPr>
        <p:spPr>
          <a:xfrm>
            <a:off x="3710606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0" name="Google Shape;530;p17"/>
          <p:cNvSpPr/>
          <p:nvPr/>
        </p:nvSpPr>
        <p:spPr>
          <a:xfrm>
            <a:off x="5315063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1" name="Google Shape;531;p17"/>
          <p:cNvSpPr/>
          <p:nvPr/>
        </p:nvSpPr>
        <p:spPr>
          <a:xfrm>
            <a:off x="5392294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2" name="Google Shape;532;p17"/>
          <p:cNvSpPr/>
          <p:nvPr/>
        </p:nvSpPr>
        <p:spPr>
          <a:xfrm>
            <a:off x="5392295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33" name="Google Shape;533;p17"/>
          <p:cNvSpPr/>
          <p:nvPr/>
        </p:nvSpPr>
        <p:spPr>
          <a:xfrm>
            <a:off x="5392294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4" name="Google Shape;534;p17"/>
          <p:cNvSpPr/>
          <p:nvPr/>
        </p:nvSpPr>
        <p:spPr>
          <a:xfrm>
            <a:off x="6996750" y="1040334"/>
            <a:ext cx="1545900" cy="3643200"/>
          </a:xfrm>
          <a:prstGeom prst="round2SameRect">
            <a:avLst>
              <a:gd fmla="val 15946" name="adj1"/>
              <a:gd fmla="val 391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67500" spcFirstLastPara="1" rIns="67500" wrap="square" tIns="54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1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5" name="Google Shape;535;p17"/>
          <p:cNvSpPr/>
          <p:nvPr/>
        </p:nvSpPr>
        <p:spPr>
          <a:xfrm>
            <a:off x="7073981" y="1117341"/>
            <a:ext cx="1391400" cy="3885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7073982" y="4101460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7073981" y="4384032"/>
            <a:ext cx="1391400" cy="216000"/>
          </a:xfrm>
          <a:prstGeom prst="roundRect">
            <a:avLst>
              <a:gd fmla="val 665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17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541" name="Google Shape;541;p17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544" name="Google Shape;544;p17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545" name="Google Shape;545;p17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546" name="Google Shape;546;p17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7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8" name="Google Shape;548;p17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549" name="Google Shape;549;p17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17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51" name="Google Shape;551;p17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552" name="Google Shape;552;p17"/>
          <p:cNvSpPr txBox="1"/>
          <p:nvPr>
            <p:ph idx="1" type="subTitle"/>
          </p:nvPr>
        </p:nvSpPr>
        <p:spPr>
          <a:xfrm>
            <a:off x="34723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3" name="Google Shape;553;p17"/>
          <p:cNvSpPr txBox="1"/>
          <p:nvPr>
            <p:ph idx="2" type="subTitle"/>
          </p:nvPr>
        </p:nvSpPr>
        <p:spPr>
          <a:xfrm>
            <a:off x="2028919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4" name="Google Shape;554;p17"/>
          <p:cNvSpPr txBox="1"/>
          <p:nvPr>
            <p:ph idx="3" type="subTitle"/>
          </p:nvPr>
        </p:nvSpPr>
        <p:spPr>
          <a:xfrm>
            <a:off x="3710606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p17"/>
          <p:cNvSpPr txBox="1"/>
          <p:nvPr>
            <p:ph idx="4" type="subTitle"/>
          </p:nvPr>
        </p:nvSpPr>
        <p:spPr>
          <a:xfrm>
            <a:off x="5392294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17"/>
          <p:cNvSpPr txBox="1"/>
          <p:nvPr>
            <p:ph idx="5" type="subTitle"/>
          </p:nvPr>
        </p:nvSpPr>
        <p:spPr>
          <a:xfrm>
            <a:off x="7073981" y="1117341"/>
            <a:ext cx="1391400" cy="388500"/>
          </a:xfrm>
          <a:prstGeom prst="rect">
            <a:avLst/>
          </a:prstGeom>
        </p:spPr>
        <p:txBody>
          <a:bodyPr anchorCtr="0" anchor="ctr" bIns="0" lIns="135000" spcFirstLastPara="1" rIns="13500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17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58" name="Google Shape;558;p17"/>
          <p:cNvSpPr txBox="1"/>
          <p:nvPr>
            <p:ph idx="6" type="body"/>
          </p:nvPr>
        </p:nvSpPr>
        <p:spPr>
          <a:xfrm>
            <a:off x="1951688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9" name="Google Shape;559;p17"/>
          <p:cNvSpPr txBox="1"/>
          <p:nvPr>
            <p:ph idx="7" type="body"/>
          </p:nvPr>
        </p:nvSpPr>
        <p:spPr>
          <a:xfrm>
            <a:off x="3633375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17"/>
          <p:cNvSpPr txBox="1"/>
          <p:nvPr>
            <p:ph idx="8" type="body"/>
          </p:nvPr>
        </p:nvSpPr>
        <p:spPr>
          <a:xfrm>
            <a:off x="5315063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17"/>
          <p:cNvSpPr txBox="1"/>
          <p:nvPr>
            <p:ph idx="9" type="body"/>
          </p:nvPr>
        </p:nvSpPr>
        <p:spPr>
          <a:xfrm>
            <a:off x="699675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17"/>
          <p:cNvSpPr txBox="1"/>
          <p:nvPr>
            <p:ph idx="13" type="body"/>
          </p:nvPr>
        </p:nvSpPr>
        <p:spPr>
          <a:xfrm>
            <a:off x="270000" y="1505803"/>
            <a:ext cx="1545900" cy="2553000"/>
          </a:xfrm>
          <a:prstGeom prst="rect">
            <a:avLst/>
          </a:prstGeom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17"/>
          <p:cNvSpPr txBox="1"/>
          <p:nvPr>
            <p:ph idx="14" type="subTitle"/>
          </p:nvPr>
        </p:nvSpPr>
        <p:spPr>
          <a:xfrm>
            <a:off x="34723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4" name="Google Shape;564;p17"/>
          <p:cNvSpPr txBox="1"/>
          <p:nvPr>
            <p:ph idx="15" type="subTitle"/>
          </p:nvPr>
        </p:nvSpPr>
        <p:spPr>
          <a:xfrm>
            <a:off x="34723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5" name="Google Shape;565;p17"/>
          <p:cNvSpPr txBox="1"/>
          <p:nvPr>
            <p:ph idx="16" type="subTitle"/>
          </p:nvPr>
        </p:nvSpPr>
        <p:spPr>
          <a:xfrm>
            <a:off x="2028919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6" name="Google Shape;566;p17"/>
          <p:cNvSpPr txBox="1"/>
          <p:nvPr>
            <p:ph idx="17" type="subTitle"/>
          </p:nvPr>
        </p:nvSpPr>
        <p:spPr>
          <a:xfrm>
            <a:off x="2028919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7" name="Google Shape;567;p17"/>
          <p:cNvSpPr txBox="1"/>
          <p:nvPr>
            <p:ph idx="18" type="subTitle"/>
          </p:nvPr>
        </p:nvSpPr>
        <p:spPr>
          <a:xfrm>
            <a:off x="3710606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68" name="Google Shape;568;p17"/>
          <p:cNvSpPr txBox="1"/>
          <p:nvPr>
            <p:ph idx="19" type="subTitle"/>
          </p:nvPr>
        </p:nvSpPr>
        <p:spPr>
          <a:xfrm>
            <a:off x="3710606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9" name="Google Shape;569;p17"/>
          <p:cNvSpPr txBox="1"/>
          <p:nvPr>
            <p:ph idx="20" type="subTitle"/>
          </p:nvPr>
        </p:nvSpPr>
        <p:spPr>
          <a:xfrm>
            <a:off x="5392294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70" name="Google Shape;570;p17"/>
          <p:cNvSpPr txBox="1"/>
          <p:nvPr>
            <p:ph idx="21" type="subTitle"/>
          </p:nvPr>
        </p:nvSpPr>
        <p:spPr>
          <a:xfrm>
            <a:off x="5392294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17"/>
          <p:cNvSpPr txBox="1"/>
          <p:nvPr>
            <p:ph idx="22" type="subTitle"/>
          </p:nvPr>
        </p:nvSpPr>
        <p:spPr>
          <a:xfrm>
            <a:off x="7073981" y="4101459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itillium Web SemiBold"/>
              <a:buNone/>
              <a:defRPr sz="11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572" name="Google Shape;572;p17"/>
          <p:cNvSpPr txBox="1"/>
          <p:nvPr>
            <p:ph idx="23" type="subTitle"/>
          </p:nvPr>
        </p:nvSpPr>
        <p:spPr>
          <a:xfrm>
            <a:off x="7073981" y="4384031"/>
            <a:ext cx="1391400" cy="2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tillium Web"/>
              <a:buNone/>
              <a:defRPr sz="1000">
                <a:solidFill>
                  <a:schemeClr val="lt1"/>
                </a:solidFill>
              </a:defRPr>
            </a:lvl1pPr>
            <a:lvl2pPr lvl="1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A - 3columns+photos-Light">
  <p:cSld name="TITLE_AND_BODY_2_2">
    <p:bg>
      <p:bgPr>
        <a:solidFill>
          <a:srgbClr val="F4F5F5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8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0" y="3303225"/>
            <a:ext cx="2937600" cy="18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78" name="Google Shape;578;p18"/>
          <p:cNvSpPr/>
          <p:nvPr/>
        </p:nvSpPr>
        <p:spPr>
          <a:xfrm>
            <a:off x="1671263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79" name="Google Shape;579;p18"/>
          <p:cNvSpPr/>
          <p:nvPr/>
        </p:nvSpPr>
        <p:spPr>
          <a:xfrm flipH="1" rot="10800000">
            <a:off x="1671505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8"/>
          <p:cNvSpPr/>
          <p:nvPr/>
        </p:nvSpPr>
        <p:spPr>
          <a:xfrm flipH="1">
            <a:off x="1671543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8"/>
          <p:cNvSpPr/>
          <p:nvPr/>
        </p:nvSpPr>
        <p:spPr>
          <a:xfrm>
            <a:off x="4009875" y="2547619"/>
            <a:ext cx="2194200" cy="20751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2" name="Google Shape;582;p18"/>
          <p:cNvSpPr/>
          <p:nvPr/>
        </p:nvSpPr>
        <p:spPr>
          <a:xfrm flipH="1" rot="10800000">
            <a:off x="4010118" y="1036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8"/>
          <p:cNvSpPr/>
          <p:nvPr/>
        </p:nvSpPr>
        <p:spPr>
          <a:xfrm flipH="1">
            <a:off x="4010155" y="4622625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8"/>
          <p:cNvSpPr/>
          <p:nvPr/>
        </p:nvSpPr>
        <p:spPr>
          <a:xfrm>
            <a:off x="6348488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5" name="Google Shape;585;p18"/>
          <p:cNvSpPr/>
          <p:nvPr/>
        </p:nvSpPr>
        <p:spPr>
          <a:xfrm flipH="1" rot="10800000">
            <a:off x="6348730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8"/>
          <p:cNvSpPr/>
          <p:nvPr/>
        </p:nvSpPr>
        <p:spPr>
          <a:xfrm flipH="1">
            <a:off x="6348768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8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588" name="Google Shape;588;p18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589" name="Google Shape;589;p18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590" name="Google Shape;590;p18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593" name="Google Shape;593;p18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594" name="Google Shape;594;p18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595" name="Google Shape;595;p18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18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18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598" name="Google Shape;598;p18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8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00" name="Google Shape;600;p18"/>
          <p:cNvSpPr txBox="1"/>
          <p:nvPr>
            <p:ph idx="1" type="body"/>
          </p:nvPr>
        </p:nvSpPr>
        <p:spPr>
          <a:xfrm>
            <a:off x="1671506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1" name="Google Shape;601;p18"/>
          <p:cNvSpPr txBox="1"/>
          <p:nvPr>
            <p:ph idx="2" type="body"/>
          </p:nvPr>
        </p:nvSpPr>
        <p:spPr>
          <a:xfrm>
            <a:off x="4009650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3" type="body"/>
          </p:nvPr>
        </p:nvSpPr>
        <p:spPr>
          <a:xfrm>
            <a:off x="6348244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18"/>
          <p:cNvSpPr/>
          <p:nvPr>
            <p:ph idx="4" type="pic"/>
          </p:nvPr>
        </p:nvSpPr>
        <p:spPr>
          <a:xfrm>
            <a:off x="1671488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18"/>
          <p:cNvSpPr/>
          <p:nvPr>
            <p:ph idx="5" type="pic"/>
          </p:nvPr>
        </p:nvSpPr>
        <p:spPr>
          <a:xfrm>
            <a:off x="4009866" y="1093219"/>
            <a:ext cx="2193600" cy="14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18"/>
          <p:cNvSpPr/>
          <p:nvPr>
            <p:ph idx="6" type="pic"/>
          </p:nvPr>
        </p:nvSpPr>
        <p:spPr>
          <a:xfrm>
            <a:off x="6348244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B - 3columns+photos-Dark">
  <p:cSld name="TITLE_AND_BODY_2_2_1">
    <p:bg>
      <p:bgPr>
        <a:solidFill>
          <a:schemeClr val="dk2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9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9"/>
          <p:cNvSpPr/>
          <p:nvPr/>
        </p:nvSpPr>
        <p:spPr>
          <a:xfrm>
            <a:off x="0" y="3303225"/>
            <a:ext cx="2937600" cy="18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"/>
          <p:cNvSpPr/>
          <p:nvPr/>
        </p:nvSpPr>
        <p:spPr>
          <a:xfrm>
            <a:off x="270000" y="291600"/>
            <a:ext cx="49353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10" name="Google Shape;610;p19"/>
          <p:cNvSpPr/>
          <p:nvPr/>
        </p:nvSpPr>
        <p:spPr>
          <a:xfrm>
            <a:off x="1671263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1" name="Google Shape;611;p19"/>
          <p:cNvSpPr/>
          <p:nvPr/>
        </p:nvSpPr>
        <p:spPr>
          <a:xfrm flipH="1" rot="10800000">
            <a:off x="1671505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9"/>
          <p:cNvSpPr/>
          <p:nvPr/>
        </p:nvSpPr>
        <p:spPr>
          <a:xfrm flipH="1">
            <a:off x="1671543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"/>
          <p:cNvSpPr/>
          <p:nvPr/>
        </p:nvSpPr>
        <p:spPr>
          <a:xfrm>
            <a:off x="4009875" y="2547619"/>
            <a:ext cx="2194200" cy="2075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4" name="Google Shape;614;p19"/>
          <p:cNvSpPr/>
          <p:nvPr/>
        </p:nvSpPr>
        <p:spPr>
          <a:xfrm flipH="1" rot="10800000">
            <a:off x="4010118" y="1036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9"/>
          <p:cNvSpPr/>
          <p:nvPr/>
        </p:nvSpPr>
        <p:spPr>
          <a:xfrm flipH="1">
            <a:off x="4010155" y="4622625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9"/>
          <p:cNvSpPr/>
          <p:nvPr/>
        </p:nvSpPr>
        <p:spPr>
          <a:xfrm>
            <a:off x="6348488" y="2547619"/>
            <a:ext cx="2194200" cy="19353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135000" spcFirstLastPara="1" rIns="135000" wrap="square" tIns="9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7" name="Google Shape;617;p19"/>
          <p:cNvSpPr/>
          <p:nvPr/>
        </p:nvSpPr>
        <p:spPr>
          <a:xfrm flipH="1" rot="10800000">
            <a:off x="6348730" y="1171519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9"/>
          <p:cNvSpPr/>
          <p:nvPr/>
        </p:nvSpPr>
        <p:spPr>
          <a:xfrm flipH="1">
            <a:off x="6348768" y="4482788"/>
            <a:ext cx="21936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9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20" name="Google Shape;620;p19"/>
          <p:cNvSpPr txBox="1"/>
          <p:nvPr>
            <p:ph type="title"/>
          </p:nvPr>
        </p:nvSpPr>
        <p:spPr>
          <a:xfrm>
            <a:off x="780019" y="291600"/>
            <a:ext cx="40161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grpSp>
        <p:nvGrpSpPr>
          <p:cNvPr id="621" name="Google Shape;621;p19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22" name="Google Shape;622;p19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25" name="Google Shape;625;p19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26" name="Google Shape;626;p19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27" name="Google Shape;627;p19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19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9" name="Google Shape;629;p19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30" name="Google Shape;630;p19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19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32" name="Google Shape;632;p19"/>
          <p:cNvSpPr txBox="1"/>
          <p:nvPr>
            <p:ph idx="1" type="body"/>
          </p:nvPr>
        </p:nvSpPr>
        <p:spPr>
          <a:xfrm>
            <a:off x="1671506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3" name="Google Shape;633;p19"/>
          <p:cNvSpPr txBox="1"/>
          <p:nvPr>
            <p:ph idx="2" type="body"/>
          </p:nvPr>
        </p:nvSpPr>
        <p:spPr>
          <a:xfrm>
            <a:off x="4009650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&gt;"/>
              <a:defRPr sz="14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4" name="Google Shape;634;p19"/>
          <p:cNvSpPr txBox="1"/>
          <p:nvPr>
            <p:ph idx="3" type="body"/>
          </p:nvPr>
        </p:nvSpPr>
        <p:spPr>
          <a:xfrm>
            <a:off x="6348244" y="2547617"/>
            <a:ext cx="2194200" cy="1935300"/>
          </a:xfrm>
          <a:prstGeom prst="rect">
            <a:avLst/>
          </a:prstGeom>
          <a:noFill/>
        </p:spPr>
        <p:txBody>
          <a:bodyPr anchorCtr="0" anchor="t" bIns="135000" lIns="135000" spcFirstLastPara="1" rIns="135000" wrap="square" tIns="1350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5" name="Google Shape;635;p19"/>
          <p:cNvSpPr/>
          <p:nvPr>
            <p:ph idx="4" type="pic"/>
          </p:nvPr>
        </p:nvSpPr>
        <p:spPr>
          <a:xfrm>
            <a:off x="1671488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19"/>
          <p:cNvSpPr/>
          <p:nvPr>
            <p:ph idx="5" type="pic"/>
          </p:nvPr>
        </p:nvSpPr>
        <p:spPr>
          <a:xfrm>
            <a:off x="4009866" y="1093219"/>
            <a:ext cx="2193600" cy="14544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19"/>
          <p:cNvSpPr/>
          <p:nvPr>
            <p:ph idx="6" type="pic"/>
          </p:nvPr>
        </p:nvSpPr>
        <p:spPr>
          <a:xfrm>
            <a:off x="6348244" y="1228219"/>
            <a:ext cx="2193600" cy="13194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19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A - TwoTitles+TwoTextBlocks-Light">
  <p:cSld name="TITLE_AND_BODY_2_1">
    <p:bg>
      <p:bgPr>
        <a:solidFill>
          <a:srgbClr val="F4F5F5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0"/>
          <p:cNvSpPr/>
          <p:nvPr/>
        </p:nvSpPr>
        <p:spPr>
          <a:xfrm>
            <a:off x="3072534" y="0"/>
            <a:ext cx="5739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0"/>
          <p:cNvSpPr/>
          <p:nvPr/>
        </p:nvSpPr>
        <p:spPr>
          <a:xfrm>
            <a:off x="270000" y="291600"/>
            <a:ext cx="4203900" cy="4387800"/>
          </a:xfrm>
          <a:prstGeom prst="roundRect">
            <a:avLst>
              <a:gd fmla="val 204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540000" lIns="540000" spcFirstLastPara="1" rIns="540000" wrap="square" tIns="6885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-GB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-GB" sz="2300">
                <a:solidFill>
                  <a:schemeClr val="accent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18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42" name="Google Shape;642;p20"/>
          <p:cNvSpPr/>
          <p:nvPr/>
        </p:nvSpPr>
        <p:spPr>
          <a:xfrm>
            <a:off x="4338806" y="1791731"/>
            <a:ext cx="4203900" cy="2575800"/>
          </a:xfrm>
          <a:prstGeom prst="roundRect">
            <a:avLst>
              <a:gd fmla="val 1981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0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0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45" name="Google Shape;645;p20"/>
          <p:cNvSpPr txBox="1"/>
          <p:nvPr/>
        </p:nvSpPr>
        <p:spPr>
          <a:xfrm>
            <a:off x="5112352" y="1022206"/>
            <a:ext cx="3015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-GB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-GB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646" name="Google Shape;646;p20"/>
          <p:cNvSpPr/>
          <p:nvPr/>
        </p:nvSpPr>
        <p:spPr>
          <a:xfrm>
            <a:off x="4339022" y="4310831"/>
            <a:ext cx="4203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511391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48" name="Google Shape;648;p20"/>
          <p:cNvSpPr txBox="1"/>
          <p:nvPr>
            <p:ph idx="2" type="title"/>
          </p:nvPr>
        </p:nvSpPr>
        <p:spPr>
          <a:xfrm>
            <a:off x="82766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49" name="Google Shape;649;p20"/>
          <p:cNvSpPr txBox="1"/>
          <p:nvPr>
            <p:ph idx="1" type="body"/>
          </p:nvPr>
        </p:nvSpPr>
        <p:spPr>
          <a:xfrm>
            <a:off x="827663" y="1779806"/>
            <a:ext cx="3015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>
                <a:solidFill>
                  <a:schemeClr val="lt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0" name="Google Shape;650;p20"/>
          <p:cNvSpPr txBox="1"/>
          <p:nvPr>
            <p:ph idx="3" type="body"/>
          </p:nvPr>
        </p:nvSpPr>
        <p:spPr>
          <a:xfrm>
            <a:off x="4339022" y="1792013"/>
            <a:ext cx="4203900" cy="2575800"/>
          </a:xfrm>
          <a:prstGeom prst="rect">
            <a:avLst/>
          </a:prstGeom>
          <a:noFill/>
        </p:spPr>
        <p:txBody>
          <a:bodyPr anchorCtr="0" anchor="t" bIns="202500" lIns="202500" spcFirstLastPara="1" rIns="202500" wrap="square" tIns="2025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&gt;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1" name="Google Shape;651;p20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52" name="Google Shape;652;p20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55" name="Google Shape;655;p20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56" name="Google Shape;656;p20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57" name="Google Shape;657;p20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0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20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60" name="Google Shape;660;p20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0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B - Title slide 1">
  <p:cSld name="TITLE_1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>
            <p:ph idx="2" type="pic"/>
          </p:nvPr>
        </p:nvSpPr>
        <p:spPr>
          <a:xfrm>
            <a:off x="143156" y="1950600"/>
            <a:ext cx="8857800" cy="3048600"/>
          </a:xfrm>
          <a:prstGeom prst="roundRect">
            <a:avLst>
              <a:gd fmla="val 3289" name="adj"/>
            </a:avLst>
          </a:prstGeom>
          <a:noFill/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33522" y="-146709"/>
            <a:ext cx="8076900" cy="3048600"/>
          </a:xfrm>
          <a:prstGeom prst="roundRect">
            <a:avLst>
              <a:gd fmla="val 3490" name="adj"/>
            </a:avLst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0" lIns="270000" spcFirstLastPara="1" rIns="270000" wrap="square" tIns="351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227047" y="514538"/>
            <a:ext cx="6690000" cy="14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Titillium Web SemiBold"/>
              <a:buNone/>
              <a:defRPr b="0" sz="42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4086000" y="2400075"/>
            <a:ext cx="972000" cy="972000"/>
            <a:chOff x="10896000" y="6400200"/>
            <a:chExt cx="2592000" cy="2592000"/>
          </a:xfrm>
        </p:grpSpPr>
        <p:sp>
          <p:nvSpPr>
            <p:cNvPr id="20" name="Google Shape;20;p3"/>
            <p:cNvSpPr/>
            <p:nvPr/>
          </p:nvSpPr>
          <p:spPr>
            <a:xfrm>
              <a:off x="10896000" y="6400200"/>
              <a:ext cx="2592000" cy="25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10931882" y="6436082"/>
              <a:ext cx="2520236" cy="2520236"/>
              <a:chOff x="1190050" y="238125"/>
              <a:chExt cx="5216800" cy="5216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1200425" y="248500"/>
                <a:ext cx="5196025" cy="5196025"/>
              </a:xfrm>
              <a:custGeom>
                <a:rect b="b" l="l" r="r" t="t"/>
                <a:pathLst>
                  <a:path extrusionOk="0" h="207841" w="207841">
                    <a:moveTo>
                      <a:pt x="103944" y="1"/>
                    </a:moveTo>
                    <a:cubicBezTo>
                      <a:pt x="46542" y="1"/>
                      <a:pt x="1" y="46542"/>
                      <a:pt x="1" y="103944"/>
                    </a:cubicBezTo>
                    <a:cubicBezTo>
                      <a:pt x="1" y="161300"/>
                      <a:pt x="46542" y="207841"/>
                      <a:pt x="103944" y="207841"/>
                    </a:cubicBezTo>
                    <a:cubicBezTo>
                      <a:pt x="161300" y="207841"/>
                      <a:pt x="207841" y="161300"/>
                      <a:pt x="207841" y="103944"/>
                    </a:cubicBezTo>
                    <a:cubicBezTo>
                      <a:pt x="207841" y="46542"/>
                      <a:pt x="161300" y="1"/>
                      <a:pt x="1039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1190050" y="238125"/>
                <a:ext cx="5216800" cy="5216800"/>
              </a:xfrm>
              <a:custGeom>
                <a:rect b="b" l="l" r="r" t="t"/>
                <a:pathLst>
                  <a:path extrusionOk="0" h="208672" w="208672">
                    <a:moveTo>
                      <a:pt x="104359" y="1063"/>
                    </a:moveTo>
                    <a:cubicBezTo>
                      <a:pt x="161299" y="1063"/>
                      <a:pt x="207655" y="47373"/>
                      <a:pt x="207655" y="104313"/>
                    </a:cubicBezTo>
                    <a:cubicBezTo>
                      <a:pt x="207655" y="161299"/>
                      <a:pt x="161299" y="207655"/>
                      <a:pt x="104359" y="207655"/>
                    </a:cubicBezTo>
                    <a:cubicBezTo>
                      <a:pt x="47373" y="207655"/>
                      <a:pt x="1063" y="161299"/>
                      <a:pt x="1063" y="104359"/>
                    </a:cubicBezTo>
                    <a:cubicBezTo>
                      <a:pt x="1063" y="47373"/>
                      <a:pt x="47373" y="1063"/>
                      <a:pt x="104359" y="1063"/>
                    </a:cubicBezTo>
                    <a:close/>
                    <a:moveTo>
                      <a:pt x="104359" y="0"/>
                    </a:moveTo>
                    <a:cubicBezTo>
                      <a:pt x="46818" y="0"/>
                      <a:pt x="0" y="46818"/>
                      <a:pt x="0" y="104359"/>
                    </a:cubicBezTo>
                    <a:cubicBezTo>
                      <a:pt x="0" y="161854"/>
                      <a:pt x="46818" y="208672"/>
                      <a:pt x="104359" y="208672"/>
                    </a:cubicBezTo>
                    <a:cubicBezTo>
                      <a:pt x="161900" y="208672"/>
                      <a:pt x="208672" y="161854"/>
                      <a:pt x="208672" y="104359"/>
                    </a:cubicBezTo>
                    <a:cubicBezTo>
                      <a:pt x="208672" y="46818"/>
                      <a:pt x="161900" y="0"/>
                      <a:pt x="104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017325" y="1065400"/>
                <a:ext cx="3562225" cy="3562250"/>
              </a:xfrm>
              <a:custGeom>
                <a:rect b="b" l="l" r="r" t="t"/>
                <a:pathLst>
                  <a:path extrusionOk="0" h="142490" w="142489">
                    <a:moveTo>
                      <a:pt x="71268" y="1"/>
                    </a:moveTo>
                    <a:cubicBezTo>
                      <a:pt x="31891" y="1"/>
                      <a:pt x="1" y="31891"/>
                      <a:pt x="1" y="71268"/>
                    </a:cubicBezTo>
                    <a:cubicBezTo>
                      <a:pt x="1" y="110599"/>
                      <a:pt x="31891" y="142489"/>
                      <a:pt x="71268" y="142489"/>
                    </a:cubicBezTo>
                    <a:cubicBezTo>
                      <a:pt x="110599" y="142489"/>
                      <a:pt x="142489" y="110599"/>
                      <a:pt x="142489" y="71268"/>
                    </a:cubicBezTo>
                    <a:cubicBezTo>
                      <a:pt x="142489" y="31891"/>
                      <a:pt x="110599" y="1"/>
                      <a:pt x="7126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006925" y="1055000"/>
                <a:ext cx="3583025" cy="3583050"/>
              </a:xfrm>
              <a:custGeom>
                <a:rect b="b" l="l" r="r" t="t"/>
                <a:pathLst>
                  <a:path extrusionOk="0" h="143322" w="143321">
                    <a:moveTo>
                      <a:pt x="71684" y="1110"/>
                    </a:moveTo>
                    <a:cubicBezTo>
                      <a:pt x="110599" y="1110"/>
                      <a:pt x="142212" y="32769"/>
                      <a:pt x="142212" y="71684"/>
                    </a:cubicBezTo>
                    <a:cubicBezTo>
                      <a:pt x="142212" y="110553"/>
                      <a:pt x="110599" y="142212"/>
                      <a:pt x="71684" y="142212"/>
                    </a:cubicBezTo>
                    <a:cubicBezTo>
                      <a:pt x="32769" y="142212"/>
                      <a:pt x="1110" y="110553"/>
                      <a:pt x="1110" y="71684"/>
                    </a:cubicBezTo>
                    <a:cubicBezTo>
                      <a:pt x="1110" y="32769"/>
                      <a:pt x="32769" y="1110"/>
                      <a:pt x="71684" y="1110"/>
                    </a:cubicBezTo>
                    <a:close/>
                    <a:moveTo>
                      <a:pt x="71684" y="1"/>
                    </a:moveTo>
                    <a:cubicBezTo>
                      <a:pt x="32168" y="1"/>
                      <a:pt x="1" y="32168"/>
                      <a:pt x="1" y="71684"/>
                    </a:cubicBezTo>
                    <a:cubicBezTo>
                      <a:pt x="1" y="111154"/>
                      <a:pt x="32168" y="143321"/>
                      <a:pt x="71684" y="143321"/>
                    </a:cubicBezTo>
                    <a:cubicBezTo>
                      <a:pt x="111200" y="143321"/>
                      <a:pt x="143321" y="111200"/>
                      <a:pt x="143321" y="71684"/>
                    </a:cubicBezTo>
                    <a:cubicBezTo>
                      <a:pt x="143321" y="32168"/>
                      <a:pt x="111200" y="1"/>
                      <a:pt x="71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163525" y="2886375"/>
                <a:ext cx="363975" cy="402125"/>
              </a:xfrm>
              <a:custGeom>
                <a:rect b="b" l="l" r="r" t="t"/>
                <a:pathLst>
                  <a:path extrusionOk="0" h="16085" w="14559">
                    <a:moveTo>
                      <a:pt x="8458" y="0"/>
                    </a:moveTo>
                    <a:cubicBezTo>
                      <a:pt x="6101" y="0"/>
                      <a:pt x="4114" y="740"/>
                      <a:pt x="2450" y="2219"/>
                    </a:cubicBezTo>
                    <a:cubicBezTo>
                      <a:pt x="832" y="3744"/>
                      <a:pt x="0" y="5685"/>
                      <a:pt x="0" y="8088"/>
                    </a:cubicBezTo>
                    <a:cubicBezTo>
                      <a:pt x="0" y="10446"/>
                      <a:pt x="786" y="12387"/>
                      <a:pt x="2357" y="13866"/>
                    </a:cubicBezTo>
                    <a:cubicBezTo>
                      <a:pt x="3929" y="15345"/>
                      <a:pt x="5778" y="16084"/>
                      <a:pt x="7950" y="16084"/>
                    </a:cubicBezTo>
                    <a:cubicBezTo>
                      <a:pt x="10445" y="16084"/>
                      <a:pt x="12664" y="15114"/>
                      <a:pt x="14559" y="13219"/>
                    </a:cubicBezTo>
                    <a:lnTo>
                      <a:pt x="12618" y="11093"/>
                    </a:lnTo>
                    <a:cubicBezTo>
                      <a:pt x="11324" y="12433"/>
                      <a:pt x="9937" y="13080"/>
                      <a:pt x="8504" y="13080"/>
                    </a:cubicBezTo>
                    <a:cubicBezTo>
                      <a:pt x="7025" y="13080"/>
                      <a:pt x="5778" y="12572"/>
                      <a:pt x="4807" y="11601"/>
                    </a:cubicBezTo>
                    <a:cubicBezTo>
                      <a:pt x="3790" y="10584"/>
                      <a:pt x="3282" y="9383"/>
                      <a:pt x="3282" y="7950"/>
                    </a:cubicBezTo>
                    <a:cubicBezTo>
                      <a:pt x="3282" y="6471"/>
                      <a:pt x="3790" y="5315"/>
                      <a:pt x="4807" y="4391"/>
                    </a:cubicBezTo>
                    <a:cubicBezTo>
                      <a:pt x="5824" y="3513"/>
                      <a:pt x="7025" y="3051"/>
                      <a:pt x="8366" y="3051"/>
                    </a:cubicBezTo>
                    <a:cubicBezTo>
                      <a:pt x="9752" y="3051"/>
                      <a:pt x="11093" y="3652"/>
                      <a:pt x="12479" y="4807"/>
                    </a:cubicBezTo>
                    <a:lnTo>
                      <a:pt x="14374" y="2450"/>
                    </a:lnTo>
                    <a:cubicBezTo>
                      <a:pt x="12756" y="786"/>
                      <a:pt x="10769" y="0"/>
                      <a:pt x="8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541350" y="2886375"/>
                <a:ext cx="411350" cy="402125"/>
              </a:xfrm>
              <a:custGeom>
                <a:rect b="b" l="l" r="r" t="t"/>
                <a:pathLst>
                  <a:path extrusionOk="0" h="16085" w="16454">
                    <a:moveTo>
                      <a:pt x="8227" y="2912"/>
                    </a:moveTo>
                    <a:cubicBezTo>
                      <a:pt x="9660" y="2912"/>
                      <a:pt x="10862" y="3421"/>
                      <a:pt x="11786" y="4345"/>
                    </a:cubicBezTo>
                    <a:cubicBezTo>
                      <a:pt x="12710" y="5315"/>
                      <a:pt x="13172" y="6517"/>
                      <a:pt x="13172" y="8042"/>
                    </a:cubicBezTo>
                    <a:cubicBezTo>
                      <a:pt x="13172" y="9567"/>
                      <a:pt x="12710" y="10769"/>
                      <a:pt x="11786" y="11740"/>
                    </a:cubicBezTo>
                    <a:cubicBezTo>
                      <a:pt x="10862" y="12664"/>
                      <a:pt x="9660" y="13172"/>
                      <a:pt x="8227" y="13172"/>
                    </a:cubicBezTo>
                    <a:cubicBezTo>
                      <a:pt x="6794" y="13172"/>
                      <a:pt x="5639" y="12664"/>
                      <a:pt x="4715" y="11740"/>
                    </a:cubicBezTo>
                    <a:cubicBezTo>
                      <a:pt x="3790" y="10769"/>
                      <a:pt x="3328" y="9567"/>
                      <a:pt x="3328" y="8042"/>
                    </a:cubicBezTo>
                    <a:cubicBezTo>
                      <a:pt x="3328" y="6517"/>
                      <a:pt x="3790" y="5315"/>
                      <a:pt x="4715" y="4345"/>
                    </a:cubicBezTo>
                    <a:cubicBezTo>
                      <a:pt x="5639" y="3421"/>
                      <a:pt x="6794" y="2912"/>
                      <a:pt x="8227" y="2912"/>
                    </a:cubicBezTo>
                    <a:close/>
                    <a:moveTo>
                      <a:pt x="8227" y="0"/>
                    </a:moveTo>
                    <a:cubicBezTo>
                      <a:pt x="5916" y="0"/>
                      <a:pt x="3929" y="786"/>
                      <a:pt x="2358" y="2358"/>
                    </a:cubicBezTo>
                    <a:cubicBezTo>
                      <a:pt x="786" y="3883"/>
                      <a:pt x="0" y="5778"/>
                      <a:pt x="0" y="8042"/>
                    </a:cubicBezTo>
                    <a:cubicBezTo>
                      <a:pt x="0" y="10307"/>
                      <a:pt x="786" y="12202"/>
                      <a:pt x="2358" y="13773"/>
                    </a:cubicBezTo>
                    <a:cubicBezTo>
                      <a:pt x="3929" y="15298"/>
                      <a:pt x="5916" y="16084"/>
                      <a:pt x="8227" y="16084"/>
                    </a:cubicBezTo>
                    <a:cubicBezTo>
                      <a:pt x="10584" y="16084"/>
                      <a:pt x="12525" y="15298"/>
                      <a:pt x="14097" y="13773"/>
                    </a:cubicBezTo>
                    <a:cubicBezTo>
                      <a:pt x="15668" y="12202"/>
                      <a:pt x="16454" y="10307"/>
                      <a:pt x="16454" y="8042"/>
                    </a:cubicBezTo>
                    <a:cubicBezTo>
                      <a:pt x="16454" y="5778"/>
                      <a:pt x="15668" y="3883"/>
                      <a:pt x="14097" y="2358"/>
                    </a:cubicBezTo>
                    <a:cubicBezTo>
                      <a:pt x="12525" y="786"/>
                      <a:pt x="10584" y="0"/>
                      <a:pt x="8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983875" y="2738475"/>
                <a:ext cx="399800" cy="550025"/>
              </a:xfrm>
              <a:custGeom>
                <a:rect b="b" l="l" r="r" t="t"/>
                <a:pathLst>
                  <a:path extrusionOk="0" h="22001" w="15992">
                    <a:moveTo>
                      <a:pt x="8089" y="8782"/>
                    </a:moveTo>
                    <a:cubicBezTo>
                      <a:pt x="9383" y="8782"/>
                      <a:pt x="10492" y="9290"/>
                      <a:pt x="11416" y="10307"/>
                    </a:cubicBezTo>
                    <a:cubicBezTo>
                      <a:pt x="12295" y="11278"/>
                      <a:pt x="12757" y="12526"/>
                      <a:pt x="12757" y="14004"/>
                    </a:cubicBezTo>
                    <a:cubicBezTo>
                      <a:pt x="12757" y="15530"/>
                      <a:pt x="12295" y="16731"/>
                      <a:pt x="11416" y="17702"/>
                    </a:cubicBezTo>
                    <a:cubicBezTo>
                      <a:pt x="10492" y="18626"/>
                      <a:pt x="9429" y="19088"/>
                      <a:pt x="8135" y="19088"/>
                    </a:cubicBezTo>
                    <a:cubicBezTo>
                      <a:pt x="6841" y="19088"/>
                      <a:pt x="5685" y="18626"/>
                      <a:pt x="4761" y="17702"/>
                    </a:cubicBezTo>
                    <a:cubicBezTo>
                      <a:pt x="3791" y="16731"/>
                      <a:pt x="3328" y="15530"/>
                      <a:pt x="3328" y="14051"/>
                    </a:cubicBezTo>
                    <a:cubicBezTo>
                      <a:pt x="3328" y="12526"/>
                      <a:pt x="3791" y="11278"/>
                      <a:pt x="4715" y="10307"/>
                    </a:cubicBezTo>
                    <a:cubicBezTo>
                      <a:pt x="5639" y="9290"/>
                      <a:pt x="6795" y="8782"/>
                      <a:pt x="8089" y="8782"/>
                    </a:cubicBezTo>
                    <a:close/>
                    <a:moveTo>
                      <a:pt x="12711" y="1"/>
                    </a:moveTo>
                    <a:lnTo>
                      <a:pt x="12711" y="8551"/>
                    </a:lnTo>
                    <a:cubicBezTo>
                      <a:pt x="11416" y="6795"/>
                      <a:pt x="9753" y="5916"/>
                      <a:pt x="7673" y="5916"/>
                    </a:cubicBezTo>
                    <a:cubicBezTo>
                      <a:pt x="5593" y="5916"/>
                      <a:pt x="3791" y="6656"/>
                      <a:pt x="2265" y="8089"/>
                    </a:cubicBezTo>
                    <a:cubicBezTo>
                      <a:pt x="786" y="9521"/>
                      <a:pt x="1" y="11463"/>
                      <a:pt x="1" y="13912"/>
                    </a:cubicBezTo>
                    <a:cubicBezTo>
                      <a:pt x="1" y="16315"/>
                      <a:pt x="740" y="18303"/>
                      <a:pt x="2219" y="19782"/>
                    </a:cubicBezTo>
                    <a:cubicBezTo>
                      <a:pt x="3698" y="21261"/>
                      <a:pt x="5408" y="22000"/>
                      <a:pt x="7396" y="22000"/>
                    </a:cubicBezTo>
                    <a:cubicBezTo>
                      <a:pt x="9706" y="22000"/>
                      <a:pt x="11509" y="21122"/>
                      <a:pt x="12711" y="19412"/>
                    </a:cubicBezTo>
                    <a:lnTo>
                      <a:pt x="12711" y="21769"/>
                    </a:lnTo>
                    <a:lnTo>
                      <a:pt x="15992" y="21769"/>
                    </a:lnTo>
                    <a:lnTo>
                      <a:pt x="15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4418325" y="2886375"/>
                <a:ext cx="388250" cy="402125"/>
              </a:xfrm>
              <a:custGeom>
                <a:rect b="b" l="l" r="r" t="t"/>
                <a:pathLst>
                  <a:path extrusionOk="0" h="16085" w="15530">
                    <a:moveTo>
                      <a:pt x="7996" y="2820"/>
                    </a:moveTo>
                    <a:cubicBezTo>
                      <a:pt x="9198" y="2820"/>
                      <a:pt x="10215" y="3189"/>
                      <a:pt x="11046" y="3883"/>
                    </a:cubicBezTo>
                    <a:cubicBezTo>
                      <a:pt x="11878" y="4576"/>
                      <a:pt x="12248" y="5593"/>
                      <a:pt x="12248" y="6887"/>
                    </a:cubicBezTo>
                    <a:lnTo>
                      <a:pt x="3328" y="6887"/>
                    </a:lnTo>
                    <a:cubicBezTo>
                      <a:pt x="3328" y="5639"/>
                      <a:pt x="3790" y="4668"/>
                      <a:pt x="4761" y="3929"/>
                    </a:cubicBezTo>
                    <a:cubicBezTo>
                      <a:pt x="5731" y="3189"/>
                      <a:pt x="6794" y="2820"/>
                      <a:pt x="7996" y="2820"/>
                    </a:cubicBezTo>
                    <a:close/>
                    <a:moveTo>
                      <a:pt x="7904" y="0"/>
                    </a:moveTo>
                    <a:cubicBezTo>
                      <a:pt x="5778" y="0"/>
                      <a:pt x="3929" y="740"/>
                      <a:pt x="2358" y="2173"/>
                    </a:cubicBezTo>
                    <a:cubicBezTo>
                      <a:pt x="786" y="3605"/>
                      <a:pt x="0" y="5593"/>
                      <a:pt x="0" y="8042"/>
                    </a:cubicBezTo>
                    <a:cubicBezTo>
                      <a:pt x="0" y="10492"/>
                      <a:pt x="786" y="12433"/>
                      <a:pt x="2311" y="13912"/>
                    </a:cubicBezTo>
                    <a:cubicBezTo>
                      <a:pt x="3883" y="15345"/>
                      <a:pt x="5731" y="16084"/>
                      <a:pt x="7904" y="16084"/>
                    </a:cubicBezTo>
                    <a:cubicBezTo>
                      <a:pt x="10630" y="16084"/>
                      <a:pt x="12803" y="15206"/>
                      <a:pt x="14513" y="13496"/>
                    </a:cubicBezTo>
                    <a:lnTo>
                      <a:pt x="12618" y="11416"/>
                    </a:lnTo>
                    <a:cubicBezTo>
                      <a:pt x="11601" y="12664"/>
                      <a:pt x="10122" y="13265"/>
                      <a:pt x="8135" y="13265"/>
                    </a:cubicBezTo>
                    <a:cubicBezTo>
                      <a:pt x="6933" y="13265"/>
                      <a:pt x="5824" y="12941"/>
                      <a:pt x="4853" y="12248"/>
                    </a:cubicBezTo>
                    <a:cubicBezTo>
                      <a:pt x="3929" y="11555"/>
                      <a:pt x="3374" y="10630"/>
                      <a:pt x="3328" y="9475"/>
                    </a:cubicBezTo>
                    <a:lnTo>
                      <a:pt x="15530" y="9475"/>
                    </a:lnTo>
                    <a:lnTo>
                      <a:pt x="15530" y="7210"/>
                    </a:lnTo>
                    <a:cubicBezTo>
                      <a:pt x="15530" y="4992"/>
                      <a:pt x="14790" y="3189"/>
                      <a:pt x="13311" y="1942"/>
                    </a:cubicBezTo>
                    <a:cubicBezTo>
                      <a:pt x="11832" y="647"/>
                      <a:pt x="10030" y="0"/>
                      <a:pt x="7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326975" y="2855175"/>
                <a:ext cx="377875" cy="470300"/>
              </a:xfrm>
              <a:custGeom>
                <a:rect b="b" l="l" r="r" t="t"/>
                <a:pathLst>
                  <a:path extrusionOk="0" h="18812" w="15115">
                    <a:moveTo>
                      <a:pt x="14282" y="1341"/>
                    </a:moveTo>
                    <a:lnTo>
                      <a:pt x="14282" y="4715"/>
                    </a:lnTo>
                    <a:lnTo>
                      <a:pt x="4299" y="9336"/>
                    </a:lnTo>
                    <a:lnTo>
                      <a:pt x="14282" y="14051"/>
                    </a:lnTo>
                    <a:lnTo>
                      <a:pt x="14282" y="17471"/>
                    </a:lnTo>
                    <a:lnTo>
                      <a:pt x="833" y="11139"/>
                    </a:lnTo>
                    <a:lnTo>
                      <a:pt x="833" y="7673"/>
                    </a:lnTo>
                    <a:lnTo>
                      <a:pt x="14282" y="1341"/>
                    </a:lnTo>
                    <a:close/>
                    <a:moveTo>
                      <a:pt x="15114" y="1"/>
                    </a:moveTo>
                    <a:lnTo>
                      <a:pt x="232" y="7026"/>
                    </a:lnTo>
                    <a:lnTo>
                      <a:pt x="1" y="7118"/>
                    </a:lnTo>
                    <a:lnTo>
                      <a:pt x="1" y="11694"/>
                    </a:lnTo>
                    <a:lnTo>
                      <a:pt x="15114" y="18811"/>
                    </a:lnTo>
                    <a:lnTo>
                      <a:pt x="15114" y="13496"/>
                    </a:lnTo>
                    <a:lnTo>
                      <a:pt x="6287" y="9336"/>
                    </a:lnTo>
                    <a:lnTo>
                      <a:pt x="15114" y="5269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4892050" y="2855175"/>
                <a:ext cx="377850" cy="470300"/>
              </a:xfrm>
              <a:custGeom>
                <a:rect b="b" l="l" r="r" t="t"/>
                <a:pathLst>
                  <a:path extrusionOk="0" h="18812" w="15114">
                    <a:moveTo>
                      <a:pt x="833" y="1341"/>
                    </a:moveTo>
                    <a:lnTo>
                      <a:pt x="14282" y="7626"/>
                    </a:lnTo>
                    <a:lnTo>
                      <a:pt x="14282" y="11139"/>
                    </a:lnTo>
                    <a:lnTo>
                      <a:pt x="833" y="17471"/>
                    </a:lnTo>
                    <a:lnTo>
                      <a:pt x="833" y="14051"/>
                    </a:lnTo>
                    <a:lnTo>
                      <a:pt x="10492" y="9475"/>
                    </a:lnTo>
                    <a:lnTo>
                      <a:pt x="10862" y="9290"/>
                    </a:lnTo>
                    <a:lnTo>
                      <a:pt x="833" y="4715"/>
                    </a:lnTo>
                    <a:lnTo>
                      <a:pt x="833" y="1341"/>
                    </a:lnTo>
                    <a:close/>
                    <a:moveTo>
                      <a:pt x="1" y="1"/>
                    </a:moveTo>
                    <a:lnTo>
                      <a:pt x="1" y="5269"/>
                    </a:lnTo>
                    <a:lnTo>
                      <a:pt x="8874" y="9336"/>
                    </a:lnTo>
                    <a:lnTo>
                      <a:pt x="139" y="13450"/>
                    </a:lnTo>
                    <a:lnTo>
                      <a:pt x="1" y="13496"/>
                    </a:lnTo>
                    <a:lnTo>
                      <a:pt x="1" y="18811"/>
                    </a:lnTo>
                    <a:lnTo>
                      <a:pt x="14883" y="11786"/>
                    </a:lnTo>
                    <a:lnTo>
                      <a:pt x="15114" y="11694"/>
                    </a:lnTo>
                    <a:lnTo>
                      <a:pt x="15114" y="71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748725" y="2755800"/>
                <a:ext cx="440250" cy="647075"/>
              </a:xfrm>
              <a:custGeom>
                <a:rect b="b" l="l" r="r" t="t"/>
                <a:pathLst>
                  <a:path extrusionOk="0" h="25883" w="17610">
                    <a:moveTo>
                      <a:pt x="16315" y="833"/>
                    </a:moveTo>
                    <a:lnTo>
                      <a:pt x="4899" y="25051"/>
                    </a:lnTo>
                    <a:lnTo>
                      <a:pt x="1341" y="25051"/>
                    </a:lnTo>
                    <a:lnTo>
                      <a:pt x="12803" y="833"/>
                    </a:lnTo>
                    <a:close/>
                    <a:moveTo>
                      <a:pt x="12248" y="1"/>
                    </a:moveTo>
                    <a:lnTo>
                      <a:pt x="139" y="25605"/>
                    </a:lnTo>
                    <a:lnTo>
                      <a:pt x="0" y="25883"/>
                    </a:lnTo>
                    <a:lnTo>
                      <a:pt x="5454" y="25883"/>
                    </a:lnTo>
                    <a:lnTo>
                      <a:pt x="17517" y="278"/>
                    </a:lnTo>
                    <a:lnTo>
                      <a:pt x="17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068775" y="1585350"/>
                <a:ext cx="710625" cy="979825"/>
              </a:xfrm>
              <a:custGeom>
                <a:rect b="b" l="l" r="r" t="t"/>
                <a:pathLst>
                  <a:path extrusionOk="0" h="39193" w="28425">
                    <a:moveTo>
                      <a:pt x="14051" y="15668"/>
                    </a:moveTo>
                    <a:cubicBezTo>
                      <a:pt x="16408" y="15668"/>
                      <a:pt x="18395" y="16546"/>
                      <a:pt x="20059" y="18303"/>
                    </a:cubicBezTo>
                    <a:cubicBezTo>
                      <a:pt x="21723" y="20059"/>
                      <a:pt x="22601" y="22277"/>
                      <a:pt x="22601" y="24912"/>
                    </a:cubicBezTo>
                    <a:cubicBezTo>
                      <a:pt x="22601" y="27592"/>
                      <a:pt x="21723" y="29765"/>
                      <a:pt x="20013" y="31428"/>
                    </a:cubicBezTo>
                    <a:cubicBezTo>
                      <a:pt x="18303" y="33092"/>
                      <a:pt x="16315" y="33924"/>
                      <a:pt x="14004" y="33924"/>
                    </a:cubicBezTo>
                    <a:cubicBezTo>
                      <a:pt x="11694" y="33924"/>
                      <a:pt x="9752" y="33092"/>
                      <a:pt x="8181" y="31428"/>
                    </a:cubicBezTo>
                    <a:cubicBezTo>
                      <a:pt x="6563" y="29718"/>
                      <a:pt x="5778" y="27546"/>
                      <a:pt x="5778" y="24912"/>
                    </a:cubicBezTo>
                    <a:cubicBezTo>
                      <a:pt x="5778" y="22277"/>
                      <a:pt x="6563" y="20059"/>
                      <a:pt x="8181" y="18303"/>
                    </a:cubicBezTo>
                    <a:cubicBezTo>
                      <a:pt x="9752" y="16546"/>
                      <a:pt x="11740" y="15668"/>
                      <a:pt x="14051" y="15668"/>
                    </a:cubicBezTo>
                    <a:close/>
                    <a:moveTo>
                      <a:pt x="1" y="1"/>
                    </a:moveTo>
                    <a:lnTo>
                      <a:pt x="1" y="38777"/>
                    </a:lnTo>
                    <a:lnTo>
                      <a:pt x="5870" y="38777"/>
                    </a:lnTo>
                    <a:lnTo>
                      <a:pt x="5870" y="34571"/>
                    </a:lnTo>
                    <a:cubicBezTo>
                      <a:pt x="8643" y="37622"/>
                      <a:pt x="11786" y="39193"/>
                      <a:pt x="15298" y="39193"/>
                    </a:cubicBezTo>
                    <a:cubicBezTo>
                      <a:pt x="18811" y="39193"/>
                      <a:pt x="21861" y="37853"/>
                      <a:pt x="24496" y="35126"/>
                    </a:cubicBezTo>
                    <a:cubicBezTo>
                      <a:pt x="27130" y="32445"/>
                      <a:pt x="28424" y="28979"/>
                      <a:pt x="28424" y="24681"/>
                    </a:cubicBezTo>
                    <a:cubicBezTo>
                      <a:pt x="28424" y="20429"/>
                      <a:pt x="27130" y="16962"/>
                      <a:pt x="24450" y="14420"/>
                    </a:cubicBezTo>
                    <a:cubicBezTo>
                      <a:pt x="21815" y="11832"/>
                      <a:pt x="18626" y="10538"/>
                      <a:pt x="14883" y="10538"/>
                    </a:cubicBezTo>
                    <a:cubicBezTo>
                      <a:pt x="11185" y="10538"/>
                      <a:pt x="8181" y="12294"/>
                      <a:pt x="5870" y="15807"/>
                    </a:cubicBez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837150" y="1848800"/>
                <a:ext cx="690975" cy="716375"/>
              </a:xfrm>
              <a:custGeom>
                <a:rect b="b" l="l" r="r" t="t"/>
                <a:pathLst>
                  <a:path extrusionOk="0" h="28655" w="27639">
                    <a:moveTo>
                      <a:pt x="14189" y="4992"/>
                    </a:moveTo>
                    <a:cubicBezTo>
                      <a:pt x="16315" y="4992"/>
                      <a:pt x="18117" y="5639"/>
                      <a:pt x="19596" y="6887"/>
                    </a:cubicBezTo>
                    <a:cubicBezTo>
                      <a:pt x="21075" y="8134"/>
                      <a:pt x="21815" y="9937"/>
                      <a:pt x="21815" y="12294"/>
                    </a:cubicBezTo>
                    <a:lnTo>
                      <a:pt x="5870" y="12294"/>
                    </a:lnTo>
                    <a:cubicBezTo>
                      <a:pt x="5870" y="10029"/>
                      <a:pt x="6702" y="8273"/>
                      <a:pt x="8412" y="6979"/>
                    </a:cubicBezTo>
                    <a:cubicBezTo>
                      <a:pt x="10122" y="5639"/>
                      <a:pt x="12063" y="4992"/>
                      <a:pt x="14189" y="4992"/>
                    </a:cubicBezTo>
                    <a:close/>
                    <a:moveTo>
                      <a:pt x="14050" y="0"/>
                    </a:moveTo>
                    <a:cubicBezTo>
                      <a:pt x="10260" y="0"/>
                      <a:pt x="6979" y="1294"/>
                      <a:pt x="4206" y="3882"/>
                    </a:cubicBezTo>
                    <a:cubicBezTo>
                      <a:pt x="1387" y="6424"/>
                      <a:pt x="0" y="9937"/>
                      <a:pt x="0" y="14281"/>
                    </a:cubicBezTo>
                    <a:cubicBezTo>
                      <a:pt x="0" y="18672"/>
                      <a:pt x="1387" y="22138"/>
                      <a:pt x="4113" y="24726"/>
                    </a:cubicBezTo>
                    <a:cubicBezTo>
                      <a:pt x="6840" y="27315"/>
                      <a:pt x="10168" y="28655"/>
                      <a:pt x="14050" y="28655"/>
                    </a:cubicBezTo>
                    <a:cubicBezTo>
                      <a:pt x="18857" y="28655"/>
                      <a:pt x="22739" y="27084"/>
                      <a:pt x="25743" y="23987"/>
                    </a:cubicBezTo>
                    <a:lnTo>
                      <a:pt x="22416" y="20336"/>
                    </a:lnTo>
                    <a:cubicBezTo>
                      <a:pt x="20613" y="22508"/>
                      <a:pt x="17979" y="23617"/>
                      <a:pt x="14466" y="23617"/>
                    </a:cubicBezTo>
                    <a:cubicBezTo>
                      <a:pt x="12294" y="23617"/>
                      <a:pt x="10353" y="23016"/>
                      <a:pt x="8643" y="21769"/>
                    </a:cubicBezTo>
                    <a:cubicBezTo>
                      <a:pt x="6933" y="20521"/>
                      <a:pt x="6008" y="18903"/>
                      <a:pt x="5870" y="16870"/>
                    </a:cubicBezTo>
                    <a:lnTo>
                      <a:pt x="27638" y="16870"/>
                    </a:lnTo>
                    <a:lnTo>
                      <a:pt x="27638" y="12849"/>
                    </a:lnTo>
                    <a:cubicBezTo>
                      <a:pt x="27638" y="8828"/>
                      <a:pt x="26344" y="5685"/>
                      <a:pt x="23663" y="3420"/>
                    </a:cubicBezTo>
                    <a:cubicBezTo>
                      <a:pt x="21029" y="1156"/>
                      <a:pt x="17794" y="0"/>
                      <a:pt x="14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804725" y="1577275"/>
                <a:ext cx="302750" cy="210300"/>
              </a:xfrm>
              <a:custGeom>
                <a:rect b="b" l="l" r="r" t="t"/>
                <a:pathLst>
                  <a:path extrusionOk="0" h="8412" w="12110">
                    <a:moveTo>
                      <a:pt x="786" y="0"/>
                    </a:moveTo>
                    <a:lnTo>
                      <a:pt x="1" y="1294"/>
                    </a:lnTo>
                    <a:lnTo>
                      <a:pt x="11324" y="8412"/>
                    </a:lnTo>
                    <a:lnTo>
                      <a:pt x="12110" y="716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896000" y="1278000"/>
                <a:ext cx="413675" cy="399800"/>
              </a:xfrm>
              <a:custGeom>
                <a:rect b="b" l="l" r="r" t="t"/>
                <a:pathLst>
                  <a:path extrusionOk="0" h="15992" w="16547">
                    <a:moveTo>
                      <a:pt x="6148" y="1"/>
                    </a:moveTo>
                    <a:lnTo>
                      <a:pt x="5223" y="1110"/>
                    </a:lnTo>
                    <a:lnTo>
                      <a:pt x="14606" y="8736"/>
                    </a:lnTo>
                    <a:lnTo>
                      <a:pt x="14328" y="9013"/>
                    </a:lnTo>
                    <a:lnTo>
                      <a:pt x="1757" y="5454"/>
                    </a:lnTo>
                    <a:lnTo>
                      <a:pt x="1" y="7627"/>
                    </a:lnTo>
                    <a:lnTo>
                      <a:pt x="10400" y="15992"/>
                    </a:lnTo>
                    <a:lnTo>
                      <a:pt x="11324" y="14837"/>
                    </a:lnTo>
                    <a:lnTo>
                      <a:pt x="1942" y="7257"/>
                    </a:lnTo>
                    <a:lnTo>
                      <a:pt x="2173" y="6980"/>
                    </a:lnTo>
                    <a:lnTo>
                      <a:pt x="14837" y="10492"/>
                    </a:lnTo>
                    <a:lnTo>
                      <a:pt x="16547" y="8366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275000" y="963725"/>
                <a:ext cx="336250" cy="349925"/>
              </a:xfrm>
              <a:custGeom>
                <a:rect b="b" l="l" r="r" t="t"/>
                <a:pathLst>
                  <a:path extrusionOk="0" h="13997" w="13450">
                    <a:moveTo>
                      <a:pt x="5408" y="1"/>
                    </a:moveTo>
                    <a:cubicBezTo>
                      <a:pt x="4160" y="648"/>
                      <a:pt x="3051" y="1295"/>
                      <a:pt x="2172" y="2034"/>
                    </a:cubicBezTo>
                    <a:cubicBezTo>
                      <a:pt x="693" y="3236"/>
                      <a:pt x="0" y="4484"/>
                      <a:pt x="93" y="5732"/>
                    </a:cubicBezTo>
                    <a:cubicBezTo>
                      <a:pt x="231" y="6979"/>
                      <a:pt x="1063" y="8551"/>
                      <a:pt x="2588" y="10446"/>
                    </a:cubicBezTo>
                    <a:cubicBezTo>
                      <a:pt x="4160" y="12341"/>
                      <a:pt x="5546" y="13450"/>
                      <a:pt x="6748" y="13866"/>
                    </a:cubicBezTo>
                    <a:cubicBezTo>
                      <a:pt x="7031" y="13953"/>
                      <a:pt x="7321" y="13996"/>
                      <a:pt x="7620" y="13996"/>
                    </a:cubicBezTo>
                    <a:cubicBezTo>
                      <a:pt x="8591" y="13996"/>
                      <a:pt x="9649" y="13537"/>
                      <a:pt x="10815" y="12618"/>
                    </a:cubicBezTo>
                    <a:cubicBezTo>
                      <a:pt x="11739" y="11878"/>
                      <a:pt x="12618" y="10954"/>
                      <a:pt x="13449" y="9891"/>
                    </a:cubicBezTo>
                    <a:lnTo>
                      <a:pt x="12294" y="8597"/>
                    </a:lnTo>
                    <a:cubicBezTo>
                      <a:pt x="11508" y="9475"/>
                      <a:pt x="10630" y="10307"/>
                      <a:pt x="9752" y="11000"/>
                    </a:cubicBezTo>
                    <a:cubicBezTo>
                      <a:pt x="9080" y="11538"/>
                      <a:pt x="8481" y="11807"/>
                      <a:pt x="7920" y="11807"/>
                    </a:cubicBezTo>
                    <a:cubicBezTo>
                      <a:pt x="7709" y="11807"/>
                      <a:pt x="7504" y="11769"/>
                      <a:pt x="7303" y="11694"/>
                    </a:cubicBezTo>
                    <a:cubicBezTo>
                      <a:pt x="6517" y="11416"/>
                      <a:pt x="5546" y="10538"/>
                      <a:pt x="4345" y="9059"/>
                    </a:cubicBezTo>
                    <a:cubicBezTo>
                      <a:pt x="3143" y="7580"/>
                      <a:pt x="2496" y="6471"/>
                      <a:pt x="2403" y="5685"/>
                    </a:cubicBezTo>
                    <a:cubicBezTo>
                      <a:pt x="2265" y="4853"/>
                      <a:pt x="2681" y="4114"/>
                      <a:pt x="3559" y="3374"/>
                    </a:cubicBezTo>
                    <a:cubicBezTo>
                      <a:pt x="4437" y="2635"/>
                      <a:pt x="5408" y="1988"/>
                      <a:pt x="6471" y="1433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530350" y="801550"/>
                <a:ext cx="317750" cy="343175"/>
              </a:xfrm>
              <a:custGeom>
                <a:rect b="b" l="l" r="r" t="t"/>
                <a:pathLst>
                  <a:path extrusionOk="0" h="13727" w="12710">
                    <a:moveTo>
                      <a:pt x="5512" y="2039"/>
                    </a:moveTo>
                    <a:cubicBezTo>
                      <a:pt x="5884" y="2039"/>
                      <a:pt x="6236" y="2135"/>
                      <a:pt x="6563" y="2328"/>
                    </a:cubicBezTo>
                    <a:cubicBezTo>
                      <a:pt x="7349" y="2790"/>
                      <a:pt x="8181" y="3807"/>
                      <a:pt x="9105" y="5286"/>
                    </a:cubicBezTo>
                    <a:cubicBezTo>
                      <a:pt x="9983" y="6811"/>
                      <a:pt x="10445" y="8013"/>
                      <a:pt x="10445" y="8891"/>
                    </a:cubicBezTo>
                    <a:cubicBezTo>
                      <a:pt x="10445" y="9723"/>
                      <a:pt x="9937" y="10462"/>
                      <a:pt x="8874" y="11109"/>
                    </a:cubicBezTo>
                    <a:cubicBezTo>
                      <a:pt x="8238" y="11496"/>
                      <a:pt x="7652" y="11685"/>
                      <a:pt x="7125" y="11685"/>
                    </a:cubicBezTo>
                    <a:cubicBezTo>
                      <a:pt x="6771" y="11685"/>
                      <a:pt x="6444" y="11600"/>
                      <a:pt x="6147" y="11433"/>
                    </a:cubicBezTo>
                    <a:cubicBezTo>
                      <a:pt x="5361" y="10971"/>
                      <a:pt x="4530" y="10000"/>
                      <a:pt x="3651" y="8521"/>
                    </a:cubicBezTo>
                    <a:cubicBezTo>
                      <a:pt x="2773" y="6996"/>
                      <a:pt x="2311" y="5794"/>
                      <a:pt x="2265" y="4870"/>
                    </a:cubicBezTo>
                    <a:cubicBezTo>
                      <a:pt x="2265" y="3992"/>
                      <a:pt x="2773" y="3206"/>
                      <a:pt x="3836" y="2605"/>
                    </a:cubicBezTo>
                    <a:cubicBezTo>
                      <a:pt x="4429" y="2228"/>
                      <a:pt x="4991" y="2039"/>
                      <a:pt x="5512" y="2039"/>
                    </a:cubicBezTo>
                    <a:close/>
                    <a:moveTo>
                      <a:pt x="5895" y="1"/>
                    </a:moveTo>
                    <a:cubicBezTo>
                      <a:pt x="4982" y="1"/>
                      <a:pt x="3972" y="330"/>
                      <a:pt x="2866" y="988"/>
                    </a:cubicBezTo>
                    <a:cubicBezTo>
                      <a:pt x="1156" y="2004"/>
                      <a:pt x="231" y="3160"/>
                      <a:pt x="139" y="4546"/>
                    </a:cubicBezTo>
                    <a:cubicBezTo>
                      <a:pt x="0" y="5933"/>
                      <a:pt x="555" y="7643"/>
                      <a:pt x="1756" y="9677"/>
                    </a:cubicBezTo>
                    <a:cubicBezTo>
                      <a:pt x="2912" y="11664"/>
                      <a:pt x="4160" y="12912"/>
                      <a:pt x="5408" y="13466"/>
                    </a:cubicBezTo>
                    <a:cubicBezTo>
                      <a:pt x="5816" y="13639"/>
                      <a:pt x="6257" y="13727"/>
                      <a:pt x="6730" y="13727"/>
                    </a:cubicBezTo>
                    <a:cubicBezTo>
                      <a:pt x="7647" y="13727"/>
                      <a:pt x="8686" y="13398"/>
                      <a:pt x="9845" y="12727"/>
                    </a:cubicBezTo>
                    <a:cubicBezTo>
                      <a:pt x="11555" y="11710"/>
                      <a:pt x="12479" y="10508"/>
                      <a:pt x="12618" y="9214"/>
                    </a:cubicBezTo>
                    <a:lnTo>
                      <a:pt x="12618" y="9168"/>
                    </a:lnTo>
                    <a:cubicBezTo>
                      <a:pt x="12710" y="7828"/>
                      <a:pt x="12202" y="6164"/>
                      <a:pt x="11000" y="4177"/>
                    </a:cubicBezTo>
                    <a:cubicBezTo>
                      <a:pt x="9798" y="2143"/>
                      <a:pt x="8597" y="849"/>
                      <a:pt x="7303" y="294"/>
                    </a:cubicBezTo>
                    <a:cubicBezTo>
                      <a:pt x="6862" y="99"/>
                      <a:pt x="6393" y="1"/>
                      <a:pt x="5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38850" y="649850"/>
                <a:ext cx="311975" cy="364750"/>
              </a:xfrm>
              <a:custGeom>
                <a:rect b="b" l="l" r="r" t="t"/>
                <a:pathLst>
                  <a:path extrusionOk="0" h="14590" w="12479">
                    <a:moveTo>
                      <a:pt x="6415" y="2006"/>
                    </a:moveTo>
                    <a:cubicBezTo>
                      <a:pt x="6886" y="2006"/>
                      <a:pt x="7288" y="2144"/>
                      <a:pt x="7626" y="2434"/>
                    </a:cubicBezTo>
                    <a:cubicBezTo>
                      <a:pt x="8227" y="2942"/>
                      <a:pt x="8828" y="3913"/>
                      <a:pt x="9429" y="5438"/>
                    </a:cubicBezTo>
                    <a:cubicBezTo>
                      <a:pt x="9706" y="6178"/>
                      <a:pt x="9937" y="6778"/>
                      <a:pt x="10076" y="7333"/>
                    </a:cubicBezTo>
                    <a:cubicBezTo>
                      <a:pt x="10214" y="7841"/>
                      <a:pt x="10261" y="8396"/>
                      <a:pt x="10214" y="8904"/>
                    </a:cubicBezTo>
                    <a:cubicBezTo>
                      <a:pt x="10168" y="9921"/>
                      <a:pt x="9567" y="10661"/>
                      <a:pt x="8366" y="11123"/>
                    </a:cubicBezTo>
                    <a:lnTo>
                      <a:pt x="6101" y="12047"/>
                    </a:lnTo>
                    <a:lnTo>
                      <a:pt x="2635" y="3220"/>
                    </a:lnTo>
                    <a:lnTo>
                      <a:pt x="4946" y="2342"/>
                    </a:lnTo>
                    <a:cubicBezTo>
                      <a:pt x="5497" y="2121"/>
                      <a:pt x="5985" y="2006"/>
                      <a:pt x="6415" y="2006"/>
                    </a:cubicBezTo>
                    <a:close/>
                    <a:moveTo>
                      <a:pt x="6889" y="0"/>
                    </a:moveTo>
                    <a:cubicBezTo>
                      <a:pt x="6125" y="0"/>
                      <a:pt x="5246" y="198"/>
                      <a:pt x="4252" y="585"/>
                    </a:cubicBezTo>
                    <a:lnTo>
                      <a:pt x="0" y="2249"/>
                    </a:lnTo>
                    <a:lnTo>
                      <a:pt x="4807" y="14589"/>
                    </a:lnTo>
                    <a:lnTo>
                      <a:pt x="9059" y="12925"/>
                    </a:lnTo>
                    <a:cubicBezTo>
                      <a:pt x="11046" y="12140"/>
                      <a:pt x="12155" y="11030"/>
                      <a:pt x="12387" y="9598"/>
                    </a:cubicBezTo>
                    <a:cubicBezTo>
                      <a:pt x="12479" y="8904"/>
                      <a:pt x="12479" y="8119"/>
                      <a:pt x="12340" y="7333"/>
                    </a:cubicBezTo>
                    <a:cubicBezTo>
                      <a:pt x="12202" y="6594"/>
                      <a:pt x="11924" y="5669"/>
                      <a:pt x="11508" y="4606"/>
                    </a:cubicBezTo>
                    <a:cubicBezTo>
                      <a:pt x="10676" y="2573"/>
                      <a:pt x="9752" y="1186"/>
                      <a:pt x="8689" y="493"/>
                    </a:cubicBezTo>
                    <a:cubicBezTo>
                      <a:pt x="8183" y="163"/>
                      <a:pt x="7583" y="0"/>
                      <a:pt x="6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190100" y="536225"/>
                <a:ext cx="276175" cy="368600"/>
              </a:xfrm>
              <a:custGeom>
                <a:rect b="b" l="l" r="r" t="t"/>
                <a:pathLst>
                  <a:path extrusionOk="0" h="14744" w="11047">
                    <a:moveTo>
                      <a:pt x="8135" y="0"/>
                    </a:moveTo>
                    <a:lnTo>
                      <a:pt x="0" y="1803"/>
                    </a:lnTo>
                    <a:lnTo>
                      <a:pt x="2912" y="14743"/>
                    </a:lnTo>
                    <a:lnTo>
                      <a:pt x="11046" y="12895"/>
                    </a:lnTo>
                    <a:lnTo>
                      <a:pt x="10630" y="11046"/>
                    </a:lnTo>
                    <a:lnTo>
                      <a:pt x="4576" y="12433"/>
                    </a:lnTo>
                    <a:lnTo>
                      <a:pt x="3744" y="8643"/>
                    </a:lnTo>
                    <a:lnTo>
                      <a:pt x="8643" y="7534"/>
                    </a:lnTo>
                    <a:lnTo>
                      <a:pt x="8227" y="5731"/>
                    </a:lnTo>
                    <a:lnTo>
                      <a:pt x="3328" y="6840"/>
                    </a:lnTo>
                    <a:lnTo>
                      <a:pt x="2496" y="3189"/>
                    </a:lnTo>
                    <a:lnTo>
                      <a:pt x="8551" y="1803"/>
                    </a:lnTo>
                    <a:lnTo>
                      <a:pt x="8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3632625" y="496925"/>
                <a:ext cx="398650" cy="339725"/>
              </a:xfrm>
              <a:custGeom>
                <a:rect b="b" l="l" r="r" t="t"/>
                <a:pathLst>
                  <a:path extrusionOk="0" h="13589" w="15946">
                    <a:moveTo>
                      <a:pt x="1" y="1"/>
                    </a:moveTo>
                    <a:lnTo>
                      <a:pt x="2496" y="13404"/>
                    </a:lnTo>
                    <a:lnTo>
                      <a:pt x="5223" y="13450"/>
                    </a:lnTo>
                    <a:lnTo>
                      <a:pt x="7950" y="2080"/>
                    </a:lnTo>
                    <a:lnTo>
                      <a:pt x="10307" y="13542"/>
                    </a:lnTo>
                    <a:lnTo>
                      <a:pt x="13034" y="13589"/>
                    </a:lnTo>
                    <a:lnTo>
                      <a:pt x="15946" y="278"/>
                    </a:lnTo>
                    <a:lnTo>
                      <a:pt x="14420" y="232"/>
                    </a:lnTo>
                    <a:lnTo>
                      <a:pt x="11925" y="12248"/>
                    </a:lnTo>
                    <a:lnTo>
                      <a:pt x="11370" y="12248"/>
                    </a:lnTo>
                    <a:lnTo>
                      <a:pt x="8828" y="278"/>
                    </a:lnTo>
                    <a:lnTo>
                      <a:pt x="7118" y="232"/>
                    </a:lnTo>
                    <a:lnTo>
                      <a:pt x="4206" y="12156"/>
                    </a:lnTo>
                    <a:lnTo>
                      <a:pt x="3652" y="12110"/>
                    </a:lnTo>
                    <a:lnTo>
                      <a:pt x="1526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4097125" y="526975"/>
                <a:ext cx="263450" cy="366300"/>
              </a:xfrm>
              <a:custGeom>
                <a:rect b="b" l="l" r="r" t="t"/>
                <a:pathLst>
                  <a:path extrusionOk="0" h="14652" w="10538">
                    <a:moveTo>
                      <a:pt x="2588" y="0"/>
                    </a:moveTo>
                    <a:lnTo>
                      <a:pt x="0" y="13080"/>
                    </a:lnTo>
                    <a:lnTo>
                      <a:pt x="7996" y="14651"/>
                    </a:lnTo>
                    <a:lnTo>
                      <a:pt x="8227" y="13357"/>
                    </a:lnTo>
                    <a:lnTo>
                      <a:pt x="1710" y="12109"/>
                    </a:lnTo>
                    <a:lnTo>
                      <a:pt x="2634" y="7349"/>
                    </a:lnTo>
                    <a:lnTo>
                      <a:pt x="8042" y="8412"/>
                    </a:lnTo>
                    <a:lnTo>
                      <a:pt x="8273" y="7164"/>
                    </a:lnTo>
                    <a:lnTo>
                      <a:pt x="2866" y="6101"/>
                    </a:lnTo>
                    <a:lnTo>
                      <a:pt x="3790" y="1572"/>
                    </a:lnTo>
                    <a:lnTo>
                      <a:pt x="10307" y="2820"/>
                    </a:lnTo>
                    <a:lnTo>
                      <a:pt x="10538" y="1526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538500" y="626350"/>
                <a:ext cx="254200" cy="362825"/>
              </a:xfrm>
              <a:custGeom>
                <a:rect b="b" l="l" r="r" t="t"/>
                <a:pathLst>
                  <a:path extrusionOk="0" h="14513" w="10168">
                    <a:moveTo>
                      <a:pt x="1202" y="0"/>
                    </a:moveTo>
                    <a:lnTo>
                      <a:pt x="693" y="1248"/>
                    </a:lnTo>
                    <a:lnTo>
                      <a:pt x="4529" y="2773"/>
                    </a:lnTo>
                    <a:lnTo>
                      <a:pt x="0" y="13958"/>
                    </a:lnTo>
                    <a:lnTo>
                      <a:pt x="1340" y="14512"/>
                    </a:lnTo>
                    <a:lnTo>
                      <a:pt x="5870" y="3328"/>
                    </a:lnTo>
                    <a:lnTo>
                      <a:pt x="9660" y="4853"/>
                    </a:lnTo>
                    <a:lnTo>
                      <a:pt x="10168" y="365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721050" y="766150"/>
                <a:ext cx="339725" cy="406725"/>
              </a:xfrm>
              <a:custGeom>
                <a:rect b="b" l="l" r="r" t="t"/>
                <a:pathLst>
                  <a:path extrusionOk="0" h="16269" w="13589">
                    <a:moveTo>
                      <a:pt x="7349" y="1895"/>
                    </a:moveTo>
                    <a:lnTo>
                      <a:pt x="10353" y="3652"/>
                    </a:lnTo>
                    <a:cubicBezTo>
                      <a:pt x="11925" y="4576"/>
                      <a:pt x="12248" y="5824"/>
                      <a:pt x="11324" y="7441"/>
                    </a:cubicBezTo>
                    <a:cubicBezTo>
                      <a:pt x="10702" y="8478"/>
                      <a:pt x="9967" y="9002"/>
                      <a:pt x="9105" y="9002"/>
                    </a:cubicBezTo>
                    <a:cubicBezTo>
                      <a:pt x="8622" y="9002"/>
                      <a:pt x="8099" y="8837"/>
                      <a:pt x="7534" y="8504"/>
                    </a:cubicBezTo>
                    <a:lnTo>
                      <a:pt x="4530" y="6748"/>
                    </a:lnTo>
                    <a:lnTo>
                      <a:pt x="7349" y="1895"/>
                    </a:lnTo>
                    <a:close/>
                    <a:moveTo>
                      <a:pt x="6748" y="0"/>
                    </a:moveTo>
                    <a:lnTo>
                      <a:pt x="0" y="11555"/>
                    </a:lnTo>
                    <a:lnTo>
                      <a:pt x="1295" y="12294"/>
                    </a:lnTo>
                    <a:lnTo>
                      <a:pt x="3883" y="7904"/>
                    </a:lnTo>
                    <a:lnTo>
                      <a:pt x="7164" y="9798"/>
                    </a:lnTo>
                    <a:lnTo>
                      <a:pt x="6656" y="15437"/>
                    </a:lnTo>
                    <a:lnTo>
                      <a:pt x="8042" y="16269"/>
                    </a:lnTo>
                    <a:lnTo>
                      <a:pt x="8597" y="10307"/>
                    </a:lnTo>
                    <a:cubicBezTo>
                      <a:pt x="8876" y="10369"/>
                      <a:pt x="9148" y="10400"/>
                      <a:pt x="9411" y="10400"/>
                    </a:cubicBezTo>
                    <a:cubicBezTo>
                      <a:pt x="10716" y="10400"/>
                      <a:pt x="11818" y="9642"/>
                      <a:pt x="12664" y="8181"/>
                    </a:cubicBezTo>
                    <a:cubicBezTo>
                      <a:pt x="13357" y="6979"/>
                      <a:pt x="13588" y="5916"/>
                      <a:pt x="13311" y="4992"/>
                    </a:cubicBezTo>
                    <a:cubicBezTo>
                      <a:pt x="12988" y="4068"/>
                      <a:pt x="12248" y="3236"/>
                      <a:pt x="11046" y="2496"/>
                    </a:cubicBezTo>
                    <a:lnTo>
                      <a:pt x="674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015675" y="959100"/>
                <a:ext cx="361675" cy="372075"/>
              </a:xfrm>
              <a:custGeom>
                <a:rect b="b" l="l" r="r" t="t"/>
                <a:pathLst>
                  <a:path extrusionOk="0" h="14883" w="14467">
                    <a:moveTo>
                      <a:pt x="7257" y="1"/>
                    </a:moveTo>
                    <a:lnTo>
                      <a:pt x="1341" y="7164"/>
                    </a:lnTo>
                    <a:cubicBezTo>
                      <a:pt x="371" y="8320"/>
                      <a:pt x="1" y="9429"/>
                      <a:pt x="186" y="10446"/>
                    </a:cubicBezTo>
                    <a:cubicBezTo>
                      <a:pt x="371" y="11463"/>
                      <a:pt x="1018" y="12433"/>
                      <a:pt x="2219" y="13404"/>
                    </a:cubicBezTo>
                    <a:cubicBezTo>
                      <a:pt x="3421" y="14421"/>
                      <a:pt x="4530" y="14883"/>
                      <a:pt x="5593" y="14883"/>
                    </a:cubicBezTo>
                    <a:cubicBezTo>
                      <a:pt x="6610" y="14837"/>
                      <a:pt x="7627" y="14282"/>
                      <a:pt x="8551" y="13126"/>
                    </a:cubicBezTo>
                    <a:lnTo>
                      <a:pt x="14467" y="5917"/>
                    </a:lnTo>
                    <a:lnTo>
                      <a:pt x="13358" y="4992"/>
                    </a:lnTo>
                    <a:lnTo>
                      <a:pt x="7396" y="12202"/>
                    </a:lnTo>
                    <a:cubicBezTo>
                      <a:pt x="6749" y="12988"/>
                      <a:pt x="6055" y="13404"/>
                      <a:pt x="5362" y="13404"/>
                    </a:cubicBezTo>
                    <a:cubicBezTo>
                      <a:pt x="4669" y="13404"/>
                      <a:pt x="3883" y="13080"/>
                      <a:pt x="3051" y="12387"/>
                    </a:cubicBezTo>
                    <a:cubicBezTo>
                      <a:pt x="1434" y="11047"/>
                      <a:pt x="1249" y="9660"/>
                      <a:pt x="2450" y="8135"/>
                    </a:cubicBezTo>
                    <a:lnTo>
                      <a:pt x="8412" y="925"/>
                    </a:lnTo>
                    <a:lnTo>
                      <a:pt x="7257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225975" y="1224300"/>
                <a:ext cx="377850" cy="319375"/>
              </a:xfrm>
              <a:custGeom>
                <a:rect b="b" l="l" r="r" t="t"/>
                <a:pathLst>
                  <a:path extrusionOk="0" h="12775" w="15114">
                    <a:moveTo>
                      <a:pt x="9476" y="0"/>
                    </a:moveTo>
                    <a:cubicBezTo>
                      <a:pt x="8688" y="0"/>
                      <a:pt x="7918" y="345"/>
                      <a:pt x="7164" y="1040"/>
                    </a:cubicBezTo>
                    <a:cubicBezTo>
                      <a:pt x="6240" y="1825"/>
                      <a:pt x="5824" y="2657"/>
                      <a:pt x="5870" y="3443"/>
                    </a:cubicBezTo>
                    <a:cubicBezTo>
                      <a:pt x="5916" y="4275"/>
                      <a:pt x="6332" y="5338"/>
                      <a:pt x="7118" y="6678"/>
                    </a:cubicBezTo>
                    <a:cubicBezTo>
                      <a:pt x="7719" y="7649"/>
                      <a:pt x="8042" y="8434"/>
                      <a:pt x="8089" y="8943"/>
                    </a:cubicBezTo>
                    <a:cubicBezTo>
                      <a:pt x="8135" y="9451"/>
                      <a:pt x="7904" y="9959"/>
                      <a:pt x="7349" y="10468"/>
                    </a:cubicBezTo>
                    <a:cubicBezTo>
                      <a:pt x="6732" y="11021"/>
                      <a:pt x="6124" y="11300"/>
                      <a:pt x="5522" y="11300"/>
                    </a:cubicBezTo>
                    <a:cubicBezTo>
                      <a:pt x="4817" y="11300"/>
                      <a:pt x="4119" y="10917"/>
                      <a:pt x="3421" y="10144"/>
                    </a:cubicBezTo>
                    <a:cubicBezTo>
                      <a:pt x="2820" y="9451"/>
                      <a:pt x="2034" y="8388"/>
                      <a:pt x="1017" y="6955"/>
                    </a:cubicBezTo>
                    <a:lnTo>
                      <a:pt x="0" y="7649"/>
                    </a:lnTo>
                    <a:lnTo>
                      <a:pt x="370" y="8249"/>
                    </a:lnTo>
                    <a:cubicBezTo>
                      <a:pt x="1156" y="9451"/>
                      <a:pt x="1895" y="10375"/>
                      <a:pt x="2496" y="11069"/>
                    </a:cubicBezTo>
                    <a:cubicBezTo>
                      <a:pt x="3534" y="12206"/>
                      <a:pt x="4573" y="12774"/>
                      <a:pt x="5625" y="12774"/>
                    </a:cubicBezTo>
                    <a:cubicBezTo>
                      <a:pt x="6540" y="12774"/>
                      <a:pt x="7466" y="12345"/>
                      <a:pt x="8412" y="11485"/>
                    </a:cubicBezTo>
                    <a:cubicBezTo>
                      <a:pt x="9244" y="10745"/>
                      <a:pt x="9660" y="10006"/>
                      <a:pt x="9614" y="9266"/>
                    </a:cubicBezTo>
                    <a:cubicBezTo>
                      <a:pt x="9614" y="8527"/>
                      <a:pt x="9244" y="7510"/>
                      <a:pt x="8551" y="6308"/>
                    </a:cubicBezTo>
                    <a:cubicBezTo>
                      <a:pt x="7904" y="5107"/>
                      <a:pt x="7488" y="4229"/>
                      <a:pt x="7441" y="3720"/>
                    </a:cubicBezTo>
                    <a:cubicBezTo>
                      <a:pt x="7349" y="3166"/>
                      <a:pt x="7626" y="2611"/>
                      <a:pt x="8227" y="2103"/>
                    </a:cubicBezTo>
                    <a:cubicBezTo>
                      <a:pt x="8663" y="1705"/>
                      <a:pt x="9122" y="1501"/>
                      <a:pt x="9601" y="1501"/>
                    </a:cubicBezTo>
                    <a:cubicBezTo>
                      <a:pt x="10291" y="1501"/>
                      <a:pt x="11022" y="1923"/>
                      <a:pt x="11786" y="2796"/>
                    </a:cubicBezTo>
                    <a:cubicBezTo>
                      <a:pt x="12294" y="3350"/>
                      <a:pt x="13080" y="4367"/>
                      <a:pt x="14097" y="5800"/>
                    </a:cubicBezTo>
                    <a:lnTo>
                      <a:pt x="15114" y="5060"/>
                    </a:lnTo>
                    <a:lnTo>
                      <a:pt x="14744" y="4506"/>
                    </a:lnTo>
                    <a:cubicBezTo>
                      <a:pt x="14004" y="3443"/>
                      <a:pt x="13311" y="2518"/>
                      <a:pt x="12710" y="1825"/>
                    </a:cubicBezTo>
                    <a:cubicBezTo>
                      <a:pt x="11602" y="611"/>
                      <a:pt x="10524" y="0"/>
                      <a:pt x="9476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447825" y="1420125"/>
                <a:ext cx="354725" cy="303900"/>
              </a:xfrm>
              <a:custGeom>
                <a:rect b="b" l="l" r="r" t="t"/>
                <a:pathLst>
                  <a:path extrusionOk="0" h="12156" w="14189">
                    <a:moveTo>
                      <a:pt x="8689" y="0"/>
                    </a:moveTo>
                    <a:lnTo>
                      <a:pt x="7626" y="740"/>
                    </a:lnTo>
                    <a:lnTo>
                      <a:pt x="9937" y="4160"/>
                    </a:lnTo>
                    <a:lnTo>
                      <a:pt x="0" y="10954"/>
                    </a:lnTo>
                    <a:lnTo>
                      <a:pt x="832" y="12156"/>
                    </a:lnTo>
                    <a:lnTo>
                      <a:pt x="10769" y="5362"/>
                    </a:lnTo>
                    <a:lnTo>
                      <a:pt x="13080" y="8736"/>
                    </a:lnTo>
                    <a:lnTo>
                      <a:pt x="14189" y="7950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456400" y="4515550"/>
                <a:ext cx="240350" cy="227625"/>
              </a:xfrm>
              <a:custGeom>
                <a:rect b="b" l="l" r="r" t="t"/>
                <a:pathLst>
                  <a:path extrusionOk="0" h="9105" w="9614">
                    <a:moveTo>
                      <a:pt x="1017" y="0"/>
                    </a:moveTo>
                    <a:lnTo>
                      <a:pt x="0" y="1433"/>
                    </a:lnTo>
                    <a:lnTo>
                      <a:pt x="4252" y="9105"/>
                    </a:lnTo>
                    <a:lnTo>
                      <a:pt x="5546" y="7349"/>
                    </a:lnTo>
                    <a:lnTo>
                      <a:pt x="2357" y="1987"/>
                    </a:lnTo>
                    <a:lnTo>
                      <a:pt x="2357" y="1987"/>
                    </a:lnTo>
                    <a:lnTo>
                      <a:pt x="8366" y="3328"/>
                    </a:lnTo>
                    <a:lnTo>
                      <a:pt x="9614" y="1571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871200" y="4677300"/>
                <a:ext cx="195300" cy="279725"/>
              </a:xfrm>
              <a:custGeom>
                <a:rect b="b" l="l" r="r" t="t"/>
                <a:pathLst>
                  <a:path extrusionOk="0" h="11189" w="7812">
                    <a:moveTo>
                      <a:pt x="3883" y="4853"/>
                    </a:moveTo>
                    <a:cubicBezTo>
                      <a:pt x="4345" y="4900"/>
                      <a:pt x="4807" y="5038"/>
                      <a:pt x="5223" y="5177"/>
                    </a:cubicBezTo>
                    <a:cubicBezTo>
                      <a:pt x="5685" y="5362"/>
                      <a:pt x="5962" y="5685"/>
                      <a:pt x="6009" y="6101"/>
                    </a:cubicBezTo>
                    <a:cubicBezTo>
                      <a:pt x="6101" y="6517"/>
                      <a:pt x="5962" y="7118"/>
                      <a:pt x="5639" y="7904"/>
                    </a:cubicBezTo>
                    <a:cubicBezTo>
                      <a:pt x="5315" y="8736"/>
                      <a:pt x="4946" y="9244"/>
                      <a:pt x="4576" y="9475"/>
                    </a:cubicBezTo>
                    <a:cubicBezTo>
                      <a:pt x="4406" y="9602"/>
                      <a:pt x="4198" y="9661"/>
                      <a:pt x="3951" y="9661"/>
                    </a:cubicBezTo>
                    <a:cubicBezTo>
                      <a:pt x="3659" y="9661"/>
                      <a:pt x="3312" y="9579"/>
                      <a:pt x="2912" y="9429"/>
                    </a:cubicBezTo>
                    <a:cubicBezTo>
                      <a:pt x="2773" y="9336"/>
                      <a:pt x="2404" y="9198"/>
                      <a:pt x="1941" y="8920"/>
                    </a:cubicBezTo>
                    <a:lnTo>
                      <a:pt x="3605" y="4853"/>
                    </a:lnTo>
                    <a:close/>
                    <a:moveTo>
                      <a:pt x="3883" y="1"/>
                    </a:moveTo>
                    <a:lnTo>
                      <a:pt x="0" y="9521"/>
                    </a:lnTo>
                    <a:lnTo>
                      <a:pt x="416" y="9752"/>
                    </a:lnTo>
                    <a:cubicBezTo>
                      <a:pt x="1294" y="10215"/>
                      <a:pt x="1941" y="10538"/>
                      <a:pt x="2404" y="10723"/>
                    </a:cubicBezTo>
                    <a:cubicBezTo>
                      <a:pt x="3138" y="11034"/>
                      <a:pt x="3786" y="11189"/>
                      <a:pt x="4337" y="11189"/>
                    </a:cubicBezTo>
                    <a:cubicBezTo>
                      <a:pt x="4688" y="11189"/>
                      <a:pt x="5000" y="11126"/>
                      <a:pt x="5269" y="11000"/>
                    </a:cubicBezTo>
                    <a:cubicBezTo>
                      <a:pt x="5962" y="10677"/>
                      <a:pt x="6563" y="9845"/>
                      <a:pt x="7118" y="8551"/>
                    </a:cubicBezTo>
                    <a:cubicBezTo>
                      <a:pt x="7626" y="7257"/>
                      <a:pt x="7811" y="6240"/>
                      <a:pt x="7626" y="5547"/>
                    </a:cubicBezTo>
                    <a:cubicBezTo>
                      <a:pt x="7441" y="4900"/>
                      <a:pt x="6887" y="4345"/>
                      <a:pt x="5962" y="3975"/>
                    </a:cubicBezTo>
                    <a:cubicBezTo>
                      <a:pt x="5454" y="3744"/>
                      <a:pt x="4807" y="3652"/>
                      <a:pt x="4114" y="3652"/>
                    </a:cubicBezTo>
                    <a:lnTo>
                      <a:pt x="5362" y="601"/>
                    </a:lnTo>
                    <a:lnTo>
                      <a:pt x="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088425" y="4835800"/>
                <a:ext cx="179100" cy="198550"/>
              </a:xfrm>
              <a:custGeom>
                <a:rect b="b" l="l" r="r" t="t"/>
                <a:pathLst>
                  <a:path extrusionOk="0" h="7942" w="7164">
                    <a:moveTo>
                      <a:pt x="3547" y="1330"/>
                    </a:moveTo>
                    <a:cubicBezTo>
                      <a:pt x="3734" y="1330"/>
                      <a:pt x="3938" y="1365"/>
                      <a:pt x="4160" y="1425"/>
                    </a:cubicBezTo>
                    <a:cubicBezTo>
                      <a:pt x="4668" y="1610"/>
                      <a:pt x="4992" y="1841"/>
                      <a:pt x="5130" y="2165"/>
                    </a:cubicBezTo>
                    <a:cubicBezTo>
                      <a:pt x="5269" y="2534"/>
                      <a:pt x="5269" y="3043"/>
                      <a:pt x="5038" y="3736"/>
                    </a:cubicBezTo>
                    <a:lnTo>
                      <a:pt x="2126" y="2858"/>
                    </a:lnTo>
                    <a:cubicBezTo>
                      <a:pt x="2311" y="2165"/>
                      <a:pt x="2588" y="1749"/>
                      <a:pt x="2912" y="1517"/>
                    </a:cubicBezTo>
                    <a:cubicBezTo>
                      <a:pt x="3094" y="1387"/>
                      <a:pt x="3306" y="1330"/>
                      <a:pt x="3547" y="1330"/>
                    </a:cubicBezTo>
                    <a:close/>
                    <a:moveTo>
                      <a:pt x="3429" y="0"/>
                    </a:moveTo>
                    <a:cubicBezTo>
                      <a:pt x="2023" y="0"/>
                      <a:pt x="1010" y="991"/>
                      <a:pt x="416" y="2996"/>
                    </a:cubicBezTo>
                    <a:cubicBezTo>
                      <a:pt x="46" y="4244"/>
                      <a:pt x="0" y="5215"/>
                      <a:pt x="278" y="5908"/>
                    </a:cubicBezTo>
                    <a:cubicBezTo>
                      <a:pt x="555" y="6601"/>
                      <a:pt x="1202" y="7110"/>
                      <a:pt x="2265" y="7433"/>
                    </a:cubicBezTo>
                    <a:cubicBezTo>
                      <a:pt x="3051" y="7664"/>
                      <a:pt x="4021" y="7849"/>
                      <a:pt x="5130" y="7942"/>
                    </a:cubicBezTo>
                    <a:lnTo>
                      <a:pt x="5454" y="6832"/>
                    </a:lnTo>
                    <a:lnTo>
                      <a:pt x="5038" y="6740"/>
                    </a:lnTo>
                    <a:lnTo>
                      <a:pt x="5084" y="6740"/>
                    </a:lnTo>
                    <a:cubicBezTo>
                      <a:pt x="4345" y="6555"/>
                      <a:pt x="3651" y="6417"/>
                      <a:pt x="3004" y="6185"/>
                    </a:cubicBezTo>
                    <a:cubicBezTo>
                      <a:pt x="2357" y="6001"/>
                      <a:pt x="1941" y="5723"/>
                      <a:pt x="1756" y="5400"/>
                    </a:cubicBezTo>
                    <a:cubicBezTo>
                      <a:pt x="1618" y="5076"/>
                      <a:pt x="1618" y="4568"/>
                      <a:pt x="1756" y="4013"/>
                    </a:cubicBezTo>
                    <a:lnTo>
                      <a:pt x="6101" y="5307"/>
                    </a:lnTo>
                    <a:lnTo>
                      <a:pt x="6517" y="4244"/>
                    </a:lnTo>
                    <a:cubicBezTo>
                      <a:pt x="7164" y="2118"/>
                      <a:pt x="6517" y="778"/>
                      <a:pt x="4530" y="177"/>
                    </a:cubicBezTo>
                    <a:cubicBezTo>
                      <a:pt x="4139" y="59"/>
                      <a:pt x="3772" y="0"/>
                      <a:pt x="3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292925" y="4884850"/>
                <a:ext cx="151400" cy="193400"/>
              </a:xfrm>
              <a:custGeom>
                <a:rect b="b" l="l" r="r" t="t"/>
                <a:pathLst>
                  <a:path extrusionOk="0" h="7736" w="6056">
                    <a:moveTo>
                      <a:pt x="3061" y="0"/>
                    </a:moveTo>
                    <a:cubicBezTo>
                      <a:pt x="2452" y="0"/>
                      <a:pt x="1935" y="165"/>
                      <a:pt x="1526" y="480"/>
                    </a:cubicBezTo>
                    <a:cubicBezTo>
                      <a:pt x="971" y="942"/>
                      <a:pt x="555" y="1866"/>
                      <a:pt x="278" y="3207"/>
                    </a:cubicBezTo>
                    <a:cubicBezTo>
                      <a:pt x="1" y="4547"/>
                      <a:pt x="1" y="5518"/>
                      <a:pt x="324" y="6211"/>
                    </a:cubicBezTo>
                    <a:cubicBezTo>
                      <a:pt x="648" y="6858"/>
                      <a:pt x="1387" y="7320"/>
                      <a:pt x="2450" y="7551"/>
                    </a:cubicBezTo>
                    <a:cubicBezTo>
                      <a:pt x="2959" y="7644"/>
                      <a:pt x="3698" y="7690"/>
                      <a:pt x="4669" y="7736"/>
                    </a:cubicBezTo>
                    <a:lnTo>
                      <a:pt x="4900" y="6488"/>
                    </a:lnTo>
                    <a:lnTo>
                      <a:pt x="3190" y="6257"/>
                    </a:lnTo>
                    <a:cubicBezTo>
                      <a:pt x="2450" y="6118"/>
                      <a:pt x="1988" y="5841"/>
                      <a:pt x="1803" y="5425"/>
                    </a:cubicBezTo>
                    <a:cubicBezTo>
                      <a:pt x="1618" y="5055"/>
                      <a:pt x="1665" y="4408"/>
                      <a:pt x="1849" y="3530"/>
                    </a:cubicBezTo>
                    <a:cubicBezTo>
                      <a:pt x="1988" y="2606"/>
                      <a:pt x="2265" y="2051"/>
                      <a:pt x="2589" y="1774"/>
                    </a:cubicBezTo>
                    <a:cubicBezTo>
                      <a:pt x="2768" y="1595"/>
                      <a:pt x="3063" y="1493"/>
                      <a:pt x="3436" y="1493"/>
                    </a:cubicBezTo>
                    <a:cubicBezTo>
                      <a:pt x="3640" y="1493"/>
                      <a:pt x="3868" y="1524"/>
                      <a:pt x="4114" y="1589"/>
                    </a:cubicBezTo>
                    <a:cubicBezTo>
                      <a:pt x="4484" y="1635"/>
                      <a:pt x="5038" y="1774"/>
                      <a:pt x="5778" y="2005"/>
                    </a:cubicBezTo>
                    <a:lnTo>
                      <a:pt x="6055" y="803"/>
                    </a:lnTo>
                    <a:lnTo>
                      <a:pt x="5732" y="665"/>
                    </a:lnTo>
                    <a:cubicBezTo>
                      <a:pt x="5085" y="387"/>
                      <a:pt x="4484" y="203"/>
                      <a:pt x="3975" y="110"/>
                    </a:cubicBezTo>
                    <a:cubicBezTo>
                      <a:pt x="3651" y="36"/>
                      <a:pt x="3346" y="0"/>
                      <a:pt x="3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473175" y="4913200"/>
                <a:ext cx="168725" cy="190975"/>
              </a:xfrm>
              <a:custGeom>
                <a:rect b="b" l="l" r="r" t="t"/>
                <a:pathLst>
                  <a:path extrusionOk="0" h="7639" w="6749">
                    <a:moveTo>
                      <a:pt x="3291" y="1352"/>
                    </a:moveTo>
                    <a:cubicBezTo>
                      <a:pt x="3402" y="1352"/>
                      <a:pt x="3522" y="1361"/>
                      <a:pt x="3652" y="1379"/>
                    </a:cubicBezTo>
                    <a:cubicBezTo>
                      <a:pt x="4253" y="1426"/>
                      <a:pt x="4669" y="1657"/>
                      <a:pt x="4853" y="2073"/>
                    </a:cubicBezTo>
                    <a:cubicBezTo>
                      <a:pt x="5038" y="2442"/>
                      <a:pt x="5085" y="3089"/>
                      <a:pt x="4992" y="3968"/>
                    </a:cubicBezTo>
                    <a:cubicBezTo>
                      <a:pt x="4900" y="4846"/>
                      <a:pt x="4715" y="5493"/>
                      <a:pt x="4484" y="5816"/>
                    </a:cubicBezTo>
                    <a:cubicBezTo>
                      <a:pt x="4241" y="6141"/>
                      <a:pt x="3855" y="6287"/>
                      <a:pt x="3328" y="6287"/>
                    </a:cubicBezTo>
                    <a:cubicBezTo>
                      <a:pt x="3254" y="6287"/>
                      <a:pt x="3177" y="6284"/>
                      <a:pt x="3097" y="6278"/>
                    </a:cubicBezTo>
                    <a:cubicBezTo>
                      <a:pt x="2450" y="6186"/>
                      <a:pt x="2034" y="5955"/>
                      <a:pt x="1849" y="5539"/>
                    </a:cubicBezTo>
                    <a:cubicBezTo>
                      <a:pt x="1664" y="5123"/>
                      <a:pt x="1618" y="4476"/>
                      <a:pt x="1757" y="3598"/>
                    </a:cubicBezTo>
                    <a:cubicBezTo>
                      <a:pt x="1849" y="2720"/>
                      <a:pt x="2034" y="2119"/>
                      <a:pt x="2312" y="1795"/>
                    </a:cubicBezTo>
                    <a:cubicBezTo>
                      <a:pt x="2533" y="1500"/>
                      <a:pt x="2844" y="1352"/>
                      <a:pt x="3291" y="1352"/>
                    </a:cubicBezTo>
                    <a:close/>
                    <a:moveTo>
                      <a:pt x="3170" y="0"/>
                    </a:moveTo>
                    <a:cubicBezTo>
                      <a:pt x="2317" y="0"/>
                      <a:pt x="1653" y="244"/>
                      <a:pt x="1202" y="732"/>
                    </a:cubicBezTo>
                    <a:lnTo>
                      <a:pt x="1202" y="686"/>
                    </a:lnTo>
                    <a:cubicBezTo>
                      <a:pt x="648" y="1287"/>
                      <a:pt x="278" y="2211"/>
                      <a:pt x="139" y="3459"/>
                    </a:cubicBezTo>
                    <a:cubicBezTo>
                      <a:pt x="1" y="4707"/>
                      <a:pt x="139" y="5678"/>
                      <a:pt x="555" y="6371"/>
                    </a:cubicBezTo>
                    <a:cubicBezTo>
                      <a:pt x="971" y="7064"/>
                      <a:pt x="1757" y="7480"/>
                      <a:pt x="2959" y="7619"/>
                    </a:cubicBezTo>
                    <a:cubicBezTo>
                      <a:pt x="3130" y="7632"/>
                      <a:pt x="3295" y="7639"/>
                      <a:pt x="3454" y="7639"/>
                    </a:cubicBezTo>
                    <a:cubicBezTo>
                      <a:pt x="4404" y="7639"/>
                      <a:pt x="5111" y="7401"/>
                      <a:pt x="5547" y="6926"/>
                    </a:cubicBezTo>
                    <a:cubicBezTo>
                      <a:pt x="6101" y="6325"/>
                      <a:pt x="6471" y="5400"/>
                      <a:pt x="6610" y="4152"/>
                    </a:cubicBezTo>
                    <a:cubicBezTo>
                      <a:pt x="6748" y="2905"/>
                      <a:pt x="6610" y="1934"/>
                      <a:pt x="6148" y="1241"/>
                    </a:cubicBezTo>
                    <a:cubicBezTo>
                      <a:pt x="5732" y="594"/>
                      <a:pt x="4946" y="178"/>
                      <a:pt x="3790" y="39"/>
                    </a:cubicBezTo>
                    <a:cubicBezTo>
                      <a:pt x="3574" y="13"/>
                      <a:pt x="3367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89250" y="4855250"/>
                <a:ext cx="160625" cy="261150"/>
              </a:xfrm>
              <a:custGeom>
                <a:rect b="b" l="l" r="r" t="t"/>
                <a:pathLst>
                  <a:path extrusionOk="0" h="10446" w="6425">
                    <a:moveTo>
                      <a:pt x="3143" y="4206"/>
                    </a:moveTo>
                    <a:cubicBezTo>
                      <a:pt x="3651" y="4252"/>
                      <a:pt x="4160" y="4298"/>
                      <a:pt x="4761" y="4391"/>
                    </a:cubicBezTo>
                    <a:lnTo>
                      <a:pt x="4714" y="8689"/>
                    </a:lnTo>
                    <a:lnTo>
                      <a:pt x="4437" y="8828"/>
                    </a:lnTo>
                    <a:cubicBezTo>
                      <a:pt x="3975" y="8966"/>
                      <a:pt x="3513" y="9059"/>
                      <a:pt x="3051" y="9059"/>
                    </a:cubicBezTo>
                    <a:cubicBezTo>
                      <a:pt x="2542" y="9012"/>
                      <a:pt x="2173" y="8874"/>
                      <a:pt x="1941" y="8504"/>
                    </a:cubicBezTo>
                    <a:cubicBezTo>
                      <a:pt x="1710" y="8181"/>
                      <a:pt x="1618" y="7533"/>
                      <a:pt x="1664" y="6655"/>
                    </a:cubicBezTo>
                    <a:cubicBezTo>
                      <a:pt x="1664" y="5038"/>
                      <a:pt x="2173" y="4206"/>
                      <a:pt x="3143" y="4206"/>
                    </a:cubicBezTo>
                    <a:close/>
                    <a:moveTo>
                      <a:pt x="4853" y="0"/>
                    </a:moveTo>
                    <a:lnTo>
                      <a:pt x="4807" y="3097"/>
                    </a:lnTo>
                    <a:cubicBezTo>
                      <a:pt x="4021" y="2958"/>
                      <a:pt x="3467" y="2865"/>
                      <a:pt x="3143" y="2865"/>
                    </a:cubicBezTo>
                    <a:cubicBezTo>
                      <a:pt x="3076" y="2863"/>
                      <a:pt x="3010" y="2861"/>
                      <a:pt x="2946" y="2861"/>
                    </a:cubicBezTo>
                    <a:cubicBezTo>
                      <a:pt x="1988" y="2861"/>
                      <a:pt x="1309" y="3181"/>
                      <a:pt x="832" y="3744"/>
                    </a:cubicBezTo>
                    <a:cubicBezTo>
                      <a:pt x="324" y="4344"/>
                      <a:pt x="47" y="5315"/>
                      <a:pt x="47" y="6655"/>
                    </a:cubicBezTo>
                    <a:cubicBezTo>
                      <a:pt x="0" y="7996"/>
                      <a:pt x="231" y="8966"/>
                      <a:pt x="647" y="9567"/>
                    </a:cubicBezTo>
                    <a:cubicBezTo>
                      <a:pt x="1110" y="10122"/>
                      <a:pt x="1757" y="10445"/>
                      <a:pt x="2727" y="10445"/>
                    </a:cubicBezTo>
                    <a:cubicBezTo>
                      <a:pt x="3328" y="10445"/>
                      <a:pt x="3975" y="10307"/>
                      <a:pt x="4668" y="9937"/>
                    </a:cubicBezTo>
                    <a:lnTo>
                      <a:pt x="4668" y="10307"/>
                    </a:lnTo>
                    <a:lnTo>
                      <a:pt x="6240" y="10353"/>
                    </a:lnTo>
                    <a:lnTo>
                      <a:pt x="6425" y="46"/>
                    </a:lnTo>
                    <a:lnTo>
                      <a:pt x="48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903000" y="4918475"/>
                <a:ext cx="161775" cy="190725"/>
              </a:xfrm>
              <a:custGeom>
                <a:rect b="b" l="l" r="r" t="t"/>
                <a:pathLst>
                  <a:path extrusionOk="0" h="7629" w="6471">
                    <a:moveTo>
                      <a:pt x="3402" y="1342"/>
                    </a:moveTo>
                    <a:cubicBezTo>
                      <a:pt x="3828" y="1342"/>
                      <a:pt x="4151" y="1444"/>
                      <a:pt x="4345" y="1677"/>
                    </a:cubicBezTo>
                    <a:cubicBezTo>
                      <a:pt x="4576" y="1954"/>
                      <a:pt x="4761" y="2416"/>
                      <a:pt x="4807" y="3156"/>
                    </a:cubicBezTo>
                    <a:lnTo>
                      <a:pt x="1757" y="3387"/>
                    </a:lnTo>
                    <a:cubicBezTo>
                      <a:pt x="1711" y="2694"/>
                      <a:pt x="1803" y="2231"/>
                      <a:pt x="1988" y="1908"/>
                    </a:cubicBezTo>
                    <a:cubicBezTo>
                      <a:pt x="2219" y="1584"/>
                      <a:pt x="2589" y="1399"/>
                      <a:pt x="3143" y="1353"/>
                    </a:cubicBezTo>
                    <a:cubicBezTo>
                      <a:pt x="3233" y="1346"/>
                      <a:pt x="3320" y="1342"/>
                      <a:pt x="3402" y="1342"/>
                    </a:cubicBezTo>
                    <a:close/>
                    <a:moveTo>
                      <a:pt x="3407" y="1"/>
                    </a:moveTo>
                    <a:cubicBezTo>
                      <a:pt x="3291" y="1"/>
                      <a:pt x="3173" y="5"/>
                      <a:pt x="3051" y="13"/>
                    </a:cubicBezTo>
                    <a:cubicBezTo>
                      <a:pt x="925" y="198"/>
                      <a:pt x="1" y="1584"/>
                      <a:pt x="232" y="4173"/>
                    </a:cubicBezTo>
                    <a:cubicBezTo>
                      <a:pt x="324" y="5467"/>
                      <a:pt x="648" y="6391"/>
                      <a:pt x="1156" y="6946"/>
                    </a:cubicBezTo>
                    <a:cubicBezTo>
                      <a:pt x="1576" y="7366"/>
                      <a:pt x="2218" y="7628"/>
                      <a:pt x="3028" y="7628"/>
                    </a:cubicBezTo>
                    <a:cubicBezTo>
                      <a:pt x="3198" y="7628"/>
                      <a:pt x="3375" y="7617"/>
                      <a:pt x="3559" y="7593"/>
                    </a:cubicBezTo>
                    <a:cubicBezTo>
                      <a:pt x="4391" y="7546"/>
                      <a:pt x="5362" y="7362"/>
                      <a:pt x="6471" y="7038"/>
                    </a:cubicBezTo>
                    <a:lnTo>
                      <a:pt x="6332" y="5883"/>
                    </a:lnTo>
                    <a:lnTo>
                      <a:pt x="5916" y="5929"/>
                    </a:lnTo>
                    <a:cubicBezTo>
                      <a:pt x="5223" y="6067"/>
                      <a:pt x="4484" y="6160"/>
                      <a:pt x="3837" y="6206"/>
                    </a:cubicBezTo>
                    <a:cubicBezTo>
                      <a:pt x="3721" y="6214"/>
                      <a:pt x="3611" y="6218"/>
                      <a:pt x="3506" y="6218"/>
                    </a:cubicBezTo>
                    <a:cubicBezTo>
                      <a:pt x="2980" y="6218"/>
                      <a:pt x="2589" y="6121"/>
                      <a:pt x="2358" y="5929"/>
                    </a:cubicBezTo>
                    <a:cubicBezTo>
                      <a:pt x="2080" y="5652"/>
                      <a:pt x="1942" y="5236"/>
                      <a:pt x="1849" y="4635"/>
                    </a:cubicBezTo>
                    <a:lnTo>
                      <a:pt x="6379" y="4219"/>
                    </a:lnTo>
                    <a:lnTo>
                      <a:pt x="6379" y="3110"/>
                    </a:lnTo>
                    <a:cubicBezTo>
                      <a:pt x="6205" y="1024"/>
                      <a:pt x="5214" y="1"/>
                      <a:pt x="3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128300" y="5029700"/>
                <a:ext cx="49725" cy="58950"/>
              </a:xfrm>
              <a:custGeom>
                <a:rect b="b" l="l" r="r" t="t"/>
                <a:pathLst>
                  <a:path extrusionOk="0" h="2358" w="1989">
                    <a:moveTo>
                      <a:pt x="1665" y="1"/>
                    </a:moveTo>
                    <a:lnTo>
                      <a:pt x="1" y="278"/>
                    </a:lnTo>
                    <a:lnTo>
                      <a:pt x="324" y="2358"/>
                    </a:lnTo>
                    <a:lnTo>
                      <a:pt x="1988" y="208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217275" y="4866750"/>
                <a:ext cx="172200" cy="192250"/>
              </a:xfrm>
              <a:custGeom>
                <a:rect b="b" l="l" r="r" t="t"/>
                <a:pathLst>
                  <a:path extrusionOk="0" h="7690" w="6888">
                    <a:moveTo>
                      <a:pt x="3369" y="1373"/>
                    </a:moveTo>
                    <a:cubicBezTo>
                      <a:pt x="3732" y="1373"/>
                      <a:pt x="4026" y="1486"/>
                      <a:pt x="4253" y="1712"/>
                    </a:cubicBezTo>
                    <a:cubicBezTo>
                      <a:pt x="4576" y="1990"/>
                      <a:pt x="4807" y="2590"/>
                      <a:pt x="5038" y="3422"/>
                    </a:cubicBezTo>
                    <a:cubicBezTo>
                      <a:pt x="5223" y="4300"/>
                      <a:pt x="5269" y="4947"/>
                      <a:pt x="5131" y="5363"/>
                    </a:cubicBezTo>
                    <a:cubicBezTo>
                      <a:pt x="4992" y="5826"/>
                      <a:pt x="4622" y="6103"/>
                      <a:pt x="4022" y="6242"/>
                    </a:cubicBezTo>
                    <a:cubicBezTo>
                      <a:pt x="3827" y="6283"/>
                      <a:pt x="3650" y="6304"/>
                      <a:pt x="3488" y="6304"/>
                    </a:cubicBezTo>
                    <a:cubicBezTo>
                      <a:pt x="3110" y="6304"/>
                      <a:pt x="2815" y="6191"/>
                      <a:pt x="2589" y="5964"/>
                    </a:cubicBezTo>
                    <a:cubicBezTo>
                      <a:pt x="2312" y="5641"/>
                      <a:pt x="2034" y="5040"/>
                      <a:pt x="1849" y="4208"/>
                    </a:cubicBezTo>
                    <a:cubicBezTo>
                      <a:pt x="1618" y="3330"/>
                      <a:pt x="1618" y="2729"/>
                      <a:pt x="1757" y="2313"/>
                    </a:cubicBezTo>
                    <a:cubicBezTo>
                      <a:pt x="1896" y="1897"/>
                      <a:pt x="2265" y="1620"/>
                      <a:pt x="2866" y="1435"/>
                    </a:cubicBezTo>
                    <a:cubicBezTo>
                      <a:pt x="3046" y="1393"/>
                      <a:pt x="3214" y="1373"/>
                      <a:pt x="3369" y="1373"/>
                    </a:cubicBezTo>
                    <a:close/>
                    <a:moveTo>
                      <a:pt x="3626" y="0"/>
                    </a:moveTo>
                    <a:cubicBezTo>
                      <a:pt x="3296" y="0"/>
                      <a:pt x="2935" y="47"/>
                      <a:pt x="2543" y="141"/>
                    </a:cubicBezTo>
                    <a:cubicBezTo>
                      <a:pt x="1433" y="418"/>
                      <a:pt x="694" y="927"/>
                      <a:pt x="370" y="1666"/>
                    </a:cubicBezTo>
                    <a:cubicBezTo>
                      <a:pt x="1" y="2405"/>
                      <a:pt x="1" y="3376"/>
                      <a:pt x="278" y="4578"/>
                    </a:cubicBezTo>
                    <a:cubicBezTo>
                      <a:pt x="555" y="5826"/>
                      <a:pt x="1017" y="6704"/>
                      <a:pt x="1664" y="7212"/>
                    </a:cubicBezTo>
                    <a:cubicBezTo>
                      <a:pt x="2045" y="7534"/>
                      <a:pt x="2537" y="7689"/>
                      <a:pt x="3140" y="7689"/>
                    </a:cubicBezTo>
                    <a:cubicBezTo>
                      <a:pt x="3489" y="7689"/>
                      <a:pt x="3875" y="7637"/>
                      <a:pt x="4299" y="7536"/>
                    </a:cubicBezTo>
                    <a:cubicBezTo>
                      <a:pt x="5501" y="7305"/>
                      <a:pt x="6240" y="6796"/>
                      <a:pt x="6564" y="6057"/>
                    </a:cubicBezTo>
                    <a:cubicBezTo>
                      <a:pt x="6887" y="5317"/>
                      <a:pt x="6887" y="4300"/>
                      <a:pt x="6610" y="3099"/>
                    </a:cubicBezTo>
                    <a:cubicBezTo>
                      <a:pt x="6286" y="1851"/>
                      <a:pt x="5824" y="1019"/>
                      <a:pt x="5223" y="511"/>
                    </a:cubicBezTo>
                    <a:cubicBezTo>
                      <a:pt x="4796" y="175"/>
                      <a:pt x="4268" y="0"/>
                      <a:pt x="3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4412550" y="4804400"/>
                <a:ext cx="107475" cy="208000"/>
              </a:xfrm>
              <a:custGeom>
                <a:rect b="b" l="l" r="r" t="t"/>
                <a:pathLst>
                  <a:path extrusionOk="0" h="8320" w="4299">
                    <a:moveTo>
                      <a:pt x="3790" y="0"/>
                    </a:moveTo>
                    <a:cubicBezTo>
                      <a:pt x="3051" y="370"/>
                      <a:pt x="2357" y="971"/>
                      <a:pt x="1757" y="1757"/>
                    </a:cubicBezTo>
                    <a:lnTo>
                      <a:pt x="1479" y="925"/>
                    </a:lnTo>
                    <a:lnTo>
                      <a:pt x="0" y="1387"/>
                    </a:lnTo>
                    <a:lnTo>
                      <a:pt x="2265" y="8320"/>
                    </a:lnTo>
                    <a:lnTo>
                      <a:pt x="3790" y="7811"/>
                    </a:lnTo>
                    <a:lnTo>
                      <a:pt x="2173" y="3005"/>
                    </a:lnTo>
                    <a:lnTo>
                      <a:pt x="2450" y="2773"/>
                    </a:lnTo>
                    <a:cubicBezTo>
                      <a:pt x="2912" y="2358"/>
                      <a:pt x="3559" y="1895"/>
                      <a:pt x="4299" y="1479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4559300" y="4729300"/>
                <a:ext cx="234575" cy="294075"/>
              </a:xfrm>
              <a:custGeom>
                <a:rect b="b" l="l" r="r" t="t"/>
                <a:pathLst>
                  <a:path extrusionOk="0" h="11763" w="9383">
                    <a:moveTo>
                      <a:pt x="3297" y="2311"/>
                    </a:moveTo>
                    <a:cubicBezTo>
                      <a:pt x="3410" y="2311"/>
                      <a:pt x="3513" y="2327"/>
                      <a:pt x="3605" y="2357"/>
                    </a:cubicBezTo>
                    <a:cubicBezTo>
                      <a:pt x="3882" y="2496"/>
                      <a:pt x="4113" y="2727"/>
                      <a:pt x="4252" y="3143"/>
                    </a:cubicBezTo>
                    <a:cubicBezTo>
                      <a:pt x="4437" y="3559"/>
                      <a:pt x="4483" y="3883"/>
                      <a:pt x="4391" y="4160"/>
                    </a:cubicBezTo>
                    <a:cubicBezTo>
                      <a:pt x="4252" y="4437"/>
                      <a:pt x="3975" y="4668"/>
                      <a:pt x="3559" y="4853"/>
                    </a:cubicBezTo>
                    <a:cubicBezTo>
                      <a:pt x="3251" y="4976"/>
                      <a:pt x="3004" y="5038"/>
                      <a:pt x="2792" y="5038"/>
                    </a:cubicBezTo>
                    <a:cubicBezTo>
                      <a:pt x="2686" y="5038"/>
                      <a:pt x="2588" y="5023"/>
                      <a:pt x="2496" y="4992"/>
                    </a:cubicBezTo>
                    <a:cubicBezTo>
                      <a:pt x="2218" y="4853"/>
                      <a:pt x="1987" y="4622"/>
                      <a:pt x="1802" y="4206"/>
                    </a:cubicBezTo>
                    <a:cubicBezTo>
                      <a:pt x="1433" y="3420"/>
                      <a:pt x="1710" y="2820"/>
                      <a:pt x="2496" y="2496"/>
                    </a:cubicBezTo>
                    <a:cubicBezTo>
                      <a:pt x="2804" y="2373"/>
                      <a:pt x="3071" y="2311"/>
                      <a:pt x="3297" y="2311"/>
                    </a:cubicBezTo>
                    <a:close/>
                    <a:moveTo>
                      <a:pt x="6649" y="7802"/>
                    </a:moveTo>
                    <a:cubicBezTo>
                      <a:pt x="6685" y="7802"/>
                      <a:pt x="6718" y="7805"/>
                      <a:pt x="6748" y="7811"/>
                    </a:cubicBezTo>
                    <a:cubicBezTo>
                      <a:pt x="6979" y="7811"/>
                      <a:pt x="7164" y="7996"/>
                      <a:pt x="7302" y="8319"/>
                    </a:cubicBezTo>
                    <a:cubicBezTo>
                      <a:pt x="7580" y="8966"/>
                      <a:pt x="7164" y="9475"/>
                      <a:pt x="6101" y="9937"/>
                    </a:cubicBezTo>
                    <a:cubicBezTo>
                      <a:pt x="5536" y="10179"/>
                      <a:pt x="5112" y="10316"/>
                      <a:pt x="4829" y="10316"/>
                    </a:cubicBezTo>
                    <a:cubicBezTo>
                      <a:pt x="4788" y="10316"/>
                      <a:pt x="4749" y="10313"/>
                      <a:pt x="4714" y="10307"/>
                    </a:cubicBezTo>
                    <a:cubicBezTo>
                      <a:pt x="4391" y="10261"/>
                      <a:pt x="4206" y="10122"/>
                      <a:pt x="4067" y="9798"/>
                    </a:cubicBezTo>
                    <a:lnTo>
                      <a:pt x="4021" y="9798"/>
                    </a:lnTo>
                    <a:cubicBezTo>
                      <a:pt x="3975" y="9614"/>
                      <a:pt x="3928" y="9429"/>
                      <a:pt x="3928" y="9244"/>
                    </a:cubicBezTo>
                    <a:cubicBezTo>
                      <a:pt x="3975" y="9059"/>
                      <a:pt x="4021" y="8874"/>
                      <a:pt x="4160" y="8597"/>
                    </a:cubicBezTo>
                    <a:lnTo>
                      <a:pt x="5500" y="8135"/>
                    </a:lnTo>
                    <a:cubicBezTo>
                      <a:pt x="6023" y="7933"/>
                      <a:pt x="6406" y="7802"/>
                      <a:pt x="6649" y="7802"/>
                    </a:cubicBezTo>
                    <a:close/>
                    <a:moveTo>
                      <a:pt x="5546" y="0"/>
                    </a:moveTo>
                    <a:lnTo>
                      <a:pt x="3466" y="925"/>
                    </a:lnTo>
                    <a:lnTo>
                      <a:pt x="3281" y="971"/>
                    </a:lnTo>
                    <a:cubicBezTo>
                      <a:pt x="2819" y="1063"/>
                      <a:pt x="2450" y="1202"/>
                      <a:pt x="2034" y="1341"/>
                    </a:cubicBezTo>
                    <a:cubicBezTo>
                      <a:pt x="1202" y="1710"/>
                      <a:pt x="647" y="2173"/>
                      <a:pt x="324" y="2773"/>
                    </a:cubicBezTo>
                    <a:cubicBezTo>
                      <a:pt x="0" y="3328"/>
                      <a:pt x="0" y="4021"/>
                      <a:pt x="370" y="4807"/>
                    </a:cubicBezTo>
                    <a:cubicBezTo>
                      <a:pt x="739" y="5777"/>
                      <a:pt x="1387" y="6332"/>
                      <a:pt x="2172" y="6425"/>
                    </a:cubicBezTo>
                    <a:lnTo>
                      <a:pt x="2126" y="6656"/>
                    </a:lnTo>
                    <a:cubicBezTo>
                      <a:pt x="2080" y="7164"/>
                      <a:pt x="2080" y="7534"/>
                      <a:pt x="2172" y="7672"/>
                    </a:cubicBezTo>
                    <a:cubicBezTo>
                      <a:pt x="2357" y="8135"/>
                      <a:pt x="2634" y="8412"/>
                      <a:pt x="3004" y="8504"/>
                    </a:cubicBezTo>
                    <a:cubicBezTo>
                      <a:pt x="2773" y="8920"/>
                      <a:pt x="2634" y="9290"/>
                      <a:pt x="2542" y="9614"/>
                    </a:cubicBezTo>
                    <a:cubicBezTo>
                      <a:pt x="2496" y="9891"/>
                      <a:pt x="2542" y="10214"/>
                      <a:pt x="2681" y="10538"/>
                    </a:cubicBezTo>
                    <a:cubicBezTo>
                      <a:pt x="3004" y="11277"/>
                      <a:pt x="3466" y="11693"/>
                      <a:pt x="4067" y="11740"/>
                    </a:cubicBezTo>
                    <a:cubicBezTo>
                      <a:pt x="4167" y="11755"/>
                      <a:pt x="4274" y="11763"/>
                      <a:pt x="4387" y="11763"/>
                    </a:cubicBezTo>
                    <a:cubicBezTo>
                      <a:pt x="4950" y="11763"/>
                      <a:pt x="5669" y="11570"/>
                      <a:pt x="6517" y="11185"/>
                    </a:cubicBezTo>
                    <a:cubicBezTo>
                      <a:pt x="8596" y="10307"/>
                      <a:pt x="9382" y="9105"/>
                      <a:pt x="8735" y="7626"/>
                    </a:cubicBezTo>
                    <a:cubicBezTo>
                      <a:pt x="8412" y="6887"/>
                      <a:pt x="7996" y="6425"/>
                      <a:pt x="7487" y="6332"/>
                    </a:cubicBezTo>
                    <a:cubicBezTo>
                      <a:pt x="7389" y="6314"/>
                      <a:pt x="7281" y="6305"/>
                      <a:pt x="7163" y="6305"/>
                    </a:cubicBezTo>
                    <a:cubicBezTo>
                      <a:pt x="6666" y="6305"/>
                      <a:pt x="5988" y="6467"/>
                      <a:pt x="5130" y="6840"/>
                    </a:cubicBezTo>
                    <a:cubicBezTo>
                      <a:pt x="4483" y="7072"/>
                      <a:pt x="4067" y="7210"/>
                      <a:pt x="3882" y="7256"/>
                    </a:cubicBezTo>
                    <a:cubicBezTo>
                      <a:pt x="3697" y="7256"/>
                      <a:pt x="3559" y="7164"/>
                      <a:pt x="3466" y="6979"/>
                    </a:cubicBezTo>
                    <a:cubicBezTo>
                      <a:pt x="3420" y="6840"/>
                      <a:pt x="3374" y="6563"/>
                      <a:pt x="3374" y="6193"/>
                    </a:cubicBezTo>
                    <a:cubicBezTo>
                      <a:pt x="3559" y="6193"/>
                      <a:pt x="3744" y="6101"/>
                      <a:pt x="3975" y="6009"/>
                    </a:cubicBezTo>
                    <a:cubicBezTo>
                      <a:pt x="4899" y="5639"/>
                      <a:pt x="5546" y="5177"/>
                      <a:pt x="5823" y="4622"/>
                    </a:cubicBezTo>
                    <a:cubicBezTo>
                      <a:pt x="6147" y="4114"/>
                      <a:pt x="6101" y="3420"/>
                      <a:pt x="5731" y="2542"/>
                    </a:cubicBezTo>
                    <a:cubicBezTo>
                      <a:pt x="5546" y="2126"/>
                      <a:pt x="5269" y="1803"/>
                      <a:pt x="4899" y="1572"/>
                    </a:cubicBezTo>
                    <a:lnTo>
                      <a:pt x="6054" y="120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4910550" y="4507450"/>
                <a:ext cx="240350" cy="227650"/>
              </a:xfrm>
              <a:custGeom>
                <a:rect b="b" l="l" r="r" t="t"/>
                <a:pathLst>
                  <a:path extrusionOk="0" h="9106" w="9614">
                    <a:moveTo>
                      <a:pt x="8597" y="1"/>
                    </a:moveTo>
                    <a:lnTo>
                      <a:pt x="0" y="1618"/>
                    </a:lnTo>
                    <a:lnTo>
                      <a:pt x="1248" y="3374"/>
                    </a:lnTo>
                    <a:lnTo>
                      <a:pt x="7256" y="1988"/>
                    </a:lnTo>
                    <a:lnTo>
                      <a:pt x="7302" y="1988"/>
                    </a:lnTo>
                    <a:lnTo>
                      <a:pt x="4160" y="7349"/>
                    </a:lnTo>
                    <a:lnTo>
                      <a:pt x="5408" y="9105"/>
                    </a:lnTo>
                    <a:lnTo>
                      <a:pt x="9613" y="1433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161177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8181" y="0"/>
                    </a:moveTo>
                    <a:cubicBezTo>
                      <a:pt x="2727" y="11601"/>
                      <a:pt x="0" y="24033"/>
                      <a:pt x="0" y="36974"/>
                    </a:cubicBezTo>
                    <a:cubicBezTo>
                      <a:pt x="0" y="57911"/>
                      <a:pt x="7534" y="78200"/>
                      <a:pt x="21214" y="94053"/>
                    </a:cubicBezTo>
                    <a:lnTo>
                      <a:pt x="21214" y="94006"/>
                    </a:lnTo>
                    <a:lnTo>
                      <a:pt x="22092" y="93221"/>
                    </a:lnTo>
                    <a:cubicBezTo>
                      <a:pt x="8643" y="77599"/>
                      <a:pt x="1202" y="57633"/>
                      <a:pt x="1202" y="36928"/>
                    </a:cubicBezTo>
                    <a:cubicBezTo>
                      <a:pt x="1202" y="24218"/>
                      <a:pt x="3929" y="11924"/>
                      <a:pt x="9244" y="508"/>
                    </a:cubicBezTo>
                    <a:lnTo>
                      <a:pt x="8181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43972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13958" y="0"/>
                    </a:moveTo>
                    <a:lnTo>
                      <a:pt x="12849" y="508"/>
                    </a:lnTo>
                    <a:cubicBezTo>
                      <a:pt x="18210" y="11970"/>
                      <a:pt x="20891" y="24218"/>
                      <a:pt x="20891" y="36974"/>
                    </a:cubicBezTo>
                    <a:cubicBezTo>
                      <a:pt x="20891" y="57633"/>
                      <a:pt x="13496" y="77599"/>
                      <a:pt x="1" y="93267"/>
                    </a:cubicBezTo>
                    <a:lnTo>
                      <a:pt x="925" y="94053"/>
                    </a:lnTo>
                    <a:cubicBezTo>
                      <a:pt x="14559" y="78200"/>
                      <a:pt x="22093" y="57911"/>
                      <a:pt x="22093" y="36974"/>
                    </a:cubicBezTo>
                    <a:cubicBezTo>
                      <a:pt x="22093" y="24033"/>
                      <a:pt x="19366" y="11601"/>
                      <a:pt x="13958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A - TwoTitles+TwoTextBlocks-Dark">
  <p:cSld name="TITLE_AND_BODY_2_1_1">
    <p:bg>
      <p:bgPr>
        <a:solidFill>
          <a:schemeClr val="dk2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1"/>
          <p:cNvSpPr/>
          <p:nvPr/>
        </p:nvSpPr>
        <p:spPr>
          <a:xfrm>
            <a:off x="3072534" y="0"/>
            <a:ext cx="5739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1"/>
          <p:cNvSpPr/>
          <p:nvPr/>
        </p:nvSpPr>
        <p:spPr>
          <a:xfrm>
            <a:off x="270000" y="291600"/>
            <a:ext cx="4203900" cy="4387800"/>
          </a:xfrm>
          <a:prstGeom prst="roundRect">
            <a:avLst>
              <a:gd fmla="val 204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540000" lIns="540000" spcFirstLastPara="1" rIns="540000" wrap="square" tIns="6885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-GB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-GB" sz="2300">
                <a:solidFill>
                  <a:schemeClr val="lt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1800">
              <a:solidFill>
                <a:schemeClr val="lt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5" name="Google Shape;665;p21"/>
          <p:cNvSpPr/>
          <p:nvPr/>
        </p:nvSpPr>
        <p:spPr>
          <a:xfrm>
            <a:off x="4338806" y="1791731"/>
            <a:ext cx="4203900" cy="2575800"/>
          </a:xfrm>
          <a:prstGeom prst="roundRect">
            <a:avLst>
              <a:gd fmla="val 198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1"/>
          <p:cNvSpPr txBox="1"/>
          <p:nvPr/>
        </p:nvSpPr>
        <p:spPr>
          <a:xfrm>
            <a:off x="5112352" y="1022206"/>
            <a:ext cx="3015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900"/>
              </a:spcAft>
              <a:buNone/>
            </a:pPr>
            <a:br>
              <a:rPr b="1" lang="en-GB" sz="23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</a:br>
            <a:r>
              <a:rPr b="1" lang="en-GB" sz="23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—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668" name="Google Shape;668;p21"/>
          <p:cNvSpPr/>
          <p:nvPr/>
        </p:nvSpPr>
        <p:spPr>
          <a:xfrm>
            <a:off x="4339022" y="4310831"/>
            <a:ext cx="4203900" cy="567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1"/>
          <p:cNvSpPr txBox="1"/>
          <p:nvPr>
            <p:ph type="title"/>
          </p:nvPr>
        </p:nvSpPr>
        <p:spPr>
          <a:xfrm>
            <a:off x="511391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/>
            </a:lvl9pPr>
          </a:lstStyle>
          <a:p/>
        </p:txBody>
      </p:sp>
      <p:sp>
        <p:nvSpPr>
          <p:cNvPr id="670" name="Google Shape;670;p21"/>
          <p:cNvSpPr txBox="1"/>
          <p:nvPr>
            <p:ph idx="2" type="title"/>
          </p:nvPr>
        </p:nvSpPr>
        <p:spPr>
          <a:xfrm>
            <a:off x="827663" y="690750"/>
            <a:ext cx="3015300" cy="62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None/>
              <a:defRPr b="0" sz="23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71" name="Google Shape;671;p21"/>
          <p:cNvSpPr txBox="1"/>
          <p:nvPr>
            <p:ph idx="1" type="body"/>
          </p:nvPr>
        </p:nvSpPr>
        <p:spPr>
          <a:xfrm>
            <a:off x="827663" y="1779806"/>
            <a:ext cx="3015300" cy="25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&gt;"/>
              <a:defRPr>
                <a:solidFill>
                  <a:schemeClr val="lt1"/>
                </a:solidFill>
              </a:defRPr>
            </a:lvl1pPr>
            <a:lvl2pPr indent="-342900" lvl="1" marL="914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2" name="Google Shape;672;p21"/>
          <p:cNvSpPr txBox="1"/>
          <p:nvPr>
            <p:ph idx="3" type="body"/>
          </p:nvPr>
        </p:nvSpPr>
        <p:spPr>
          <a:xfrm>
            <a:off x="4339022" y="1792013"/>
            <a:ext cx="4203900" cy="2575800"/>
          </a:xfrm>
          <a:prstGeom prst="rect">
            <a:avLst/>
          </a:prstGeom>
          <a:noFill/>
        </p:spPr>
        <p:txBody>
          <a:bodyPr anchorCtr="0" anchor="t" bIns="202500" lIns="202500" spcFirstLastPara="1" rIns="202500" wrap="square" tIns="202500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&gt;"/>
              <a:defRPr sz="14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3" name="Google Shape;673;p21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74" name="Google Shape;674;p21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75" name="Google Shape;675;p21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78" name="Google Shape;678;p21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79" name="Google Shape;679;p21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80" name="Google Shape;680;p21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1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2" name="Google Shape;682;p21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83" name="Google Shape;683;p21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1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B - BasicSlide01-Dark">
  <p:cSld name="TITLE_AND_BODY_1">
    <p:bg>
      <p:bgPr>
        <a:solidFill>
          <a:schemeClr val="dk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2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2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688" name="Google Shape;688;p22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689" name="Google Shape;689;p22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692" name="Google Shape;692;p22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693" name="Google Shape;693;p22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694" name="Google Shape;694;p22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96" name="Google Shape;696;p22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697" name="Google Shape;697;p22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">
  <p:cSld name="BLANK_1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3"/>
          <p:cNvSpPr/>
          <p:nvPr/>
        </p:nvSpPr>
        <p:spPr>
          <a:xfrm>
            <a:off x="6339000" y="0"/>
            <a:ext cx="2805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7013" y="1249901"/>
            <a:ext cx="2668974" cy="26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3"/>
          <p:cNvSpPr txBox="1"/>
          <p:nvPr>
            <p:ph type="title"/>
          </p:nvPr>
        </p:nvSpPr>
        <p:spPr>
          <a:xfrm>
            <a:off x="395099" y="170450"/>
            <a:ext cx="5735100" cy="26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03" name="Google Shape;703;p23"/>
          <p:cNvCxnSpPr/>
          <p:nvPr/>
        </p:nvCxnSpPr>
        <p:spPr>
          <a:xfrm>
            <a:off x="5021799" y="3096650"/>
            <a:ext cx="9663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23"/>
          <p:cNvSpPr txBox="1"/>
          <p:nvPr>
            <p:ph idx="1" type="subTitle"/>
          </p:nvPr>
        </p:nvSpPr>
        <p:spPr>
          <a:xfrm>
            <a:off x="395099" y="3314750"/>
            <a:ext cx="57351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7" name="Google Shape;707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Titillium Web Light"/>
              <a:buNone/>
              <a:defRPr sz="2800">
                <a:solidFill>
                  <a:srgbClr val="D9D9D9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708" name="Google Shape;708;p24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iny Logo.png" id="709" name="Google Shape;70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LO! Title slide">
  <p:cSld name="TITLE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5"/>
          <p:cNvSpPr txBox="1"/>
          <p:nvPr>
            <p:ph type="ctrTitle"/>
          </p:nvPr>
        </p:nvSpPr>
        <p:spPr>
          <a:xfrm rot="-379382">
            <a:off x="311637" y="744513"/>
            <a:ext cx="8520533" cy="205246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2" name="Google Shape;71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Titillium Web Light"/>
              <a:buNone/>
              <a:defRPr sz="2800">
                <a:solidFill>
                  <a:srgbClr val="D9D9D9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tillium Web Light"/>
              <a:buNone/>
              <a:defRPr sz="2800"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713" name="Google Shape;713;p25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iny Logo.png" id="714" name="Google Shape;71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➔"/>
              <a:defRPr/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◆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7" name="Google Shape;717;p26"/>
          <p:cNvSpPr txBox="1"/>
          <p:nvPr>
            <p:ph idx="12" type="sldNum"/>
          </p:nvPr>
        </p:nvSpPr>
        <p:spPr>
          <a:xfrm>
            <a:off x="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Tiny Logo.png" id="718" name="Google Shape;71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41100" cy="6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6"/>
          <p:cNvSpPr txBox="1"/>
          <p:nvPr>
            <p:ph type="title"/>
          </p:nvPr>
        </p:nvSpPr>
        <p:spPr>
          <a:xfrm>
            <a:off x="641100" y="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C - Title slide 2">
  <p:cSld name="TITLE_1_1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0" y="3538509"/>
            <a:ext cx="9144000" cy="160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>
            <p:ph idx="2" type="pic"/>
          </p:nvPr>
        </p:nvSpPr>
        <p:spPr>
          <a:xfrm>
            <a:off x="143156" y="1950600"/>
            <a:ext cx="8857800" cy="3048600"/>
          </a:xfrm>
          <a:prstGeom prst="roundRect">
            <a:avLst>
              <a:gd fmla="val 3289" name="adj"/>
            </a:avLst>
          </a:prstGeom>
          <a:noFill/>
          <a:ln>
            <a:noFill/>
          </a:ln>
        </p:spPr>
      </p:sp>
      <p:sp>
        <p:nvSpPr>
          <p:cNvPr id="65" name="Google Shape;65;p4"/>
          <p:cNvSpPr/>
          <p:nvPr/>
        </p:nvSpPr>
        <p:spPr>
          <a:xfrm>
            <a:off x="0" y="0"/>
            <a:ext cx="9144000" cy="13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33522" y="668513"/>
            <a:ext cx="8076900" cy="2233500"/>
          </a:xfrm>
          <a:prstGeom prst="roundRect">
            <a:avLst>
              <a:gd fmla="val 3490" name="adj"/>
            </a:avLst>
          </a:prstGeom>
          <a:solidFill>
            <a:schemeClr val="lt1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94000" lIns="270000" spcFirstLastPara="1" rIns="270000" wrap="square" tIns="2430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7" name="Google Shape;67;p4"/>
          <p:cNvSpPr txBox="1"/>
          <p:nvPr>
            <p:ph type="title"/>
          </p:nvPr>
        </p:nvSpPr>
        <p:spPr>
          <a:xfrm>
            <a:off x="1255622" y="1106025"/>
            <a:ext cx="6787500" cy="9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Titillium Web SemiBold"/>
              <a:buNone/>
              <a:defRPr b="0" sz="42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grpSp>
        <p:nvGrpSpPr>
          <p:cNvPr id="68" name="Google Shape;68;p4"/>
          <p:cNvGrpSpPr/>
          <p:nvPr/>
        </p:nvGrpSpPr>
        <p:grpSpPr>
          <a:xfrm>
            <a:off x="4086000" y="2400075"/>
            <a:ext cx="972000" cy="972000"/>
            <a:chOff x="10896000" y="6400200"/>
            <a:chExt cx="2592000" cy="2592000"/>
          </a:xfrm>
        </p:grpSpPr>
        <p:sp>
          <p:nvSpPr>
            <p:cNvPr id="69" name="Google Shape;69;p4"/>
            <p:cNvSpPr/>
            <p:nvPr/>
          </p:nvSpPr>
          <p:spPr>
            <a:xfrm>
              <a:off x="10896000" y="6400200"/>
              <a:ext cx="2592000" cy="259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4"/>
            <p:cNvGrpSpPr/>
            <p:nvPr/>
          </p:nvGrpSpPr>
          <p:grpSpPr>
            <a:xfrm>
              <a:off x="10931882" y="6436082"/>
              <a:ext cx="2520236" cy="2520236"/>
              <a:chOff x="1190050" y="238125"/>
              <a:chExt cx="5216800" cy="52168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1200425" y="248500"/>
                <a:ext cx="5196025" cy="5196025"/>
              </a:xfrm>
              <a:custGeom>
                <a:rect b="b" l="l" r="r" t="t"/>
                <a:pathLst>
                  <a:path extrusionOk="0" h="207841" w="207841">
                    <a:moveTo>
                      <a:pt x="103944" y="1"/>
                    </a:moveTo>
                    <a:cubicBezTo>
                      <a:pt x="46542" y="1"/>
                      <a:pt x="1" y="46542"/>
                      <a:pt x="1" y="103944"/>
                    </a:cubicBezTo>
                    <a:cubicBezTo>
                      <a:pt x="1" y="161300"/>
                      <a:pt x="46542" y="207841"/>
                      <a:pt x="103944" y="207841"/>
                    </a:cubicBezTo>
                    <a:cubicBezTo>
                      <a:pt x="161300" y="207841"/>
                      <a:pt x="207841" y="161300"/>
                      <a:pt x="207841" y="103944"/>
                    </a:cubicBezTo>
                    <a:cubicBezTo>
                      <a:pt x="207841" y="46542"/>
                      <a:pt x="161300" y="1"/>
                      <a:pt x="103944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190050" y="238125"/>
                <a:ext cx="5216800" cy="5216800"/>
              </a:xfrm>
              <a:custGeom>
                <a:rect b="b" l="l" r="r" t="t"/>
                <a:pathLst>
                  <a:path extrusionOk="0" h="208672" w="208672">
                    <a:moveTo>
                      <a:pt x="104359" y="1063"/>
                    </a:moveTo>
                    <a:cubicBezTo>
                      <a:pt x="161299" y="1063"/>
                      <a:pt x="207655" y="47373"/>
                      <a:pt x="207655" y="104313"/>
                    </a:cubicBezTo>
                    <a:cubicBezTo>
                      <a:pt x="207655" y="161299"/>
                      <a:pt x="161299" y="207655"/>
                      <a:pt x="104359" y="207655"/>
                    </a:cubicBezTo>
                    <a:cubicBezTo>
                      <a:pt x="47373" y="207655"/>
                      <a:pt x="1063" y="161299"/>
                      <a:pt x="1063" y="104359"/>
                    </a:cubicBezTo>
                    <a:cubicBezTo>
                      <a:pt x="1063" y="47373"/>
                      <a:pt x="47373" y="1063"/>
                      <a:pt x="104359" y="1063"/>
                    </a:cubicBezTo>
                    <a:close/>
                    <a:moveTo>
                      <a:pt x="104359" y="0"/>
                    </a:moveTo>
                    <a:cubicBezTo>
                      <a:pt x="46818" y="0"/>
                      <a:pt x="0" y="46818"/>
                      <a:pt x="0" y="104359"/>
                    </a:cubicBezTo>
                    <a:cubicBezTo>
                      <a:pt x="0" y="161854"/>
                      <a:pt x="46818" y="208672"/>
                      <a:pt x="104359" y="208672"/>
                    </a:cubicBezTo>
                    <a:cubicBezTo>
                      <a:pt x="161900" y="208672"/>
                      <a:pt x="208672" y="161854"/>
                      <a:pt x="208672" y="104359"/>
                    </a:cubicBezTo>
                    <a:cubicBezTo>
                      <a:pt x="208672" y="46818"/>
                      <a:pt x="161900" y="0"/>
                      <a:pt x="104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017325" y="1065400"/>
                <a:ext cx="3562225" cy="3562250"/>
              </a:xfrm>
              <a:custGeom>
                <a:rect b="b" l="l" r="r" t="t"/>
                <a:pathLst>
                  <a:path extrusionOk="0" h="142490" w="142489">
                    <a:moveTo>
                      <a:pt x="71268" y="1"/>
                    </a:moveTo>
                    <a:cubicBezTo>
                      <a:pt x="31891" y="1"/>
                      <a:pt x="1" y="31891"/>
                      <a:pt x="1" y="71268"/>
                    </a:cubicBezTo>
                    <a:cubicBezTo>
                      <a:pt x="1" y="110599"/>
                      <a:pt x="31891" y="142489"/>
                      <a:pt x="71268" y="142489"/>
                    </a:cubicBezTo>
                    <a:cubicBezTo>
                      <a:pt x="110599" y="142489"/>
                      <a:pt x="142489" y="110599"/>
                      <a:pt x="142489" y="71268"/>
                    </a:cubicBezTo>
                    <a:cubicBezTo>
                      <a:pt x="142489" y="31891"/>
                      <a:pt x="110599" y="1"/>
                      <a:pt x="71268" y="1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006925" y="1055000"/>
                <a:ext cx="3583025" cy="3583050"/>
              </a:xfrm>
              <a:custGeom>
                <a:rect b="b" l="l" r="r" t="t"/>
                <a:pathLst>
                  <a:path extrusionOk="0" h="143322" w="143321">
                    <a:moveTo>
                      <a:pt x="71684" y="1110"/>
                    </a:moveTo>
                    <a:cubicBezTo>
                      <a:pt x="110599" y="1110"/>
                      <a:pt x="142212" y="32769"/>
                      <a:pt x="142212" y="71684"/>
                    </a:cubicBezTo>
                    <a:cubicBezTo>
                      <a:pt x="142212" y="110553"/>
                      <a:pt x="110599" y="142212"/>
                      <a:pt x="71684" y="142212"/>
                    </a:cubicBezTo>
                    <a:cubicBezTo>
                      <a:pt x="32769" y="142212"/>
                      <a:pt x="1110" y="110553"/>
                      <a:pt x="1110" y="71684"/>
                    </a:cubicBezTo>
                    <a:cubicBezTo>
                      <a:pt x="1110" y="32769"/>
                      <a:pt x="32769" y="1110"/>
                      <a:pt x="71684" y="1110"/>
                    </a:cubicBezTo>
                    <a:close/>
                    <a:moveTo>
                      <a:pt x="71684" y="1"/>
                    </a:moveTo>
                    <a:cubicBezTo>
                      <a:pt x="32168" y="1"/>
                      <a:pt x="1" y="32168"/>
                      <a:pt x="1" y="71684"/>
                    </a:cubicBezTo>
                    <a:cubicBezTo>
                      <a:pt x="1" y="111154"/>
                      <a:pt x="32168" y="143321"/>
                      <a:pt x="71684" y="143321"/>
                    </a:cubicBezTo>
                    <a:cubicBezTo>
                      <a:pt x="111200" y="143321"/>
                      <a:pt x="143321" y="111200"/>
                      <a:pt x="143321" y="71684"/>
                    </a:cubicBezTo>
                    <a:cubicBezTo>
                      <a:pt x="143321" y="32168"/>
                      <a:pt x="111200" y="1"/>
                      <a:pt x="716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3163525" y="2886375"/>
                <a:ext cx="363975" cy="402125"/>
              </a:xfrm>
              <a:custGeom>
                <a:rect b="b" l="l" r="r" t="t"/>
                <a:pathLst>
                  <a:path extrusionOk="0" h="16085" w="14559">
                    <a:moveTo>
                      <a:pt x="8458" y="0"/>
                    </a:moveTo>
                    <a:cubicBezTo>
                      <a:pt x="6101" y="0"/>
                      <a:pt x="4114" y="740"/>
                      <a:pt x="2450" y="2219"/>
                    </a:cubicBezTo>
                    <a:cubicBezTo>
                      <a:pt x="832" y="3744"/>
                      <a:pt x="0" y="5685"/>
                      <a:pt x="0" y="8088"/>
                    </a:cubicBezTo>
                    <a:cubicBezTo>
                      <a:pt x="0" y="10446"/>
                      <a:pt x="786" y="12387"/>
                      <a:pt x="2357" y="13866"/>
                    </a:cubicBezTo>
                    <a:cubicBezTo>
                      <a:pt x="3929" y="15345"/>
                      <a:pt x="5778" y="16084"/>
                      <a:pt x="7950" y="16084"/>
                    </a:cubicBezTo>
                    <a:cubicBezTo>
                      <a:pt x="10445" y="16084"/>
                      <a:pt x="12664" y="15114"/>
                      <a:pt x="14559" y="13219"/>
                    </a:cubicBezTo>
                    <a:lnTo>
                      <a:pt x="12618" y="11093"/>
                    </a:lnTo>
                    <a:cubicBezTo>
                      <a:pt x="11324" y="12433"/>
                      <a:pt x="9937" y="13080"/>
                      <a:pt x="8504" y="13080"/>
                    </a:cubicBezTo>
                    <a:cubicBezTo>
                      <a:pt x="7025" y="13080"/>
                      <a:pt x="5778" y="12572"/>
                      <a:pt x="4807" y="11601"/>
                    </a:cubicBezTo>
                    <a:cubicBezTo>
                      <a:pt x="3790" y="10584"/>
                      <a:pt x="3282" y="9383"/>
                      <a:pt x="3282" y="7950"/>
                    </a:cubicBezTo>
                    <a:cubicBezTo>
                      <a:pt x="3282" y="6471"/>
                      <a:pt x="3790" y="5315"/>
                      <a:pt x="4807" y="4391"/>
                    </a:cubicBezTo>
                    <a:cubicBezTo>
                      <a:pt x="5824" y="3513"/>
                      <a:pt x="7025" y="3051"/>
                      <a:pt x="8366" y="3051"/>
                    </a:cubicBezTo>
                    <a:cubicBezTo>
                      <a:pt x="9752" y="3051"/>
                      <a:pt x="11093" y="3652"/>
                      <a:pt x="12479" y="4807"/>
                    </a:cubicBezTo>
                    <a:lnTo>
                      <a:pt x="14374" y="2450"/>
                    </a:lnTo>
                    <a:cubicBezTo>
                      <a:pt x="12756" y="786"/>
                      <a:pt x="10769" y="0"/>
                      <a:pt x="8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3541350" y="2886375"/>
                <a:ext cx="411350" cy="402125"/>
              </a:xfrm>
              <a:custGeom>
                <a:rect b="b" l="l" r="r" t="t"/>
                <a:pathLst>
                  <a:path extrusionOk="0" h="16085" w="16454">
                    <a:moveTo>
                      <a:pt x="8227" y="2912"/>
                    </a:moveTo>
                    <a:cubicBezTo>
                      <a:pt x="9660" y="2912"/>
                      <a:pt x="10862" y="3421"/>
                      <a:pt x="11786" y="4345"/>
                    </a:cubicBezTo>
                    <a:cubicBezTo>
                      <a:pt x="12710" y="5315"/>
                      <a:pt x="13172" y="6517"/>
                      <a:pt x="13172" y="8042"/>
                    </a:cubicBezTo>
                    <a:cubicBezTo>
                      <a:pt x="13172" y="9567"/>
                      <a:pt x="12710" y="10769"/>
                      <a:pt x="11786" y="11740"/>
                    </a:cubicBezTo>
                    <a:cubicBezTo>
                      <a:pt x="10862" y="12664"/>
                      <a:pt x="9660" y="13172"/>
                      <a:pt x="8227" y="13172"/>
                    </a:cubicBezTo>
                    <a:cubicBezTo>
                      <a:pt x="6794" y="13172"/>
                      <a:pt x="5639" y="12664"/>
                      <a:pt x="4715" y="11740"/>
                    </a:cubicBezTo>
                    <a:cubicBezTo>
                      <a:pt x="3790" y="10769"/>
                      <a:pt x="3328" y="9567"/>
                      <a:pt x="3328" y="8042"/>
                    </a:cubicBezTo>
                    <a:cubicBezTo>
                      <a:pt x="3328" y="6517"/>
                      <a:pt x="3790" y="5315"/>
                      <a:pt x="4715" y="4345"/>
                    </a:cubicBezTo>
                    <a:cubicBezTo>
                      <a:pt x="5639" y="3421"/>
                      <a:pt x="6794" y="2912"/>
                      <a:pt x="8227" y="2912"/>
                    </a:cubicBezTo>
                    <a:close/>
                    <a:moveTo>
                      <a:pt x="8227" y="0"/>
                    </a:moveTo>
                    <a:cubicBezTo>
                      <a:pt x="5916" y="0"/>
                      <a:pt x="3929" y="786"/>
                      <a:pt x="2358" y="2358"/>
                    </a:cubicBezTo>
                    <a:cubicBezTo>
                      <a:pt x="786" y="3883"/>
                      <a:pt x="0" y="5778"/>
                      <a:pt x="0" y="8042"/>
                    </a:cubicBezTo>
                    <a:cubicBezTo>
                      <a:pt x="0" y="10307"/>
                      <a:pt x="786" y="12202"/>
                      <a:pt x="2358" y="13773"/>
                    </a:cubicBezTo>
                    <a:cubicBezTo>
                      <a:pt x="3929" y="15298"/>
                      <a:pt x="5916" y="16084"/>
                      <a:pt x="8227" y="16084"/>
                    </a:cubicBezTo>
                    <a:cubicBezTo>
                      <a:pt x="10584" y="16084"/>
                      <a:pt x="12525" y="15298"/>
                      <a:pt x="14097" y="13773"/>
                    </a:cubicBezTo>
                    <a:cubicBezTo>
                      <a:pt x="15668" y="12202"/>
                      <a:pt x="16454" y="10307"/>
                      <a:pt x="16454" y="8042"/>
                    </a:cubicBezTo>
                    <a:cubicBezTo>
                      <a:pt x="16454" y="5778"/>
                      <a:pt x="15668" y="3883"/>
                      <a:pt x="14097" y="2358"/>
                    </a:cubicBezTo>
                    <a:cubicBezTo>
                      <a:pt x="12525" y="786"/>
                      <a:pt x="10584" y="0"/>
                      <a:pt x="8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3983875" y="2738475"/>
                <a:ext cx="399800" cy="550025"/>
              </a:xfrm>
              <a:custGeom>
                <a:rect b="b" l="l" r="r" t="t"/>
                <a:pathLst>
                  <a:path extrusionOk="0" h="22001" w="15992">
                    <a:moveTo>
                      <a:pt x="8089" y="8782"/>
                    </a:moveTo>
                    <a:cubicBezTo>
                      <a:pt x="9383" y="8782"/>
                      <a:pt x="10492" y="9290"/>
                      <a:pt x="11416" y="10307"/>
                    </a:cubicBezTo>
                    <a:cubicBezTo>
                      <a:pt x="12295" y="11278"/>
                      <a:pt x="12757" y="12526"/>
                      <a:pt x="12757" y="14004"/>
                    </a:cubicBezTo>
                    <a:cubicBezTo>
                      <a:pt x="12757" y="15530"/>
                      <a:pt x="12295" y="16731"/>
                      <a:pt x="11416" y="17702"/>
                    </a:cubicBezTo>
                    <a:cubicBezTo>
                      <a:pt x="10492" y="18626"/>
                      <a:pt x="9429" y="19088"/>
                      <a:pt x="8135" y="19088"/>
                    </a:cubicBezTo>
                    <a:cubicBezTo>
                      <a:pt x="6841" y="19088"/>
                      <a:pt x="5685" y="18626"/>
                      <a:pt x="4761" y="17702"/>
                    </a:cubicBezTo>
                    <a:cubicBezTo>
                      <a:pt x="3791" y="16731"/>
                      <a:pt x="3328" y="15530"/>
                      <a:pt x="3328" y="14051"/>
                    </a:cubicBezTo>
                    <a:cubicBezTo>
                      <a:pt x="3328" y="12526"/>
                      <a:pt x="3791" y="11278"/>
                      <a:pt x="4715" y="10307"/>
                    </a:cubicBezTo>
                    <a:cubicBezTo>
                      <a:pt x="5639" y="9290"/>
                      <a:pt x="6795" y="8782"/>
                      <a:pt x="8089" y="8782"/>
                    </a:cubicBezTo>
                    <a:close/>
                    <a:moveTo>
                      <a:pt x="12711" y="1"/>
                    </a:moveTo>
                    <a:lnTo>
                      <a:pt x="12711" y="8551"/>
                    </a:lnTo>
                    <a:cubicBezTo>
                      <a:pt x="11416" y="6795"/>
                      <a:pt x="9753" y="5916"/>
                      <a:pt x="7673" y="5916"/>
                    </a:cubicBezTo>
                    <a:cubicBezTo>
                      <a:pt x="5593" y="5916"/>
                      <a:pt x="3791" y="6656"/>
                      <a:pt x="2265" y="8089"/>
                    </a:cubicBezTo>
                    <a:cubicBezTo>
                      <a:pt x="786" y="9521"/>
                      <a:pt x="1" y="11463"/>
                      <a:pt x="1" y="13912"/>
                    </a:cubicBezTo>
                    <a:cubicBezTo>
                      <a:pt x="1" y="16315"/>
                      <a:pt x="740" y="18303"/>
                      <a:pt x="2219" y="19782"/>
                    </a:cubicBezTo>
                    <a:cubicBezTo>
                      <a:pt x="3698" y="21261"/>
                      <a:pt x="5408" y="22000"/>
                      <a:pt x="7396" y="22000"/>
                    </a:cubicBezTo>
                    <a:cubicBezTo>
                      <a:pt x="9706" y="22000"/>
                      <a:pt x="11509" y="21122"/>
                      <a:pt x="12711" y="19412"/>
                    </a:cubicBezTo>
                    <a:lnTo>
                      <a:pt x="12711" y="21769"/>
                    </a:lnTo>
                    <a:lnTo>
                      <a:pt x="15992" y="21769"/>
                    </a:lnTo>
                    <a:lnTo>
                      <a:pt x="159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418325" y="2886375"/>
                <a:ext cx="388250" cy="402125"/>
              </a:xfrm>
              <a:custGeom>
                <a:rect b="b" l="l" r="r" t="t"/>
                <a:pathLst>
                  <a:path extrusionOk="0" h="16085" w="15530">
                    <a:moveTo>
                      <a:pt x="7996" y="2820"/>
                    </a:moveTo>
                    <a:cubicBezTo>
                      <a:pt x="9198" y="2820"/>
                      <a:pt x="10215" y="3189"/>
                      <a:pt x="11046" y="3883"/>
                    </a:cubicBezTo>
                    <a:cubicBezTo>
                      <a:pt x="11878" y="4576"/>
                      <a:pt x="12248" y="5593"/>
                      <a:pt x="12248" y="6887"/>
                    </a:cubicBezTo>
                    <a:lnTo>
                      <a:pt x="3328" y="6887"/>
                    </a:lnTo>
                    <a:cubicBezTo>
                      <a:pt x="3328" y="5639"/>
                      <a:pt x="3790" y="4668"/>
                      <a:pt x="4761" y="3929"/>
                    </a:cubicBezTo>
                    <a:cubicBezTo>
                      <a:pt x="5731" y="3189"/>
                      <a:pt x="6794" y="2820"/>
                      <a:pt x="7996" y="2820"/>
                    </a:cubicBezTo>
                    <a:close/>
                    <a:moveTo>
                      <a:pt x="7904" y="0"/>
                    </a:moveTo>
                    <a:cubicBezTo>
                      <a:pt x="5778" y="0"/>
                      <a:pt x="3929" y="740"/>
                      <a:pt x="2358" y="2173"/>
                    </a:cubicBezTo>
                    <a:cubicBezTo>
                      <a:pt x="786" y="3605"/>
                      <a:pt x="0" y="5593"/>
                      <a:pt x="0" y="8042"/>
                    </a:cubicBezTo>
                    <a:cubicBezTo>
                      <a:pt x="0" y="10492"/>
                      <a:pt x="786" y="12433"/>
                      <a:pt x="2311" y="13912"/>
                    </a:cubicBezTo>
                    <a:cubicBezTo>
                      <a:pt x="3883" y="15345"/>
                      <a:pt x="5731" y="16084"/>
                      <a:pt x="7904" y="16084"/>
                    </a:cubicBezTo>
                    <a:cubicBezTo>
                      <a:pt x="10630" y="16084"/>
                      <a:pt x="12803" y="15206"/>
                      <a:pt x="14513" y="13496"/>
                    </a:cubicBezTo>
                    <a:lnTo>
                      <a:pt x="12618" y="11416"/>
                    </a:lnTo>
                    <a:cubicBezTo>
                      <a:pt x="11601" y="12664"/>
                      <a:pt x="10122" y="13265"/>
                      <a:pt x="8135" y="13265"/>
                    </a:cubicBezTo>
                    <a:cubicBezTo>
                      <a:pt x="6933" y="13265"/>
                      <a:pt x="5824" y="12941"/>
                      <a:pt x="4853" y="12248"/>
                    </a:cubicBezTo>
                    <a:cubicBezTo>
                      <a:pt x="3929" y="11555"/>
                      <a:pt x="3374" y="10630"/>
                      <a:pt x="3328" y="9475"/>
                    </a:cubicBezTo>
                    <a:lnTo>
                      <a:pt x="15530" y="9475"/>
                    </a:lnTo>
                    <a:lnTo>
                      <a:pt x="15530" y="7210"/>
                    </a:lnTo>
                    <a:cubicBezTo>
                      <a:pt x="15530" y="4992"/>
                      <a:pt x="14790" y="3189"/>
                      <a:pt x="13311" y="1942"/>
                    </a:cubicBezTo>
                    <a:cubicBezTo>
                      <a:pt x="11832" y="647"/>
                      <a:pt x="10030" y="0"/>
                      <a:pt x="79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2326975" y="2855175"/>
                <a:ext cx="377875" cy="470300"/>
              </a:xfrm>
              <a:custGeom>
                <a:rect b="b" l="l" r="r" t="t"/>
                <a:pathLst>
                  <a:path extrusionOk="0" h="18812" w="15115">
                    <a:moveTo>
                      <a:pt x="14282" y="1341"/>
                    </a:moveTo>
                    <a:lnTo>
                      <a:pt x="14282" y="4715"/>
                    </a:lnTo>
                    <a:lnTo>
                      <a:pt x="4299" y="9336"/>
                    </a:lnTo>
                    <a:lnTo>
                      <a:pt x="14282" y="14051"/>
                    </a:lnTo>
                    <a:lnTo>
                      <a:pt x="14282" y="17471"/>
                    </a:lnTo>
                    <a:lnTo>
                      <a:pt x="833" y="11139"/>
                    </a:lnTo>
                    <a:lnTo>
                      <a:pt x="833" y="7673"/>
                    </a:lnTo>
                    <a:lnTo>
                      <a:pt x="14282" y="1341"/>
                    </a:lnTo>
                    <a:close/>
                    <a:moveTo>
                      <a:pt x="15114" y="1"/>
                    </a:moveTo>
                    <a:lnTo>
                      <a:pt x="232" y="7026"/>
                    </a:lnTo>
                    <a:lnTo>
                      <a:pt x="1" y="7118"/>
                    </a:lnTo>
                    <a:lnTo>
                      <a:pt x="1" y="11694"/>
                    </a:lnTo>
                    <a:lnTo>
                      <a:pt x="15114" y="18811"/>
                    </a:lnTo>
                    <a:lnTo>
                      <a:pt x="15114" y="13496"/>
                    </a:lnTo>
                    <a:lnTo>
                      <a:pt x="6287" y="9336"/>
                    </a:lnTo>
                    <a:lnTo>
                      <a:pt x="15114" y="5269"/>
                    </a:lnTo>
                    <a:lnTo>
                      <a:pt x="1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892050" y="2855175"/>
                <a:ext cx="377850" cy="470300"/>
              </a:xfrm>
              <a:custGeom>
                <a:rect b="b" l="l" r="r" t="t"/>
                <a:pathLst>
                  <a:path extrusionOk="0" h="18812" w="15114">
                    <a:moveTo>
                      <a:pt x="833" y="1341"/>
                    </a:moveTo>
                    <a:lnTo>
                      <a:pt x="14282" y="7626"/>
                    </a:lnTo>
                    <a:lnTo>
                      <a:pt x="14282" y="11139"/>
                    </a:lnTo>
                    <a:lnTo>
                      <a:pt x="833" y="17471"/>
                    </a:lnTo>
                    <a:lnTo>
                      <a:pt x="833" y="14051"/>
                    </a:lnTo>
                    <a:lnTo>
                      <a:pt x="10492" y="9475"/>
                    </a:lnTo>
                    <a:lnTo>
                      <a:pt x="10862" y="9290"/>
                    </a:lnTo>
                    <a:lnTo>
                      <a:pt x="833" y="4715"/>
                    </a:lnTo>
                    <a:lnTo>
                      <a:pt x="833" y="1341"/>
                    </a:lnTo>
                    <a:close/>
                    <a:moveTo>
                      <a:pt x="1" y="1"/>
                    </a:moveTo>
                    <a:lnTo>
                      <a:pt x="1" y="5269"/>
                    </a:lnTo>
                    <a:lnTo>
                      <a:pt x="8874" y="9336"/>
                    </a:lnTo>
                    <a:lnTo>
                      <a:pt x="139" y="13450"/>
                    </a:lnTo>
                    <a:lnTo>
                      <a:pt x="1" y="13496"/>
                    </a:lnTo>
                    <a:lnTo>
                      <a:pt x="1" y="18811"/>
                    </a:lnTo>
                    <a:lnTo>
                      <a:pt x="14883" y="11786"/>
                    </a:lnTo>
                    <a:lnTo>
                      <a:pt x="15114" y="11694"/>
                    </a:lnTo>
                    <a:lnTo>
                      <a:pt x="15114" y="71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748725" y="2755800"/>
                <a:ext cx="440250" cy="647075"/>
              </a:xfrm>
              <a:custGeom>
                <a:rect b="b" l="l" r="r" t="t"/>
                <a:pathLst>
                  <a:path extrusionOk="0" h="25883" w="17610">
                    <a:moveTo>
                      <a:pt x="16315" y="833"/>
                    </a:moveTo>
                    <a:lnTo>
                      <a:pt x="4899" y="25051"/>
                    </a:lnTo>
                    <a:lnTo>
                      <a:pt x="1341" y="25051"/>
                    </a:lnTo>
                    <a:lnTo>
                      <a:pt x="12803" y="833"/>
                    </a:lnTo>
                    <a:close/>
                    <a:moveTo>
                      <a:pt x="12248" y="1"/>
                    </a:moveTo>
                    <a:lnTo>
                      <a:pt x="139" y="25605"/>
                    </a:lnTo>
                    <a:lnTo>
                      <a:pt x="0" y="25883"/>
                    </a:lnTo>
                    <a:lnTo>
                      <a:pt x="5454" y="25883"/>
                    </a:lnTo>
                    <a:lnTo>
                      <a:pt x="17517" y="278"/>
                    </a:lnTo>
                    <a:lnTo>
                      <a:pt x="17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068775" y="1585350"/>
                <a:ext cx="710625" cy="979825"/>
              </a:xfrm>
              <a:custGeom>
                <a:rect b="b" l="l" r="r" t="t"/>
                <a:pathLst>
                  <a:path extrusionOk="0" h="39193" w="28425">
                    <a:moveTo>
                      <a:pt x="14051" y="15668"/>
                    </a:moveTo>
                    <a:cubicBezTo>
                      <a:pt x="16408" y="15668"/>
                      <a:pt x="18395" y="16546"/>
                      <a:pt x="20059" y="18303"/>
                    </a:cubicBezTo>
                    <a:cubicBezTo>
                      <a:pt x="21723" y="20059"/>
                      <a:pt x="22601" y="22277"/>
                      <a:pt x="22601" y="24912"/>
                    </a:cubicBezTo>
                    <a:cubicBezTo>
                      <a:pt x="22601" y="27592"/>
                      <a:pt x="21723" y="29765"/>
                      <a:pt x="20013" y="31428"/>
                    </a:cubicBezTo>
                    <a:cubicBezTo>
                      <a:pt x="18303" y="33092"/>
                      <a:pt x="16315" y="33924"/>
                      <a:pt x="14004" y="33924"/>
                    </a:cubicBezTo>
                    <a:cubicBezTo>
                      <a:pt x="11694" y="33924"/>
                      <a:pt x="9752" y="33092"/>
                      <a:pt x="8181" y="31428"/>
                    </a:cubicBezTo>
                    <a:cubicBezTo>
                      <a:pt x="6563" y="29718"/>
                      <a:pt x="5778" y="27546"/>
                      <a:pt x="5778" y="24912"/>
                    </a:cubicBezTo>
                    <a:cubicBezTo>
                      <a:pt x="5778" y="22277"/>
                      <a:pt x="6563" y="20059"/>
                      <a:pt x="8181" y="18303"/>
                    </a:cubicBezTo>
                    <a:cubicBezTo>
                      <a:pt x="9752" y="16546"/>
                      <a:pt x="11740" y="15668"/>
                      <a:pt x="14051" y="15668"/>
                    </a:cubicBezTo>
                    <a:close/>
                    <a:moveTo>
                      <a:pt x="1" y="1"/>
                    </a:moveTo>
                    <a:lnTo>
                      <a:pt x="1" y="38777"/>
                    </a:lnTo>
                    <a:lnTo>
                      <a:pt x="5870" y="38777"/>
                    </a:lnTo>
                    <a:lnTo>
                      <a:pt x="5870" y="34571"/>
                    </a:lnTo>
                    <a:cubicBezTo>
                      <a:pt x="8643" y="37622"/>
                      <a:pt x="11786" y="39193"/>
                      <a:pt x="15298" y="39193"/>
                    </a:cubicBezTo>
                    <a:cubicBezTo>
                      <a:pt x="18811" y="39193"/>
                      <a:pt x="21861" y="37853"/>
                      <a:pt x="24496" y="35126"/>
                    </a:cubicBezTo>
                    <a:cubicBezTo>
                      <a:pt x="27130" y="32445"/>
                      <a:pt x="28424" y="28979"/>
                      <a:pt x="28424" y="24681"/>
                    </a:cubicBezTo>
                    <a:cubicBezTo>
                      <a:pt x="28424" y="20429"/>
                      <a:pt x="27130" y="16962"/>
                      <a:pt x="24450" y="14420"/>
                    </a:cubicBezTo>
                    <a:cubicBezTo>
                      <a:pt x="21815" y="11832"/>
                      <a:pt x="18626" y="10538"/>
                      <a:pt x="14883" y="10538"/>
                    </a:cubicBezTo>
                    <a:cubicBezTo>
                      <a:pt x="11185" y="10538"/>
                      <a:pt x="8181" y="12294"/>
                      <a:pt x="5870" y="15807"/>
                    </a:cubicBezTo>
                    <a:lnTo>
                      <a:pt x="58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837150" y="1848800"/>
                <a:ext cx="690975" cy="716375"/>
              </a:xfrm>
              <a:custGeom>
                <a:rect b="b" l="l" r="r" t="t"/>
                <a:pathLst>
                  <a:path extrusionOk="0" h="28655" w="27639">
                    <a:moveTo>
                      <a:pt x="14189" y="4992"/>
                    </a:moveTo>
                    <a:cubicBezTo>
                      <a:pt x="16315" y="4992"/>
                      <a:pt x="18117" y="5639"/>
                      <a:pt x="19596" y="6887"/>
                    </a:cubicBezTo>
                    <a:cubicBezTo>
                      <a:pt x="21075" y="8134"/>
                      <a:pt x="21815" y="9937"/>
                      <a:pt x="21815" y="12294"/>
                    </a:cubicBezTo>
                    <a:lnTo>
                      <a:pt x="5870" y="12294"/>
                    </a:lnTo>
                    <a:cubicBezTo>
                      <a:pt x="5870" y="10029"/>
                      <a:pt x="6702" y="8273"/>
                      <a:pt x="8412" y="6979"/>
                    </a:cubicBezTo>
                    <a:cubicBezTo>
                      <a:pt x="10122" y="5639"/>
                      <a:pt x="12063" y="4992"/>
                      <a:pt x="14189" y="4992"/>
                    </a:cubicBezTo>
                    <a:close/>
                    <a:moveTo>
                      <a:pt x="14050" y="0"/>
                    </a:moveTo>
                    <a:cubicBezTo>
                      <a:pt x="10260" y="0"/>
                      <a:pt x="6979" y="1294"/>
                      <a:pt x="4206" y="3882"/>
                    </a:cubicBezTo>
                    <a:cubicBezTo>
                      <a:pt x="1387" y="6424"/>
                      <a:pt x="0" y="9937"/>
                      <a:pt x="0" y="14281"/>
                    </a:cubicBezTo>
                    <a:cubicBezTo>
                      <a:pt x="0" y="18672"/>
                      <a:pt x="1387" y="22138"/>
                      <a:pt x="4113" y="24726"/>
                    </a:cubicBezTo>
                    <a:cubicBezTo>
                      <a:pt x="6840" y="27315"/>
                      <a:pt x="10168" y="28655"/>
                      <a:pt x="14050" y="28655"/>
                    </a:cubicBezTo>
                    <a:cubicBezTo>
                      <a:pt x="18857" y="28655"/>
                      <a:pt x="22739" y="27084"/>
                      <a:pt x="25743" y="23987"/>
                    </a:cubicBezTo>
                    <a:lnTo>
                      <a:pt x="22416" y="20336"/>
                    </a:lnTo>
                    <a:cubicBezTo>
                      <a:pt x="20613" y="22508"/>
                      <a:pt x="17979" y="23617"/>
                      <a:pt x="14466" y="23617"/>
                    </a:cubicBezTo>
                    <a:cubicBezTo>
                      <a:pt x="12294" y="23617"/>
                      <a:pt x="10353" y="23016"/>
                      <a:pt x="8643" y="21769"/>
                    </a:cubicBezTo>
                    <a:cubicBezTo>
                      <a:pt x="6933" y="20521"/>
                      <a:pt x="6008" y="18903"/>
                      <a:pt x="5870" y="16870"/>
                    </a:cubicBezTo>
                    <a:lnTo>
                      <a:pt x="27638" y="16870"/>
                    </a:lnTo>
                    <a:lnTo>
                      <a:pt x="27638" y="12849"/>
                    </a:lnTo>
                    <a:cubicBezTo>
                      <a:pt x="27638" y="8828"/>
                      <a:pt x="26344" y="5685"/>
                      <a:pt x="23663" y="3420"/>
                    </a:cubicBezTo>
                    <a:cubicBezTo>
                      <a:pt x="21029" y="1156"/>
                      <a:pt x="17794" y="0"/>
                      <a:pt x="140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1804725" y="1577275"/>
                <a:ext cx="302750" cy="210300"/>
              </a:xfrm>
              <a:custGeom>
                <a:rect b="b" l="l" r="r" t="t"/>
                <a:pathLst>
                  <a:path extrusionOk="0" h="8412" w="12110">
                    <a:moveTo>
                      <a:pt x="786" y="0"/>
                    </a:moveTo>
                    <a:lnTo>
                      <a:pt x="1" y="1294"/>
                    </a:lnTo>
                    <a:lnTo>
                      <a:pt x="11324" y="8412"/>
                    </a:lnTo>
                    <a:lnTo>
                      <a:pt x="12110" y="716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1896000" y="1278000"/>
                <a:ext cx="413675" cy="399800"/>
              </a:xfrm>
              <a:custGeom>
                <a:rect b="b" l="l" r="r" t="t"/>
                <a:pathLst>
                  <a:path extrusionOk="0" h="15992" w="16547">
                    <a:moveTo>
                      <a:pt x="6148" y="1"/>
                    </a:moveTo>
                    <a:lnTo>
                      <a:pt x="5223" y="1110"/>
                    </a:lnTo>
                    <a:lnTo>
                      <a:pt x="14606" y="8736"/>
                    </a:lnTo>
                    <a:lnTo>
                      <a:pt x="14328" y="9013"/>
                    </a:lnTo>
                    <a:lnTo>
                      <a:pt x="1757" y="5454"/>
                    </a:lnTo>
                    <a:lnTo>
                      <a:pt x="1" y="7627"/>
                    </a:lnTo>
                    <a:lnTo>
                      <a:pt x="10400" y="15992"/>
                    </a:lnTo>
                    <a:lnTo>
                      <a:pt x="11324" y="14837"/>
                    </a:lnTo>
                    <a:lnTo>
                      <a:pt x="1942" y="7257"/>
                    </a:lnTo>
                    <a:lnTo>
                      <a:pt x="2173" y="6980"/>
                    </a:lnTo>
                    <a:lnTo>
                      <a:pt x="14837" y="10492"/>
                    </a:lnTo>
                    <a:lnTo>
                      <a:pt x="16547" y="8366"/>
                    </a:lnTo>
                    <a:lnTo>
                      <a:pt x="6148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275000" y="963725"/>
                <a:ext cx="336250" cy="349925"/>
              </a:xfrm>
              <a:custGeom>
                <a:rect b="b" l="l" r="r" t="t"/>
                <a:pathLst>
                  <a:path extrusionOk="0" h="13997" w="13450">
                    <a:moveTo>
                      <a:pt x="5408" y="1"/>
                    </a:moveTo>
                    <a:cubicBezTo>
                      <a:pt x="4160" y="648"/>
                      <a:pt x="3051" y="1295"/>
                      <a:pt x="2172" y="2034"/>
                    </a:cubicBezTo>
                    <a:cubicBezTo>
                      <a:pt x="693" y="3236"/>
                      <a:pt x="0" y="4484"/>
                      <a:pt x="93" y="5732"/>
                    </a:cubicBezTo>
                    <a:cubicBezTo>
                      <a:pt x="231" y="6979"/>
                      <a:pt x="1063" y="8551"/>
                      <a:pt x="2588" y="10446"/>
                    </a:cubicBezTo>
                    <a:cubicBezTo>
                      <a:pt x="4160" y="12341"/>
                      <a:pt x="5546" y="13450"/>
                      <a:pt x="6748" y="13866"/>
                    </a:cubicBezTo>
                    <a:cubicBezTo>
                      <a:pt x="7031" y="13953"/>
                      <a:pt x="7321" y="13996"/>
                      <a:pt x="7620" y="13996"/>
                    </a:cubicBezTo>
                    <a:cubicBezTo>
                      <a:pt x="8591" y="13996"/>
                      <a:pt x="9649" y="13537"/>
                      <a:pt x="10815" y="12618"/>
                    </a:cubicBezTo>
                    <a:cubicBezTo>
                      <a:pt x="11739" y="11878"/>
                      <a:pt x="12618" y="10954"/>
                      <a:pt x="13449" y="9891"/>
                    </a:cubicBezTo>
                    <a:lnTo>
                      <a:pt x="12294" y="8597"/>
                    </a:lnTo>
                    <a:cubicBezTo>
                      <a:pt x="11508" y="9475"/>
                      <a:pt x="10630" y="10307"/>
                      <a:pt x="9752" y="11000"/>
                    </a:cubicBezTo>
                    <a:cubicBezTo>
                      <a:pt x="9080" y="11538"/>
                      <a:pt x="8481" y="11807"/>
                      <a:pt x="7920" y="11807"/>
                    </a:cubicBezTo>
                    <a:cubicBezTo>
                      <a:pt x="7709" y="11807"/>
                      <a:pt x="7504" y="11769"/>
                      <a:pt x="7303" y="11694"/>
                    </a:cubicBezTo>
                    <a:cubicBezTo>
                      <a:pt x="6517" y="11416"/>
                      <a:pt x="5546" y="10538"/>
                      <a:pt x="4345" y="9059"/>
                    </a:cubicBezTo>
                    <a:cubicBezTo>
                      <a:pt x="3143" y="7580"/>
                      <a:pt x="2496" y="6471"/>
                      <a:pt x="2403" y="5685"/>
                    </a:cubicBezTo>
                    <a:cubicBezTo>
                      <a:pt x="2265" y="4853"/>
                      <a:pt x="2681" y="4114"/>
                      <a:pt x="3559" y="3374"/>
                    </a:cubicBezTo>
                    <a:cubicBezTo>
                      <a:pt x="4437" y="2635"/>
                      <a:pt x="5408" y="1988"/>
                      <a:pt x="6471" y="1433"/>
                    </a:cubicBezTo>
                    <a:lnTo>
                      <a:pt x="540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530350" y="801550"/>
                <a:ext cx="317750" cy="343175"/>
              </a:xfrm>
              <a:custGeom>
                <a:rect b="b" l="l" r="r" t="t"/>
                <a:pathLst>
                  <a:path extrusionOk="0" h="13727" w="12710">
                    <a:moveTo>
                      <a:pt x="5512" y="2039"/>
                    </a:moveTo>
                    <a:cubicBezTo>
                      <a:pt x="5884" y="2039"/>
                      <a:pt x="6236" y="2135"/>
                      <a:pt x="6563" y="2328"/>
                    </a:cubicBezTo>
                    <a:cubicBezTo>
                      <a:pt x="7349" y="2790"/>
                      <a:pt x="8181" y="3807"/>
                      <a:pt x="9105" y="5286"/>
                    </a:cubicBezTo>
                    <a:cubicBezTo>
                      <a:pt x="9983" y="6811"/>
                      <a:pt x="10445" y="8013"/>
                      <a:pt x="10445" y="8891"/>
                    </a:cubicBezTo>
                    <a:cubicBezTo>
                      <a:pt x="10445" y="9723"/>
                      <a:pt x="9937" y="10462"/>
                      <a:pt x="8874" y="11109"/>
                    </a:cubicBezTo>
                    <a:cubicBezTo>
                      <a:pt x="8238" y="11496"/>
                      <a:pt x="7652" y="11685"/>
                      <a:pt x="7125" y="11685"/>
                    </a:cubicBezTo>
                    <a:cubicBezTo>
                      <a:pt x="6771" y="11685"/>
                      <a:pt x="6444" y="11600"/>
                      <a:pt x="6147" y="11433"/>
                    </a:cubicBezTo>
                    <a:cubicBezTo>
                      <a:pt x="5361" y="10971"/>
                      <a:pt x="4530" y="10000"/>
                      <a:pt x="3651" y="8521"/>
                    </a:cubicBezTo>
                    <a:cubicBezTo>
                      <a:pt x="2773" y="6996"/>
                      <a:pt x="2311" y="5794"/>
                      <a:pt x="2265" y="4870"/>
                    </a:cubicBezTo>
                    <a:cubicBezTo>
                      <a:pt x="2265" y="3992"/>
                      <a:pt x="2773" y="3206"/>
                      <a:pt x="3836" y="2605"/>
                    </a:cubicBezTo>
                    <a:cubicBezTo>
                      <a:pt x="4429" y="2228"/>
                      <a:pt x="4991" y="2039"/>
                      <a:pt x="5512" y="2039"/>
                    </a:cubicBezTo>
                    <a:close/>
                    <a:moveTo>
                      <a:pt x="5895" y="1"/>
                    </a:moveTo>
                    <a:cubicBezTo>
                      <a:pt x="4982" y="1"/>
                      <a:pt x="3972" y="330"/>
                      <a:pt x="2866" y="988"/>
                    </a:cubicBezTo>
                    <a:cubicBezTo>
                      <a:pt x="1156" y="2004"/>
                      <a:pt x="231" y="3160"/>
                      <a:pt x="139" y="4546"/>
                    </a:cubicBezTo>
                    <a:cubicBezTo>
                      <a:pt x="0" y="5933"/>
                      <a:pt x="555" y="7643"/>
                      <a:pt x="1756" y="9677"/>
                    </a:cubicBezTo>
                    <a:cubicBezTo>
                      <a:pt x="2912" y="11664"/>
                      <a:pt x="4160" y="12912"/>
                      <a:pt x="5408" y="13466"/>
                    </a:cubicBezTo>
                    <a:cubicBezTo>
                      <a:pt x="5816" y="13639"/>
                      <a:pt x="6257" y="13727"/>
                      <a:pt x="6730" y="13727"/>
                    </a:cubicBezTo>
                    <a:cubicBezTo>
                      <a:pt x="7647" y="13727"/>
                      <a:pt x="8686" y="13398"/>
                      <a:pt x="9845" y="12727"/>
                    </a:cubicBezTo>
                    <a:cubicBezTo>
                      <a:pt x="11555" y="11710"/>
                      <a:pt x="12479" y="10508"/>
                      <a:pt x="12618" y="9214"/>
                    </a:cubicBezTo>
                    <a:lnTo>
                      <a:pt x="12618" y="9168"/>
                    </a:lnTo>
                    <a:cubicBezTo>
                      <a:pt x="12710" y="7828"/>
                      <a:pt x="12202" y="6164"/>
                      <a:pt x="11000" y="4177"/>
                    </a:cubicBezTo>
                    <a:cubicBezTo>
                      <a:pt x="9798" y="2143"/>
                      <a:pt x="8597" y="849"/>
                      <a:pt x="7303" y="294"/>
                    </a:cubicBezTo>
                    <a:cubicBezTo>
                      <a:pt x="6862" y="99"/>
                      <a:pt x="6393" y="1"/>
                      <a:pt x="58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838850" y="649850"/>
                <a:ext cx="311975" cy="364750"/>
              </a:xfrm>
              <a:custGeom>
                <a:rect b="b" l="l" r="r" t="t"/>
                <a:pathLst>
                  <a:path extrusionOk="0" h="14590" w="12479">
                    <a:moveTo>
                      <a:pt x="6415" y="2006"/>
                    </a:moveTo>
                    <a:cubicBezTo>
                      <a:pt x="6886" y="2006"/>
                      <a:pt x="7288" y="2144"/>
                      <a:pt x="7626" y="2434"/>
                    </a:cubicBezTo>
                    <a:cubicBezTo>
                      <a:pt x="8227" y="2942"/>
                      <a:pt x="8828" y="3913"/>
                      <a:pt x="9429" y="5438"/>
                    </a:cubicBezTo>
                    <a:cubicBezTo>
                      <a:pt x="9706" y="6178"/>
                      <a:pt x="9937" y="6778"/>
                      <a:pt x="10076" y="7333"/>
                    </a:cubicBezTo>
                    <a:cubicBezTo>
                      <a:pt x="10214" y="7841"/>
                      <a:pt x="10261" y="8396"/>
                      <a:pt x="10214" y="8904"/>
                    </a:cubicBezTo>
                    <a:cubicBezTo>
                      <a:pt x="10168" y="9921"/>
                      <a:pt x="9567" y="10661"/>
                      <a:pt x="8366" y="11123"/>
                    </a:cubicBezTo>
                    <a:lnTo>
                      <a:pt x="6101" y="12047"/>
                    </a:lnTo>
                    <a:lnTo>
                      <a:pt x="2635" y="3220"/>
                    </a:lnTo>
                    <a:lnTo>
                      <a:pt x="4946" y="2342"/>
                    </a:lnTo>
                    <a:cubicBezTo>
                      <a:pt x="5497" y="2121"/>
                      <a:pt x="5985" y="2006"/>
                      <a:pt x="6415" y="2006"/>
                    </a:cubicBezTo>
                    <a:close/>
                    <a:moveTo>
                      <a:pt x="6889" y="0"/>
                    </a:moveTo>
                    <a:cubicBezTo>
                      <a:pt x="6125" y="0"/>
                      <a:pt x="5246" y="198"/>
                      <a:pt x="4252" y="585"/>
                    </a:cubicBezTo>
                    <a:lnTo>
                      <a:pt x="0" y="2249"/>
                    </a:lnTo>
                    <a:lnTo>
                      <a:pt x="4807" y="14589"/>
                    </a:lnTo>
                    <a:lnTo>
                      <a:pt x="9059" y="12925"/>
                    </a:lnTo>
                    <a:cubicBezTo>
                      <a:pt x="11046" y="12140"/>
                      <a:pt x="12155" y="11030"/>
                      <a:pt x="12387" y="9598"/>
                    </a:cubicBezTo>
                    <a:cubicBezTo>
                      <a:pt x="12479" y="8904"/>
                      <a:pt x="12479" y="8119"/>
                      <a:pt x="12340" y="7333"/>
                    </a:cubicBezTo>
                    <a:cubicBezTo>
                      <a:pt x="12202" y="6594"/>
                      <a:pt x="11924" y="5669"/>
                      <a:pt x="11508" y="4606"/>
                    </a:cubicBezTo>
                    <a:cubicBezTo>
                      <a:pt x="10676" y="2573"/>
                      <a:pt x="9752" y="1186"/>
                      <a:pt x="8689" y="493"/>
                    </a:cubicBezTo>
                    <a:cubicBezTo>
                      <a:pt x="8183" y="163"/>
                      <a:pt x="7583" y="0"/>
                      <a:pt x="6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3190100" y="536225"/>
                <a:ext cx="276175" cy="368600"/>
              </a:xfrm>
              <a:custGeom>
                <a:rect b="b" l="l" r="r" t="t"/>
                <a:pathLst>
                  <a:path extrusionOk="0" h="14744" w="11047">
                    <a:moveTo>
                      <a:pt x="8135" y="0"/>
                    </a:moveTo>
                    <a:lnTo>
                      <a:pt x="0" y="1803"/>
                    </a:lnTo>
                    <a:lnTo>
                      <a:pt x="2912" y="14743"/>
                    </a:lnTo>
                    <a:lnTo>
                      <a:pt x="11046" y="12895"/>
                    </a:lnTo>
                    <a:lnTo>
                      <a:pt x="10630" y="11046"/>
                    </a:lnTo>
                    <a:lnTo>
                      <a:pt x="4576" y="12433"/>
                    </a:lnTo>
                    <a:lnTo>
                      <a:pt x="3744" y="8643"/>
                    </a:lnTo>
                    <a:lnTo>
                      <a:pt x="8643" y="7534"/>
                    </a:lnTo>
                    <a:lnTo>
                      <a:pt x="8227" y="5731"/>
                    </a:lnTo>
                    <a:lnTo>
                      <a:pt x="3328" y="6840"/>
                    </a:lnTo>
                    <a:lnTo>
                      <a:pt x="2496" y="3189"/>
                    </a:lnTo>
                    <a:lnTo>
                      <a:pt x="8551" y="1803"/>
                    </a:lnTo>
                    <a:lnTo>
                      <a:pt x="81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3632625" y="496925"/>
                <a:ext cx="398650" cy="339725"/>
              </a:xfrm>
              <a:custGeom>
                <a:rect b="b" l="l" r="r" t="t"/>
                <a:pathLst>
                  <a:path extrusionOk="0" h="13589" w="15946">
                    <a:moveTo>
                      <a:pt x="1" y="1"/>
                    </a:moveTo>
                    <a:lnTo>
                      <a:pt x="2496" y="13404"/>
                    </a:lnTo>
                    <a:lnTo>
                      <a:pt x="5223" y="13450"/>
                    </a:lnTo>
                    <a:lnTo>
                      <a:pt x="7950" y="2080"/>
                    </a:lnTo>
                    <a:lnTo>
                      <a:pt x="10307" y="13542"/>
                    </a:lnTo>
                    <a:lnTo>
                      <a:pt x="13034" y="13589"/>
                    </a:lnTo>
                    <a:lnTo>
                      <a:pt x="15946" y="278"/>
                    </a:lnTo>
                    <a:lnTo>
                      <a:pt x="14420" y="232"/>
                    </a:lnTo>
                    <a:lnTo>
                      <a:pt x="11925" y="12248"/>
                    </a:lnTo>
                    <a:lnTo>
                      <a:pt x="11370" y="12248"/>
                    </a:lnTo>
                    <a:lnTo>
                      <a:pt x="8828" y="278"/>
                    </a:lnTo>
                    <a:lnTo>
                      <a:pt x="7118" y="232"/>
                    </a:lnTo>
                    <a:lnTo>
                      <a:pt x="4206" y="12156"/>
                    </a:lnTo>
                    <a:lnTo>
                      <a:pt x="3652" y="12110"/>
                    </a:lnTo>
                    <a:lnTo>
                      <a:pt x="1526" y="4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097125" y="526975"/>
                <a:ext cx="263450" cy="366300"/>
              </a:xfrm>
              <a:custGeom>
                <a:rect b="b" l="l" r="r" t="t"/>
                <a:pathLst>
                  <a:path extrusionOk="0" h="14652" w="10538">
                    <a:moveTo>
                      <a:pt x="2588" y="0"/>
                    </a:moveTo>
                    <a:lnTo>
                      <a:pt x="0" y="13080"/>
                    </a:lnTo>
                    <a:lnTo>
                      <a:pt x="7996" y="14651"/>
                    </a:lnTo>
                    <a:lnTo>
                      <a:pt x="8227" y="13357"/>
                    </a:lnTo>
                    <a:lnTo>
                      <a:pt x="1710" y="12109"/>
                    </a:lnTo>
                    <a:lnTo>
                      <a:pt x="2634" y="7349"/>
                    </a:lnTo>
                    <a:lnTo>
                      <a:pt x="8042" y="8412"/>
                    </a:lnTo>
                    <a:lnTo>
                      <a:pt x="8273" y="7164"/>
                    </a:lnTo>
                    <a:lnTo>
                      <a:pt x="2866" y="6101"/>
                    </a:lnTo>
                    <a:lnTo>
                      <a:pt x="3790" y="1572"/>
                    </a:lnTo>
                    <a:lnTo>
                      <a:pt x="10307" y="2820"/>
                    </a:lnTo>
                    <a:lnTo>
                      <a:pt x="10538" y="1526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4538500" y="626350"/>
                <a:ext cx="254200" cy="362825"/>
              </a:xfrm>
              <a:custGeom>
                <a:rect b="b" l="l" r="r" t="t"/>
                <a:pathLst>
                  <a:path extrusionOk="0" h="14513" w="10168">
                    <a:moveTo>
                      <a:pt x="1202" y="0"/>
                    </a:moveTo>
                    <a:lnTo>
                      <a:pt x="693" y="1248"/>
                    </a:lnTo>
                    <a:lnTo>
                      <a:pt x="4529" y="2773"/>
                    </a:lnTo>
                    <a:lnTo>
                      <a:pt x="0" y="13958"/>
                    </a:lnTo>
                    <a:lnTo>
                      <a:pt x="1340" y="14512"/>
                    </a:lnTo>
                    <a:lnTo>
                      <a:pt x="5870" y="3328"/>
                    </a:lnTo>
                    <a:lnTo>
                      <a:pt x="9660" y="4853"/>
                    </a:lnTo>
                    <a:lnTo>
                      <a:pt x="10168" y="365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4721050" y="766150"/>
                <a:ext cx="339725" cy="406725"/>
              </a:xfrm>
              <a:custGeom>
                <a:rect b="b" l="l" r="r" t="t"/>
                <a:pathLst>
                  <a:path extrusionOk="0" h="16269" w="13589">
                    <a:moveTo>
                      <a:pt x="7349" y="1895"/>
                    </a:moveTo>
                    <a:lnTo>
                      <a:pt x="10353" y="3652"/>
                    </a:lnTo>
                    <a:cubicBezTo>
                      <a:pt x="11925" y="4576"/>
                      <a:pt x="12248" y="5824"/>
                      <a:pt x="11324" y="7441"/>
                    </a:cubicBezTo>
                    <a:cubicBezTo>
                      <a:pt x="10702" y="8478"/>
                      <a:pt x="9967" y="9002"/>
                      <a:pt x="9105" y="9002"/>
                    </a:cubicBezTo>
                    <a:cubicBezTo>
                      <a:pt x="8622" y="9002"/>
                      <a:pt x="8099" y="8837"/>
                      <a:pt x="7534" y="8504"/>
                    </a:cubicBezTo>
                    <a:lnTo>
                      <a:pt x="4530" y="6748"/>
                    </a:lnTo>
                    <a:lnTo>
                      <a:pt x="7349" y="1895"/>
                    </a:lnTo>
                    <a:close/>
                    <a:moveTo>
                      <a:pt x="6748" y="0"/>
                    </a:moveTo>
                    <a:lnTo>
                      <a:pt x="0" y="11555"/>
                    </a:lnTo>
                    <a:lnTo>
                      <a:pt x="1295" y="12294"/>
                    </a:lnTo>
                    <a:lnTo>
                      <a:pt x="3883" y="7904"/>
                    </a:lnTo>
                    <a:lnTo>
                      <a:pt x="7164" y="9798"/>
                    </a:lnTo>
                    <a:lnTo>
                      <a:pt x="6656" y="15437"/>
                    </a:lnTo>
                    <a:lnTo>
                      <a:pt x="8042" y="16269"/>
                    </a:lnTo>
                    <a:lnTo>
                      <a:pt x="8597" y="10307"/>
                    </a:lnTo>
                    <a:cubicBezTo>
                      <a:pt x="8876" y="10369"/>
                      <a:pt x="9148" y="10400"/>
                      <a:pt x="9411" y="10400"/>
                    </a:cubicBezTo>
                    <a:cubicBezTo>
                      <a:pt x="10716" y="10400"/>
                      <a:pt x="11818" y="9642"/>
                      <a:pt x="12664" y="8181"/>
                    </a:cubicBezTo>
                    <a:cubicBezTo>
                      <a:pt x="13357" y="6979"/>
                      <a:pt x="13588" y="5916"/>
                      <a:pt x="13311" y="4992"/>
                    </a:cubicBezTo>
                    <a:cubicBezTo>
                      <a:pt x="12988" y="4068"/>
                      <a:pt x="12248" y="3236"/>
                      <a:pt x="11046" y="2496"/>
                    </a:cubicBezTo>
                    <a:lnTo>
                      <a:pt x="6748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5015675" y="959100"/>
                <a:ext cx="361675" cy="372075"/>
              </a:xfrm>
              <a:custGeom>
                <a:rect b="b" l="l" r="r" t="t"/>
                <a:pathLst>
                  <a:path extrusionOk="0" h="14883" w="14467">
                    <a:moveTo>
                      <a:pt x="7257" y="1"/>
                    </a:moveTo>
                    <a:lnTo>
                      <a:pt x="1341" y="7164"/>
                    </a:lnTo>
                    <a:cubicBezTo>
                      <a:pt x="371" y="8320"/>
                      <a:pt x="1" y="9429"/>
                      <a:pt x="186" y="10446"/>
                    </a:cubicBezTo>
                    <a:cubicBezTo>
                      <a:pt x="371" y="11463"/>
                      <a:pt x="1018" y="12433"/>
                      <a:pt x="2219" y="13404"/>
                    </a:cubicBezTo>
                    <a:cubicBezTo>
                      <a:pt x="3421" y="14421"/>
                      <a:pt x="4530" y="14883"/>
                      <a:pt x="5593" y="14883"/>
                    </a:cubicBezTo>
                    <a:cubicBezTo>
                      <a:pt x="6610" y="14837"/>
                      <a:pt x="7627" y="14282"/>
                      <a:pt x="8551" y="13126"/>
                    </a:cubicBezTo>
                    <a:lnTo>
                      <a:pt x="14467" y="5917"/>
                    </a:lnTo>
                    <a:lnTo>
                      <a:pt x="13358" y="4992"/>
                    </a:lnTo>
                    <a:lnTo>
                      <a:pt x="7396" y="12202"/>
                    </a:lnTo>
                    <a:cubicBezTo>
                      <a:pt x="6749" y="12988"/>
                      <a:pt x="6055" y="13404"/>
                      <a:pt x="5362" y="13404"/>
                    </a:cubicBezTo>
                    <a:cubicBezTo>
                      <a:pt x="4669" y="13404"/>
                      <a:pt x="3883" y="13080"/>
                      <a:pt x="3051" y="12387"/>
                    </a:cubicBezTo>
                    <a:cubicBezTo>
                      <a:pt x="1434" y="11047"/>
                      <a:pt x="1249" y="9660"/>
                      <a:pt x="2450" y="8135"/>
                    </a:cubicBezTo>
                    <a:lnTo>
                      <a:pt x="8412" y="925"/>
                    </a:lnTo>
                    <a:lnTo>
                      <a:pt x="7257" y="1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5225975" y="1224300"/>
                <a:ext cx="377850" cy="319375"/>
              </a:xfrm>
              <a:custGeom>
                <a:rect b="b" l="l" r="r" t="t"/>
                <a:pathLst>
                  <a:path extrusionOk="0" h="12775" w="15114">
                    <a:moveTo>
                      <a:pt x="9476" y="0"/>
                    </a:moveTo>
                    <a:cubicBezTo>
                      <a:pt x="8688" y="0"/>
                      <a:pt x="7918" y="345"/>
                      <a:pt x="7164" y="1040"/>
                    </a:cubicBezTo>
                    <a:cubicBezTo>
                      <a:pt x="6240" y="1825"/>
                      <a:pt x="5824" y="2657"/>
                      <a:pt x="5870" y="3443"/>
                    </a:cubicBezTo>
                    <a:cubicBezTo>
                      <a:pt x="5916" y="4275"/>
                      <a:pt x="6332" y="5338"/>
                      <a:pt x="7118" y="6678"/>
                    </a:cubicBezTo>
                    <a:cubicBezTo>
                      <a:pt x="7719" y="7649"/>
                      <a:pt x="8042" y="8434"/>
                      <a:pt x="8089" y="8943"/>
                    </a:cubicBezTo>
                    <a:cubicBezTo>
                      <a:pt x="8135" y="9451"/>
                      <a:pt x="7904" y="9959"/>
                      <a:pt x="7349" y="10468"/>
                    </a:cubicBezTo>
                    <a:cubicBezTo>
                      <a:pt x="6732" y="11021"/>
                      <a:pt x="6124" y="11300"/>
                      <a:pt x="5522" y="11300"/>
                    </a:cubicBezTo>
                    <a:cubicBezTo>
                      <a:pt x="4817" y="11300"/>
                      <a:pt x="4119" y="10917"/>
                      <a:pt x="3421" y="10144"/>
                    </a:cubicBezTo>
                    <a:cubicBezTo>
                      <a:pt x="2820" y="9451"/>
                      <a:pt x="2034" y="8388"/>
                      <a:pt x="1017" y="6955"/>
                    </a:cubicBezTo>
                    <a:lnTo>
                      <a:pt x="0" y="7649"/>
                    </a:lnTo>
                    <a:lnTo>
                      <a:pt x="370" y="8249"/>
                    </a:lnTo>
                    <a:cubicBezTo>
                      <a:pt x="1156" y="9451"/>
                      <a:pt x="1895" y="10375"/>
                      <a:pt x="2496" y="11069"/>
                    </a:cubicBezTo>
                    <a:cubicBezTo>
                      <a:pt x="3534" y="12206"/>
                      <a:pt x="4573" y="12774"/>
                      <a:pt x="5625" y="12774"/>
                    </a:cubicBezTo>
                    <a:cubicBezTo>
                      <a:pt x="6540" y="12774"/>
                      <a:pt x="7466" y="12345"/>
                      <a:pt x="8412" y="11485"/>
                    </a:cubicBezTo>
                    <a:cubicBezTo>
                      <a:pt x="9244" y="10745"/>
                      <a:pt x="9660" y="10006"/>
                      <a:pt x="9614" y="9266"/>
                    </a:cubicBezTo>
                    <a:cubicBezTo>
                      <a:pt x="9614" y="8527"/>
                      <a:pt x="9244" y="7510"/>
                      <a:pt x="8551" y="6308"/>
                    </a:cubicBezTo>
                    <a:cubicBezTo>
                      <a:pt x="7904" y="5107"/>
                      <a:pt x="7488" y="4229"/>
                      <a:pt x="7441" y="3720"/>
                    </a:cubicBezTo>
                    <a:cubicBezTo>
                      <a:pt x="7349" y="3166"/>
                      <a:pt x="7626" y="2611"/>
                      <a:pt x="8227" y="2103"/>
                    </a:cubicBezTo>
                    <a:cubicBezTo>
                      <a:pt x="8663" y="1705"/>
                      <a:pt x="9122" y="1501"/>
                      <a:pt x="9601" y="1501"/>
                    </a:cubicBezTo>
                    <a:cubicBezTo>
                      <a:pt x="10291" y="1501"/>
                      <a:pt x="11022" y="1923"/>
                      <a:pt x="11786" y="2796"/>
                    </a:cubicBezTo>
                    <a:cubicBezTo>
                      <a:pt x="12294" y="3350"/>
                      <a:pt x="13080" y="4367"/>
                      <a:pt x="14097" y="5800"/>
                    </a:cubicBezTo>
                    <a:lnTo>
                      <a:pt x="15114" y="5060"/>
                    </a:lnTo>
                    <a:lnTo>
                      <a:pt x="14744" y="4506"/>
                    </a:lnTo>
                    <a:cubicBezTo>
                      <a:pt x="14004" y="3443"/>
                      <a:pt x="13311" y="2518"/>
                      <a:pt x="12710" y="1825"/>
                    </a:cubicBezTo>
                    <a:cubicBezTo>
                      <a:pt x="11602" y="611"/>
                      <a:pt x="10524" y="0"/>
                      <a:pt x="9476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447825" y="1420125"/>
                <a:ext cx="354725" cy="303900"/>
              </a:xfrm>
              <a:custGeom>
                <a:rect b="b" l="l" r="r" t="t"/>
                <a:pathLst>
                  <a:path extrusionOk="0" h="12156" w="14189">
                    <a:moveTo>
                      <a:pt x="8689" y="0"/>
                    </a:moveTo>
                    <a:lnTo>
                      <a:pt x="7626" y="740"/>
                    </a:lnTo>
                    <a:lnTo>
                      <a:pt x="9937" y="4160"/>
                    </a:lnTo>
                    <a:lnTo>
                      <a:pt x="0" y="10954"/>
                    </a:lnTo>
                    <a:lnTo>
                      <a:pt x="832" y="12156"/>
                    </a:lnTo>
                    <a:lnTo>
                      <a:pt x="10769" y="5362"/>
                    </a:lnTo>
                    <a:lnTo>
                      <a:pt x="13080" y="8736"/>
                    </a:lnTo>
                    <a:lnTo>
                      <a:pt x="14189" y="7950"/>
                    </a:lnTo>
                    <a:lnTo>
                      <a:pt x="8689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456400" y="4515550"/>
                <a:ext cx="240350" cy="227625"/>
              </a:xfrm>
              <a:custGeom>
                <a:rect b="b" l="l" r="r" t="t"/>
                <a:pathLst>
                  <a:path extrusionOk="0" h="9105" w="9614">
                    <a:moveTo>
                      <a:pt x="1017" y="0"/>
                    </a:moveTo>
                    <a:lnTo>
                      <a:pt x="0" y="1433"/>
                    </a:lnTo>
                    <a:lnTo>
                      <a:pt x="4252" y="9105"/>
                    </a:lnTo>
                    <a:lnTo>
                      <a:pt x="5546" y="7349"/>
                    </a:lnTo>
                    <a:lnTo>
                      <a:pt x="2357" y="1987"/>
                    </a:lnTo>
                    <a:lnTo>
                      <a:pt x="2357" y="1987"/>
                    </a:lnTo>
                    <a:lnTo>
                      <a:pt x="8366" y="3328"/>
                    </a:lnTo>
                    <a:lnTo>
                      <a:pt x="9614" y="1571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2871200" y="4677300"/>
                <a:ext cx="195300" cy="279725"/>
              </a:xfrm>
              <a:custGeom>
                <a:rect b="b" l="l" r="r" t="t"/>
                <a:pathLst>
                  <a:path extrusionOk="0" h="11189" w="7812">
                    <a:moveTo>
                      <a:pt x="3883" y="4853"/>
                    </a:moveTo>
                    <a:cubicBezTo>
                      <a:pt x="4345" y="4900"/>
                      <a:pt x="4807" y="5038"/>
                      <a:pt x="5223" y="5177"/>
                    </a:cubicBezTo>
                    <a:cubicBezTo>
                      <a:pt x="5685" y="5362"/>
                      <a:pt x="5962" y="5685"/>
                      <a:pt x="6009" y="6101"/>
                    </a:cubicBezTo>
                    <a:cubicBezTo>
                      <a:pt x="6101" y="6517"/>
                      <a:pt x="5962" y="7118"/>
                      <a:pt x="5639" y="7904"/>
                    </a:cubicBezTo>
                    <a:cubicBezTo>
                      <a:pt x="5315" y="8736"/>
                      <a:pt x="4946" y="9244"/>
                      <a:pt x="4576" y="9475"/>
                    </a:cubicBezTo>
                    <a:cubicBezTo>
                      <a:pt x="4406" y="9602"/>
                      <a:pt x="4198" y="9661"/>
                      <a:pt x="3951" y="9661"/>
                    </a:cubicBezTo>
                    <a:cubicBezTo>
                      <a:pt x="3659" y="9661"/>
                      <a:pt x="3312" y="9579"/>
                      <a:pt x="2912" y="9429"/>
                    </a:cubicBezTo>
                    <a:cubicBezTo>
                      <a:pt x="2773" y="9336"/>
                      <a:pt x="2404" y="9198"/>
                      <a:pt x="1941" y="8920"/>
                    </a:cubicBezTo>
                    <a:lnTo>
                      <a:pt x="3605" y="4853"/>
                    </a:lnTo>
                    <a:close/>
                    <a:moveTo>
                      <a:pt x="3883" y="1"/>
                    </a:moveTo>
                    <a:lnTo>
                      <a:pt x="0" y="9521"/>
                    </a:lnTo>
                    <a:lnTo>
                      <a:pt x="416" y="9752"/>
                    </a:lnTo>
                    <a:cubicBezTo>
                      <a:pt x="1294" y="10215"/>
                      <a:pt x="1941" y="10538"/>
                      <a:pt x="2404" y="10723"/>
                    </a:cubicBezTo>
                    <a:cubicBezTo>
                      <a:pt x="3138" y="11034"/>
                      <a:pt x="3786" y="11189"/>
                      <a:pt x="4337" y="11189"/>
                    </a:cubicBezTo>
                    <a:cubicBezTo>
                      <a:pt x="4688" y="11189"/>
                      <a:pt x="5000" y="11126"/>
                      <a:pt x="5269" y="11000"/>
                    </a:cubicBezTo>
                    <a:cubicBezTo>
                      <a:pt x="5962" y="10677"/>
                      <a:pt x="6563" y="9845"/>
                      <a:pt x="7118" y="8551"/>
                    </a:cubicBezTo>
                    <a:cubicBezTo>
                      <a:pt x="7626" y="7257"/>
                      <a:pt x="7811" y="6240"/>
                      <a:pt x="7626" y="5547"/>
                    </a:cubicBezTo>
                    <a:cubicBezTo>
                      <a:pt x="7441" y="4900"/>
                      <a:pt x="6887" y="4345"/>
                      <a:pt x="5962" y="3975"/>
                    </a:cubicBezTo>
                    <a:cubicBezTo>
                      <a:pt x="5454" y="3744"/>
                      <a:pt x="4807" y="3652"/>
                      <a:pt x="4114" y="3652"/>
                    </a:cubicBezTo>
                    <a:lnTo>
                      <a:pt x="5362" y="601"/>
                    </a:lnTo>
                    <a:lnTo>
                      <a:pt x="38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088425" y="4835800"/>
                <a:ext cx="179100" cy="198550"/>
              </a:xfrm>
              <a:custGeom>
                <a:rect b="b" l="l" r="r" t="t"/>
                <a:pathLst>
                  <a:path extrusionOk="0" h="7942" w="7164">
                    <a:moveTo>
                      <a:pt x="3547" y="1330"/>
                    </a:moveTo>
                    <a:cubicBezTo>
                      <a:pt x="3734" y="1330"/>
                      <a:pt x="3938" y="1365"/>
                      <a:pt x="4160" y="1425"/>
                    </a:cubicBezTo>
                    <a:cubicBezTo>
                      <a:pt x="4668" y="1610"/>
                      <a:pt x="4992" y="1841"/>
                      <a:pt x="5130" y="2165"/>
                    </a:cubicBezTo>
                    <a:cubicBezTo>
                      <a:pt x="5269" y="2534"/>
                      <a:pt x="5269" y="3043"/>
                      <a:pt x="5038" y="3736"/>
                    </a:cubicBezTo>
                    <a:lnTo>
                      <a:pt x="2126" y="2858"/>
                    </a:lnTo>
                    <a:cubicBezTo>
                      <a:pt x="2311" y="2165"/>
                      <a:pt x="2588" y="1749"/>
                      <a:pt x="2912" y="1517"/>
                    </a:cubicBezTo>
                    <a:cubicBezTo>
                      <a:pt x="3094" y="1387"/>
                      <a:pt x="3306" y="1330"/>
                      <a:pt x="3547" y="1330"/>
                    </a:cubicBezTo>
                    <a:close/>
                    <a:moveTo>
                      <a:pt x="3429" y="0"/>
                    </a:moveTo>
                    <a:cubicBezTo>
                      <a:pt x="2023" y="0"/>
                      <a:pt x="1010" y="991"/>
                      <a:pt x="416" y="2996"/>
                    </a:cubicBezTo>
                    <a:cubicBezTo>
                      <a:pt x="46" y="4244"/>
                      <a:pt x="0" y="5215"/>
                      <a:pt x="278" y="5908"/>
                    </a:cubicBezTo>
                    <a:cubicBezTo>
                      <a:pt x="555" y="6601"/>
                      <a:pt x="1202" y="7110"/>
                      <a:pt x="2265" y="7433"/>
                    </a:cubicBezTo>
                    <a:cubicBezTo>
                      <a:pt x="3051" y="7664"/>
                      <a:pt x="4021" y="7849"/>
                      <a:pt x="5130" y="7942"/>
                    </a:cubicBezTo>
                    <a:lnTo>
                      <a:pt x="5454" y="6832"/>
                    </a:lnTo>
                    <a:lnTo>
                      <a:pt x="5038" y="6740"/>
                    </a:lnTo>
                    <a:lnTo>
                      <a:pt x="5084" y="6740"/>
                    </a:lnTo>
                    <a:cubicBezTo>
                      <a:pt x="4345" y="6555"/>
                      <a:pt x="3651" y="6417"/>
                      <a:pt x="3004" y="6185"/>
                    </a:cubicBezTo>
                    <a:cubicBezTo>
                      <a:pt x="2357" y="6001"/>
                      <a:pt x="1941" y="5723"/>
                      <a:pt x="1756" y="5400"/>
                    </a:cubicBezTo>
                    <a:cubicBezTo>
                      <a:pt x="1618" y="5076"/>
                      <a:pt x="1618" y="4568"/>
                      <a:pt x="1756" y="4013"/>
                    </a:cubicBezTo>
                    <a:lnTo>
                      <a:pt x="6101" y="5307"/>
                    </a:lnTo>
                    <a:lnTo>
                      <a:pt x="6517" y="4244"/>
                    </a:lnTo>
                    <a:cubicBezTo>
                      <a:pt x="7164" y="2118"/>
                      <a:pt x="6517" y="778"/>
                      <a:pt x="4530" y="177"/>
                    </a:cubicBezTo>
                    <a:cubicBezTo>
                      <a:pt x="4139" y="59"/>
                      <a:pt x="3772" y="0"/>
                      <a:pt x="34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3292925" y="4884850"/>
                <a:ext cx="151400" cy="193400"/>
              </a:xfrm>
              <a:custGeom>
                <a:rect b="b" l="l" r="r" t="t"/>
                <a:pathLst>
                  <a:path extrusionOk="0" h="7736" w="6056">
                    <a:moveTo>
                      <a:pt x="3061" y="0"/>
                    </a:moveTo>
                    <a:cubicBezTo>
                      <a:pt x="2452" y="0"/>
                      <a:pt x="1935" y="165"/>
                      <a:pt x="1526" y="480"/>
                    </a:cubicBezTo>
                    <a:cubicBezTo>
                      <a:pt x="971" y="942"/>
                      <a:pt x="555" y="1866"/>
                      <a:pt x="278" y="3207"/>
                    </a:cubicBezTo>
                    <a:cubicBezTo>
                      <a:pt x="1" y="4547"/>
                      <a:pt x="1" y="5518"/>
                      <a:pt x="324" y="6211"/>
                    </a:cubicBezTo>
                    <a:cubicBezTo>
                      <a:pt x="648" y="6858"/>
                      <a:pt x="1387" y="7320"/>
                      <a:pt x="2450" y="7551"/>
                    </a:cubicBezTo>
                    <a:cubicBezTo>
                      <a:pt x="2959" y="7644"/>
                      <a:pt x="3698" y="7690"/>
                      <a:pt x="4669" y="7736"/>
                    </a:cubicBezTo>
                    <a:lnTo>
                      <a:pt x="4900" y="6488"/>
                    </a:lnTo>
                    <a:lnTo>
                      <a:pt x="3190" y="6257"/>
                    </a:lnTo>
                    <a:cubicBezTo>
                      <a:pt x="2450" y="6118"/>
                      <a:pt x="1988" y="5841"/>
                      <a:pt x="1803" y="5425"/>
                    </a:cubicBezTo>
                    <a:cubicBezTo>
                      <a:pt x="1618" y="5055"/>
                      <a:pt x="1665" y="4408"/>
                      <a:pt x="1849" y="3530"/>
                    </a:cubicBezTo>
                    <a:cubicBezTo>
                      <a:pt x="1988" y="2606"/>
                      <a:pt x="2265" y="2051"/>
                      <a:pt x="2589" y="1774"/>
                    </a:cubicBezTo>
                    <a:cubicBezTo>
                      <a:pt x="2768" y="1595"/>
                      <a:pt x="3063" y="1493"/>
                      <a:pt x="3436" y="1493"/>
                    </a:cubicBezTo>
                    <a:cubicBezTo>
                      <a:pt x="3640" y="1493"/>
                      <a:pt x="3868" y="1524"/>
                      <a:pt x="4114" y="1589"/>
                    </a:cubicBezTo>
                    <a:cubicBezTo>
                      <a:pt x="4484" y="1635"/>
                      <a:pt x="5038" y="1774"/>
                      <a:pt x="5778" y="2005"/>
                    </a:cubicBezTo>
                    <a:lnTo>
                      <a:pt x="6055" y="803"/>
                    </a:lnTo>
                    <a:lnTo>
                      <a:pt x="5732" y="665"/>
                    </a:lnTo>
                    <a:cubicBezTo>
                      <a:pt x="5085" y="387"/>
                      <a:pt x="4484" y="203"/>
                      <a:pt x="3975" y="110"/>
                    </a:cubicBezTo>
                    <a:cubicBezTo>
                      <a:pt x="3651" y="36"/>
                      <a:pt x="3346" y="0"/>
                      <a:pt x="3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3473175" y="4913200"/>
                <a:ext cx="168725" cy="190975"/>
              </a:xfrm>
              <a:custGeom>
                <a:rect b="b" l="l" r="r" t="t"/>
                <a:pathLst>
                  <a:path extrusionOk="0" h="7639" w="6749">
                    <a:moveTo>
                      <a:pt x="3291" y="1352"/>
                    </a:moveTo>
                    <a:cubicBezTo>
                      <a:pt x="3402" y="1352"/>
                      <a:pt x="3522" y="1361"/>
                      <a:pt x="3652" y="1379"/>
                    </a:cubicBezTo>
                    <a:cubicBezTo>
                      <a:pt x="4253" y="1426"/>
                      <a:pt x="4669" y="1657"/>
                      <a:pt x="4853" y="2073"/>
                    </a:cubicBezTo>
                    <a:cubicBezTo>
                      <a:pt x="5038" y="2442"/>
                      <a:pt x="5085" y="3089"/>
                      <a:pt x="4992" y="3968"/>
                    </a:cubicBezTo>
                    <a:cubicBezTo>
                      <a:pt x="4900" y="4846"/>
                      <a:pt x="4715" y="5493"/>
                      <a:pt x="4484" y="5816"/>
                    </a:cubicBezTo>
                    <a:cubicBezTo>
                      <a:pt x="4241" y="6141"/>
                      <a:pt x="3855" y="6287"/>
                      <a:pt x="3328" y="6287"/>
                    </a:cubicBezTo>
                    <a:cubicBezTo>
                      <a:pt x="3254" y="6287"/>
                      <a:pt x="3177" y="6284"/>
                      <a:pt x="3097" y="6278"/>
                    </a:cubicBezTo>
                    <a:cubicBezTo>
                      <a:pt x="2450" y="6186"/>
                      <a:pt x="2034" y="5955"/>
                      <a:pt x="1849" y="5539"/>
                    </a:cubicBezTo>
                    <a:cubicBezTo>
                      <a:pt x="1664" y="5123"/>
                      <a:pt x="1618" y="4476"/>
                      <a:pt x="1757" y="3598"/>
                    </a:cubicBezTo>
                    <a:cubicBezTo>
                      <a:pt x="1849" y="2720"/>
                      <a:pt x="2034" y="2119"/>
                      <a:pt x="2312" y="1795"/>
                    </a:cubicBezTo>
                    <a:cubicBezTo>
                      <a:pt x="2533" y="1500"/>
                      <a:pt x="2844" y="1352"/>
                      <a:pt x="3291" y="1352"/>
                    </a:cubicBezTo>
                    <a:close/>
                    <a:moveTo>
                      <a:pt x="3170" y="0"/>
                    </a:moveTo>
                    <a:cubicBezTo>
                      <a:pt x="2317" y="0"/>
                      <a:pt x="1653" y="244"/>
                      <a:pt x="1202" y="732"/>
                    </a:cubicBezTo>
                    <a:lnTo>
                      <a:pt x="1202" y="686"/>
                    </a:lnTo>
                    <a:cubicBezTo>
                      <a:pt x="648" y="1287"/>
                      <a:pt x="278" y="2211"/>
                      <a:pt x="139" y="3459"/>
                    </a:cubicBezTo>
                    <a:cubicBezTo>
                      <a:pt x="1" y="4707"/>
                      <a:pt x="139" y="5678"/>
                      <a:pt x="555" y="6371"/>
                    </a:cubicBezTo>
                    <a:cubicBezTo>
                      <a:pt x="971" y="7064"/>
                      <a:pt x="1757" y="7480"/>
                      <a:pt x="2959" y="7619"/>
                    </a:cubicBezTo>
                    <a:cubicBezTo>
                      <a:pt x="3130" y="7632"/>
                      <a:pt x="3295" y="7639"/>
                      <a:pt x="3454" y="7639"/>
                    </a:cubicBezTo>
                    <a:cubicBezTo>
                      <a:pt x="4404" y="7639"/>
                      <a:pt x="5111" y="7401"/>
                      <a:pt x="5547" y="6926"/>
                    </a:cubicBezTo>
                    <a:cubicBezTo>
                      <a:pt x="6101" y="6325"/>
                      <a:pt x="6471" y="5400"/>
                      <a:pt x="6610" y="4152"/>
                    </a:cubicBezTo>
                    <a:cubicBezTo>
                      <a:pt x="6748" y="2905"/>
                      <a:pt x="6610" y="1934"/>
                      <a:pt x="6148" y="1241"/>
                    </a:cubicBezTo>
                    <a:cubicBezTo>
                      <a:pt x="5732" y="594"/>
                      <a:pt x="4946" y="178"/>
                      <a:pt x="3790" y="39"/>
                    </a:cubicBezTo>
                    <a:cubicBezTo>
                      <a:pt x="3574" y="13"/>
                      <a:pt x="3367" y="0"/>
                      <a:pt x="31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3689250" y="4855250"/>
                <a:ext cx="160625" cy="261150"/>
              </a:xfrm>
              <a:custGeom>
                <a:rect b="b" l="l" r="r" t="t"/>
                <a:pathLst>
                  <a:path extrusionOk="0" h="10446" w="6425">
                    <a:moveTo>
                      <a:pt x="3143" y="4206"/>
                    </a:moveTo>
                    <a:cubicBezTo>
                      <a:pt x="3651" y="4252"/>
                      <a:pt x="4160" y="4298"/>
                      <a:pt x="4761" y="4391"/>
                    </a:cubicBezTo>
                    <a:lnTo>
                      <a:pt x="4714" y="8689"/>
                    </a:lnTo>
                    <a:lnTo>
                      <a:pt x="4437" y="8828"/>
                    </a:lnTo>
                    <a:cubicBezTo>
                      <a:pt x="3975" y="8966"/>
                      <a:pt x="3513" y="9059"/>
                      <a:pt x="3051" y="9059"/>
                    </a:cubicBezTo>
                    <a:cubicBezTo>
                      <a:pt x="2542" y="9012"/>
                      <a:pt x="2173" y="8874"/>
                      <a:pt x="1941" y="8504"/>
                    </a:cubicBezTo>
                    <a:cubicBezTo>
                      <a:pt x="1710" y="8181"/>
                      <a:pt x="1618" y="7533"/>
                      <a:pt x="1664" y="6655"/>
                    </a:cubicBezTo>
                    <a:cubicBezTo>
                      <a:pt x="1664" y="5038"/>
                      <a:pt x="2173" y="4206"/>
                      <a:pt x="3143" y="4206"/>
                    </a:cubicBezTo>
                    <a:close/>
                    <a:moveTo>
                      <a:pt x="4853" y="0"/>
                    </a:moveTo>
                    <a:lnTo>
                      <a:pt x="4807" y="3097"/>
                    </a:lnTo>
                    <a:cubicBezTo>
                      <a:pt x="4021" y="2958"/>
                      <a:pt x="3467" y="2865"/>
                      <a:pt x="3143" y="2865"/>
                    </a:cubicBezTo>
                    <a:cubicBezTo>
                      <a:pt x="3076" y="2863"/>
                      <a:pt x="3010" y="2861"/>
                      <a:pt x="2946" y="2861"/>
                    </a:cubicBezTo>
                    <a:cubicBezTo>
                      <a:pt x="1988" y="2861"/>
                      <a:pt x="1309" y="3181"/>
                      <a:pt x="832" y="3744"/>
                    </a:cubicBezTo>
                    <a:cubicBezTo>
                      <a:pt x="324" y="4344"/>
                      <a:pt x="47" y="5315"/>
                      <a:pt x="47" y="6655"/>
                    </a:cubicBezTo>
                    <a:cubicBezTo>
                      <a:pt x="0" y="7996"/>
                      <a:pt x="231" y="8966"/>
                      <a:pt x="647" y="9567"/>
                    </a:cubicBezTo>
                    <a:cubicBezTo>
                      <a:pt x="1110" y="10122"/>
                      <a:pt x="1757" y="10445"/>
                      <a:pt x="2727" y="10445"/>
                    </a:cubicBezTo>
                    <a:cubicBezTo>
                      <a:pt x="3328" y="10445"/>
                      <a:pt x="3975" y="10307"/>
                      <a:pt x="4668" y="9937"/>
                    </a:cubicBezTo>
                    <a:lnTo>
                      <a:pt x="4668" y="10307"/>
                    </a:lnTo>
                    <a:lnTo>
                      <a:pt x="6240" y="10353"/>
                    </a:lnTo>
                    <a:lnTo>
                      <a:pt x="6425" y="46"/>
                    </a:lnTo>
                    <a:lnTo>
                      <a:pt x="48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903000" y="4918475"/>
                <a:ext cx="161775" cy="190725"/>
              </a:xfrm>
              <a:custGeom>
                <a:rect b="b" l="l" r="r" t="t"/>
                <a:pathLst>
                  <a:path extrusionOk="0" h="7629" w="6471">
                    <a:moveTo>
                      <a:pt x="3402" y="1342"/>
                    </a:moveTo>
                    <a:cubicBezTo>
                      <a:pt x="3828" y="1342"/>
                      <a:pt x="4151" y="1444"/>
                      <a:pt x="4345" y="1677"/>
                    </a:cubicBezTo>
                    <a:cubicBezTo>
                      <a:pt x="4576" y="1954"/>
                      <a:pt x="4761" y="2416"/>
                      <a:pt x="4807" y="3156"/>
                    </a:cubicBezTo>
                    <a:lnTo>
                      <a:pt x="1757" y="3387"/>
                    </a:lnTo>
                    <a:cubicBezTo>
                      <a:pt x="1711" y="2694"/>
                      <a:pt x="1803" y="2231"/>
                      <a:pt x="1988" y="1908"/>
                    </a:cubicBezTo>
                    <a:cubicBezTo>
                      <a:pt x="2219" y="1584"/>
                      <a:pt x="2589" y="1399"/>
                      <a:pt x="3143" y="1353"/>
                    </a:cubicBezTo>
                    <a:cubicBezTo>
                      <a:pt x="3233" y="1346"/>
                      <a:pt x="3320" y="1342"/>
                      <a:pt x="3402" y="1342"/>
                    </a:cubicBezTo>
                    <a:close/>
                    <a:moveTo>
                      <a:pt x="3407" y="1"/>
                    </a:moveTo>
                    <a:cubicBezTo>
                      <a:pt x="3291" y="1"/>
                      <a:pt x="3173" y="5"/>
                      <a:pt x="3051" y="13"/>
                    </a:cubicBezTo>
                    <a:cubicBezTo>
                      <a:pt x="925" y="198"/>
                      <a:pt x="1" y="1584"/>
                      <a:pt x="232" y="4173"/>
                    </a:cubicBezTo>
                    <a:cubicBezTo>
                      <a:pt x="324" y="5467"/>
                      <a:pt x="648" y="6391"/>
                      <a:pt x="1156" y="6946"/>
                    </a:cubicBezTo>
                    <a:cubicBezTo>
                      <a:pt x="1576" y="7366"/>
                      <a:pt x="2218" y="7628"/>
                      <a:pt x="3028" y="7628"/>
                    </a:cubicBezTo>
                    <a:cubicBezTo>
                      <a:pt x="3198" y="7628"/>
                      <a:pt x="3375" y="7617"/>
                      <a:pt x="3559" y="7593"/>
                    </a:cubicBezTo>
                    <a:cubicBezTo>
                      <a:pt x="4391" y="7546"/>
                      <a:pt x="5362" y="7362"/>
                      <a:pt x="6471" y="7038"/>
                    </a:cubicBezTo>
                    <a:lnTo>
                      <a:pt x="6332" y="5883"/>
                    </a:lnTo>
                    <a:lnTo>
                      <a:pt x="5916" y="5929"/>
                    </a:lnTo>
                    <a:cubicBezTo>
                      <a:pt x="5223" y="6067"/>
                      <a:pt x="4484" y="6160"/>
                      <a:pt x="3837" y="6206"/>
                    </a:cubicBezTo>
                    <a:cubicBezTo>
                      <a:pt x="3721" y="6214"/>
                      <a:pt x="3611" y="6218"/>
                      <a:pt x="3506" y="6218"/>
                    </a:cubicBezTo>
                    <a:cubicBezTo>
                      <a:pt x="2980" y="6218"/>
                      <a:pt x="2589" y="6121"/>
                      <a:pt x="2358" y="5929"/>
                    </a:cubicBezTo>
                    <a:cubicBezTo>
                      <a:pt x="2080" y="5652"/>
                      <a:pt x="1942" y="5236"/>
                      <a:pt x="1849" y="4635"/>
                    </a:cubicBezTo>
                    <a:lnTo>
                      <a:pt x="6379" y="4219"/>
                    </a:lnTo>
                    <a:lnTo>
                      <a:pt x="6379" y="3110"/>
                    </a:lnTo>
                    <a:cubicBezTo>
                      <a:pt x="6205" y="1024"/>
                      <a:pt x="5214" y="1"/>
                      <a:pt x="3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4128300" y="5029700"/>
                <a:ext cx="49725" cy="58950"/>
              </a:xfrm>
              <a:custGeom>
                <a:rect b="b" l="l" r="r" t="t"/>
                <a:pathLst>
                  <a:path extrusionOk="0" h="2358" w="1989">
                    <a:moveTo>
                      <a:pt x="1665" y="1"/>
                    </a:moveTo>
                    <a:lnTo>
                      <a:pt x="1" y="278"/>
                    </a:lnTo>
                    <a:lnTo>
                      <a:pt x="324" y="2358"/>
                    </a:lnTo>
                    <a:lnTo>
                      <a:pt x="1988" y="2081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4217275" y="4866750"/>
                <a:ext cx="172200" cy="192250"/>
              </a:xfrm>
              <a:custGeom>
                <a:rect b="b" l="l" r="r" t="t"/>
                <a:pathLst>
                  <a:path extrusionOk="0" h="7690" w="6888">
                    <a:moveTo>
                      <a:pt x="3369" y="1373"/>
                    </a:moveTo>
                    <a:cubicBezTo>
                      <a:pt x="3732" y="1373"/>
                      <a:pt x="4026" y="1486"/>
                      <a:pt x="4253" y="1712"/>
                    </a:cubicBezTo>
                    <a:cubicBezTo>
                      <a:pt x="4576" y="1990"/>
                      <a:pt x="4807" y="2590"/>
                      <a:pt x="5038" y="3422"/>
                    </a:cubicBezTo>
                    <a:cubicBezTo>
                      <a:pt x="5223" y="4300"/>
                      <a:pt x="5269" y="4947"/>
                      <a:pt x="5131" y="5363"/>
                    </a:cubicBezTo>
                    <a:cubicBezTo>
                      <a:pt x="4992" y="5826"/>
                      <a:pt x="4622" y="6103"/>
                      <a:pt x="4022" y="6242"/>
                    </a:cubicBezTo>
                    <a:cubicBezTo>
                      <a:pt x="3827" y="6283"/>
                      <a:pt x="3650" y="6304"/>
                      <a:pt x="3488" y="6304"/>
                    </a:cubicBezTo>
                    <a:cubicBezTo>
                      <a:pt x="3110" y="6304"/>
                      <a:pt x="2815" y="6191"/>
                      <a:pt x="2589" y="5964"/>
                    </a:cubicBezTo>
                    <a:cubicBezTo>
                      <a:pt x="2312" y="5641"/>
                      <a:pt x="2034" y="5040"/>
                      <a:pt x="1849" y="4208"/>
                    </a:cubicBezTo>
                    <a:cubicBezTo>
                      <a:pt x="1618" y="3330"/>
                      <a:pt x="1618" y="2729"/>
                      <a:pt x="1757" y="2313"/>
                    </a:cubicBezTo>
                    <a:cubicBezTo>
                      <a:pt x="1896" y="1897"/>
                      <a:pt x="2265" y="1620"/>
                      <a:pt x="2866" y="1435"/>
                    </a:cubicBezTo>
                    <a:cubicBezTo>
                      <a:pt x="3046" y="1393"/>
                      <a:pt x="3214" y="1373"/>
                      <a:pt x="3369" y="1373"/>
                    </a:cubicBezTo>
                    <a:close/>
                    <a:moveTo>
                      <a:pt x="3626" y="0"/>
                    </a:moveTo>
                    <a:cubicBezTo>
                      <a:pt x="3296" y="0"/>
                      <a:pt x="2935" y="47"/>
                      <a:pt x="2543" y="141"/>
                    </a:cubicBezTo>
                    <a:cubicBezTo>
                      <a:pt x="1433" y="418"/>
                      <a:pt x="694" y="927"/>
                      <a:pt x="370" y="1666"/>
                    </a:cubicBezTo>
                    <a:cubicBezTo>
                      <a:pt x="1" y="2405"/>
                      <a:pt x="1" y="3376"/>
                      <a:pt x="278" y="4578"/>
                    </a:cubicBezTo>
                    <a:cubicBezTo>
                      <a:pt x="555" y="5826"/>
                      <a:pt x="1017" y="6704"/>
                      <a:pt x="1664" y="7212"/>
                    </a:cubicBezTo>
                    <a:cubicBezTo>
                      <a:pt x="2045" y="7534"/>
                      <a:pt x="2537" y="7689"/>
                      <a:pt x="3140" y="7689"/>
                    </a:cubicBezTo>
                    <a:cubicBezTo>
                      <a:pt x="3489" y="7689"/>
                      <a:pt x="3875" y="7637"/>
                      <a:pt x="4299" y="7536"/>
                    </a:cubicBezTo>
                    <a:cubicBezTo>
                      <a:pt x="5501" y="7305"/>
                      <a:pt x="6240" y="6796"/>
                      <a:pt x="6564" y="6057"/>
                    </a:cubicBezTo>
                    <a:cubicBezTo>
                      <a:pt x="6887" y="5317"/>
                      <a:pt x="6887" y="4300"/>
                      <a:pt x="6610" y="3099"/>
                    </a:cubicBezTo>
                    <a:cubicBezTo>
                      <a:pt x="6286" y="1851"/>
                      <a:pt x="5824" y="1019"/>
                      <a:pt x="5223" y="511"/>
                    </a:cubicBezTo>
                    <a:cubicBezTo>
                      <a:pt x="4796" y="175"/>
                      <a:pt x="4268" y="0"/>
                      <a:pt x="36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4412550" y="4804400"/>
                <a:ext cx="107475" cy="208000"/>
              </a:xfrm>
              <a:custGeom>
                <a:rect b="b" l="l" r="r" t="t"/>
                <a:pathLst>
                  <a:path extrusionOk="0" h="8320" w="4299">
                    <a:moveTo>
                      <a:pt x="3790" y="0"/>
                    </a:moveTo>
                    <a:cubicBezTo>
                      <a:pt x="3051" y="370"/>
                      <a:pt x="2357" y="971"/>
                      <a:pt x="1757" y="1757"/>
                    </a:cubicBezTo>
                    <a:lnTo>
                      <a:pt x="1479" y="925"/>
                    </a:lnTo>
                    <a:lnTo>
                      <a:pt x="0" y="1387"/>
                    </a:lnTo>
                    <a:lnTo>
                      <a:pt x="2265" y="8320"/>
                    </a:lnTo>
                    <a:lnTo>
                      <a:pt x="3790" y="7811"/>
                    </a:lnTo>
                    <a:lnTo>
                      <a:pt x="2173" y="3005"/>
                    </a:lnTo>
                    <a:lnTo>
                      <a:pt x="2450" y="2773"/>
                    </a:lnTo>
                    <a:cubicBezTo>
                      <a:pt x="2912" y="2358"/>
                      <a:pt x="3559" y="1895"/>
                      <a:pt x="4299" y="1479"/>
                    </a:cubicBezTo>
                    <a:lnTo>
                      <a:pt x="37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4559300" y="4729300"/>
                <a:ext cx="234575" cy="294075"/>
              </a:xfrm>
              <a:custGeom>
                <a:rect b="b" l="l" r="r" t="t"/>
                <a:pathLst>
                  <a:path extrusionOk="0" h="11763" w="9383">
                    <a:moveTo>
                      <a:pt x="3297" y="2311"/>
                    </a:moveTo>
                    <a:cubicBezTo>
                      <a:pt x="3410" y="2311"/>
                      <a:pt x="3513" y="2327"/>
                      <a:pt x="3605" y="2357"/>
                    </a:cubicBezTo>
                    <a:cubicBezTo>
                      <a:pt x="3882" y="2496"/>
                      <a:pt x="4113" y="2727"/>
                      <a:pt x="4252" y="3143"/>
                    </a:cubicBezTo>
                    <a:cubicBezTo>
                      <a:pt x="4437" y="3559"/>
                      <a:pt x="4483" y="3883"/>
                      <a:pt x="4391" y="4160"/>
                    </a:cubicBezTo>
                    <a:cubicBezTo>
                      <a:pt x="4252" y="4437"/>
                      <a:pt x="3975" y="4668"/>
                      <a:pt x="3559" y="4853"/>
                    </a:cubicBezTo>
                    <a:cubicBezTo>
                      <a:pt x="3251" y="4976"/>
                      <a:pt x="3004" y="5038"/>
                      <a:pt x="2792" y="5038"/>
                    </a:cubicBezTo>
                    <a:cubicBezTo>
                      <a:pt x="2686" y="5038"/>
                      <a:pt x="2588" y="5023"/>
                      <a:pt x="2496" y="4992"/>
                    </a:cubicBezTo>
                    <a:cubicBezTo>
                      <a:pt x="2218" y="4853"/>
                      <a:pt x="1987" y="4622"/>
                      <a:pt x="1802" y="4206"/>
                    </a:cubicBezTo>
                    <a:cubicBezTo>
                      <a:pt x="1433" y="3420"/>
                      <a:pt x="1710" y="2820"/>
                      <a:pt x="2496" y="2496"/>
                    </a:cubicBezTo>
                    <a:cubicBezTo>
                      <a:pt x="2804" y="2373"/>
                      <a:pt x="3071" y="2311"/>
                      <a:pt x="3297" y="2311"/>
                    </a:cubicBezTo>
                    <a:close/>
                    <a:moveTo>
                      <a:pt x="6649" y="7802"/>
                    </a:moveTo>
                    <a:cubicBezTo>
                      <a:pt x="6685" y="7802"/>
                      <a:pt x="6718" y="7805"/>
                      <a:pt x="6748" y="7811"/>
                    </a:cubicBezTo>
                    <a:cubicBezTo>
                      <a:pt x="6979" y="7811"/>
                      <a:pt x="7164" y="7996"/>
                      <a:pt x="7302" y="8319"/>
                    </a:cubicBezTo>
                    <a:cubicBezTo>
                      <a:pt x="7580" y="8966"/>
                      <a:pt x="7164" y="9475"/>
                      <a:pt x="6101" y="9937"/>
                    </a:cubicBezTo>
                    <a:cubicBezTo>
                      <a:pt x="5536" y="10179"/>
                      <a:pt x="5112" y="10316"/>
                      <a:pt x="4829" y="10316"/>
                    </a:cubicBezTo>
                    <a:cubicBezTo>
                      <a:pt x="4788" y="10316"/>
                      <a:pt x="4749" y="10313"/>
                      <a:pt x="4714" y="10307"/>
                    </a:cubicBezTo>
                    <a:cubicBezTo>
                      <a:pt x="4391" y="10261"/>
                      <a:pt x="4206" y="10122"/>
                      <a:pt x="4067" y="9798"/>
                    </a:cubicBezTo>
                    <a:lnTo>
                      <a:pt x="4021" y="9798"/>
                    </a:lnTo>
                    <a:cubicBezTo>
                      <a:pt x="3975" y="9614"/>
                      <a:pt x="3928" y="9429"/>
                      <a:pt x="3928" y="9244"/>
                    </a:cubicBezTo>
                    <a:cubicBezTo>
                      <a:pt x="3975" y="9059"/>
                      <a:pt x="4021" y="8874"/>
                      <a:pt x="4160" y="8597"/>
                    </a:cubicBezTo>
                    <a:lnTo>
                      <a:pt x="5500" y="8135"/>
                    </a:lnTo>
                    <a:cubicBezTo>
                      <a:pt x="6023" y="7933"/>
                      <a:pt x="6406" y="7802"/>
                      <a:pt x="6649" y="7802"/>
                    </a:cubicBezTo>
                    <a:close/>
                    <a:moveTo>
                      <a:pt x="5546" y="0"/>
                    </a:moveTo>
                    <a:lnTo>
                      <a:pt x="3466" y="925"/>
                    </a:lnTo>
                    <a:lnTo>
                      <a:pt x="3281" y="971"/>
                    </a:lnTo>
                    <a:cubicBezTo>
                      <a:pt x="2819" y="1063"/>
                      <a:pt x="2450" y="1202"/>
                      <a:pt x="2034" y="1341"/>
                    </a:cubicBezTo>
                    <a:cubicBezTo>
                      <a:pt x="1202" y="1710"/>
                      <a:pt x="647" y="2173"/>
                      <a:pt x="324" y="2773"/>
                    </a:cubicBezTo>
                    <a:cubicBezTo>
                      <a:pt x="0" y="3328"/>
                      <a:pt x="0" y="4021"/>
                      <a:pt x="370" y="4807"/>
                    </a:cubicBezTo>
                    <a:cubicBezTo>
                      <a:pt x="739" y="5777"/>
                      <a:pt x="1387" y="6332"/>
                      <a:pt x="2172" y="6425"/>
                    </a:cubicBezTo>
                    <a:lnTo>
                      <a:pt x="2126" y="6656"/>
                    </a:lnTo>
                    <a:cubicBezTo>
                      <a:pt x="2080" y="7164"/>
                      <a:pt x="2080" y="7534"/>
                      <a:pt x="2172" y="7672"/>
                    </a:cubicBezTo>
                    <a:cubicBezTo>
                      <a:pt x="2357" y="8135"/>
                      <a:pt x="2634" y="8412"/>
                      <a:pt x="3004" y="8504"/>
                    </a:cubicBezTo>
                    <a:cubicBezTo>
                      <a:pt x="2773" y="8920"/>
                      <a:pt x="2634" y="9290"/>
                      <a:pt x="2542" y="9614"/>
                    </a:cubicBezTo>
                    <a:cubicBezTo>
                      <a:pt x="2496" y="9891"/>
                      <a:pt x="2542" y="10214"/>
                      <a:pt x="2681" y="10538"/>
                    </a:cubicBezTo>
                    <a:cubicBezTo>
                      <a:pt x="3004" y="11277"/>
                      <a:pt x="3466" y="11693"/>
                      <a:pt x="4067" y="11740"/>
                    </a:cubicBezTo>
                    <a:cubicBezTo>
                      <a:pt x="4167" y="11755"/>
                      <a:pt x="4274" y="11763"/>
                      <a:pt x="4387" y="11763"/>
                    </a:cubicBezTo>
                    <a:cubicBezTo>
                      <a:pt x="4950" y="11763"/>
                      <a:pt x="5669" y="11570"/>
                      <a:pt x="6517" y="11185"/>
                    </a:cubicBezTo>
                    <a:cubicBezTo>
                      <a:pt x="8596" y="10307"/>
                      <a:pt x="9382" y="9105"/>
                      <a:pt x="8735" y="7626"/>
                    </a:cubicBezTo>
                    <a:cubicBezTo>
                      <a:pt x="8412" y="6887"/>
                      <a:pt x="7996" y="6425"/>
                      <a:pt x="7487" y="6332"/>
                    </a:cubicBezTo>
                    <a:cubicBezTo>
                      <a:pt x="7389" y="6314"/>
                      <a:pt x="7281" y="6305"/>
                      <a:pt x="7163" y="6305"/>
                    </a:cubicBezTo>
                    <a:cubicBezTo>
                      <a:pt x="6666" y="6305"/>
                      <a:pt x="5988" y="6467"/>
                      <a:pt x="5130" y="6840"/>
                    </a:cubicBezTo>
                    <a:cubicBezTo>
                      <a:pt x="4483" y="7072"/>
                      <a:pt x="4067" y="7210"/>
                      <a:pt x="3882" y="7256"/>
                    </a:cubicBezTo>
                    <a:cubicBezTo>
                      <a:pt x="3697" y="7256"/>
                      <a:pt x="3559" y="7164"/>
                      <a:pt x="3466" y="6979"/>
                    </a:cubicBezTo>
                    <a:cubicBezTo>
                      <a:pt x="3420" y="6840"/>
                      <a:pt x="3374" y="6563"/>
                      <a:pt x="3374" y="6193"/>
                    </a:cubicBezTo>
                    <a:cubicBezTo>
                      <a:pt x="3559" y="6193"/>
                      <a:pt x="3744" y="6101"/>
                      <a:pt x="3975" y="6009"/>
                    </a:cubicBezTo>
                    <a:cubicBezTo>
                      <a:pt x="4899" y="5639"/>
                      <a:pt x="5546" y="5177"/>
                      <a:pt x="5823" y="4622"/>
                    </a:cubicBezTo>
                    <a:cubicBezTo>
                      <a:pt x="6147" y="4114"/>
                      <a:pt x="6101" y="3420"/>
                      <a:pt x="5731" y="2542"/>
                    </a:cubicBezTo>
                    <a:cubicBezTo>
                      <a:pt x="5546" y="2126"/>
                      <a:pt x="5269" y="1803"/>
                      <a:pt x="4899" y="1572"/>
                    </a:cubicBezTo>
                    <a:lnTo>
                      <a:pt x="6054" y="1202"/>
                    </a:lnTo>
                    <a:lnTo>
                      <a:pt x="55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4910550" y="4507450"/>
                <a:ext cx="240350" cy="227650"/>
              </a:xfrm>
              <a:custGeom>
                <a:rect b="b" l="l" r="r" t="t"/>
                <a:pathLst>
                  <a:path extrusionOk="0" h="9106" w="9614">
                    <a:moveTo>
                      <a:pt x="8597" y="1"/>
                    </a:moveTo>
                    <a:lnTo>
                      <a:pt x="0" y="1618"/>
                    </a:lnTo>
                    <a:lnTo>
                      <a:pt x="1248" y="3374"/>
                    </a:lnTo>
                    <a:lnTo>
                      <a:pt x="7256" y="1988"/>
                    </a:lnTo>
                    <a:lnTo>
                      <a:pt x="7302" y="1988"/>
                    </a:lnTo>
                    <a:lnTo>
                      <a:pt x="4160" y="7349"/>
                    </a:lnTo>
                    <a:lnTo>
                      <a:pt x="5408" y="9105"/>
                    </a:lnTo>
                    <a:lnTo>
                      <a:pt x="9613" y="1433"/>
                    </a:lnTo>
                    <a:lnTo>
                      <a:pt x="85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61177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8181" y="0"/>
                    </a:moveTo>
                    <a:cubicBezTo>
                      <a:pt x="2727" y="11601"/>
                      <a:pt x="0" y="24033"/>
                      <a:pt x="0" y="36974"/>
                    </a:cubicBezTo>
                    <a:cubicBezTo>
                      <a:pt x="0" y="57911"/>
                      <a:pt x="7534" y="78200"/>
                      <a:pt x="21214" y="94053"/>
                    </a:cubicBezTo>
                    <a:lnTo>
                      <a:pt x="21214" y="94006"/>
                    </a:lnTo>
                    <a:lnTo>
                      <a:pt x="22092" y="93221"/>
                    </a:lnTo>
                    <a:cubicBezTo>
                      <a:pt x="8643" y="77599"/>
                      <a:pt x="1202" y="57633"/>
                      <a:pt x="1202" y="36928"/>
                    </a:cubicBezTo>
                    <a:cubicBezTo>
                      <a:pt x="1202" y="24218"/>
                      <a:pt x="3929" y="11924"/>
                      <a:pt x="9244" y="508"/>
                    </a:cubicBezTo>
                    <a:lnTo>
                      <a:pt x="8181" y="0"/>
                    </a:ln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5439725" y="1922750"/>
                <a:ext cx="552325" cy="2351325"/>
              </a:xfrm>
              <a:custGeom>
                <a:rect b="b" l="l" r="r" t="t"/>
                <a:pathLst>
                  <a:path extrusionOk="0" h="94053" w="22093">
                    <a:moveTo>
                      <a:pt x="13958" y="0"/>
                    </a:moveTo>
                    <a:lnTo>
                      <a:pt x="12849" y="508"/>
                    </a:lnTo>
                    <a:cubicBezTo>
                      <a:pt x="18210" y="11970"/>
                      <a:pt x="20891" y="24218"/>
                      <a:pt x="20891" y="36974"/>
                    </a:cubicBezTo>
                    <a:cubicBezTo>
                      <a:pt x="20891" y="57633"/>
                      <a:pt x="13496" y="77599"/>
                      <a:pt x="1" y="93267"/>
                    </a:cubicBezTo>
                    <a:lnTo>
                      <a:pt x="925" y="94053"/>
                    </a:lnTo>
                    <a:cubicBezTo>
                      <a:pt x="14559" y="78200"/>
                      <a:pt x="22093" y="57911"/>
                      <a:pt x="22093" y="36974"/>
                    </a:cubicBezTo>
                    <a:cubicBezTo>
                      <a:pt x="22093" y="24033"/>
                      <a:pt x="19366" y="11601"/>
                      <a:pt x="13958" y="0"/>
                    </a:cubicBezTo>
                    <a:close/>
                  </a:path>
                </a:pathLst>
              </a:custGeom>
              <a:solidFill>
                <a:srgbClr val="59C0CA"/>
              </a:solidFill>
              <a:ln>
                <a:noFill/>
              </a:ln>
            </p:spPr>
            <p:txBody>
              <a:bodyPr anchorCtr="0" anchor="ctr" bIns="34275" lIns="34275" spcFirstLastPara="1" rIns="34275" wrap="square" tIns="34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A - Image+FramedTitle+FramedText01-Light" type="tx">
  <p:cSld name="TITLE_AND_BODY">
    <p:bg>
      <p:bgPr>
        <a:solidFill>
          <a:srgbClr val="F4F5F5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0" y="-6844"/>
            <a:ext cx="1671300" cy="51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>
            <p:ph idx="2" type="pic"/>
          </p:nvPr>
        </p:nvSpPr>
        <p:spPr>
          <a:xfrm>
            <a:off x="141722" y="145828"/>
            <a:ext cx="2937600" cy="4881900"/>
          </a:xfrm>
          <a:prstGeom prst="roundRect">
            <a:avLst>
              <a:gd fmla="val 3356" name="adj"/>
            </a:avLst>
          </a:prstGeom>
          <a:noFill/>
          <a:ln>
            <a:noFill/>
          </a:ln>
        </p:spPr>
      </p:sp>
      <p:sp>
        <p:nvSpPr>
          <p:cNvPr id="114" name="Google Shape;114;p5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4966650" y="903450"/>
            <a:ext cx="3227400" cy="3775800"/>
          </a:xfrm>
          <a:prstGeom prst="roundRect">
            <a:avLst>
              <a:gd fmla="val 476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35000" lIns="607500" spcFirstLastPara="1" rIns="135000" wrap="square" tIns="13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17" name="Google Shape;117;p5"/>
          <p:cNvSpPr/>
          <p:nvPr/>
        </p:nvSpPr>
        <p:spPr>
          <a:xfrm>
            <a:off x="1671263" y="291600"/>
            <a:ext cx="2667600" cy="2121000"/>
          </a:xfrm>
          <a:prstGeom prst="roundRect">
            <a:avLst>
              <a:gd fmla="val 3490" name="adj"/>
            </a:avLst>
          </a:prstGeom>
          <a:solidFill>
            <a:srgbClr val="FFFFFF">
              <a:alpha val="34520"/>
            </a:srgbClr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2958234" y="1849163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1668197" y="291581"/>
            <a:ext cx="2667600" cy="21210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3" type="body"/>
          </p:nvPr>
        </p:nvSpPr>
        <p:spPr>
          <a:xfrm>
            <a:off x="4966650" y="903450"/>
            <a:ext cx="3227400" cy="3775800"/>
          </a:xfrm>
          <a:prstGeom prst="rect">
            <a:avLst/>
          </a:prstGeom>
          <a:noFill/>
        </p:spPr>
        <p:txBody>
          <a:bodyPr anchorCtr="0" anchor="t" bIns="135000" lIns="202500" spcFirstLastPara="1" rIns="135000" wrap="square" tIns="135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&gt;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1" name="Google Shape;121;p5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22" name="Google Shape;122;p5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25" name="Google Shape;125;p5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26" name="Google Shape;126;p5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27" name="Google Shape;127;p5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" name="Google Shape;129;p5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30" name="Google Shape;130;p5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5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B - Image+FramedTitle+FramedText01-Dark">
  <p:cSld name="TITLE_AND_BODY_3">
    <p:bg>
      <p:bgPr>
        <a:solidFill>
          <a:schemeClr val="dk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0" y="-6844"/>
            <a:ext cx="16713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>
            <p:ph idx="2" type="pic"/>
          </p:nvPr>
        </p:nvSpPr>
        <p:spPr>
          <a:xfrm>
            <a:off x="141722" y="145828"/>
            <a:ext cx="2937600" cy="4881900"/>
          </a:xfrm>
          <a:prstGeom prst="roundRect">
            <a:avLst>
              <a:gd fmla="val 3356" name="adj"/>
            </a:avLst>
          </a:prstGeom>
          <a:noFill/>
          <a:ln>
            <a:noFill/>
          </a:ln>
        </p:spPr>
      </p:sp>
      <p:sp>
        <p:nvSpPr>
          <p:cNvPr id="135" name="Google Shape;135;p6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4966650" y="903450"/>
            <a:ext cx="3227400" cy="3775800"/>
          </a:xfrm>
          <a:prstGeom prst="roundRect">
            <a:avLst>
              <a:gd fmla="val 476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35000" lIns="607500" spcFirstLastPara="1" rIns="135000" wrap="square" tIns="135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137" name="Google Shape;137;p6"/>
          <p:cNvSpPr/>
          <p:nvPr/>
        </p:nvSpPr>
        <p:spPr>
          <a:xfrm>
            <a:off x="1671263" y="291600"/>
            <a:ext cx="2667600" cy="2121000"/>
          </a:xfrm>
          <a:prstGeom prst="roundRect">
            <a:avLst>
              <a:gd fmla="val 3490" name="adj"/>
            </a:avLst>
          </a:prstGeom>
          <a:solidFill>
            <a:srgbClr val="FFFFFF">
              <a:alpha val="34520"/>
            </a:srgbClr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0000" lIns="270000" spcFirstLastPara="1" rIns="270000" wrap="square" tIns="202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958234" y="1849163"/>
            <a:ext cx="112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39" name="Google Shape;139;p6"/>
          <p:cNvSpPr txBox="1"/>
          <p:nvPr>
            <p:ph idx="1" type="subTitle"/>
          </p:nvPr>
        </p:nvSpPr>
        <p:spPr>
          <a:xfrm>
            <a:off x="1668197" y="291581"/>
            <a:ext cx="2667600" cy="2121000"/>
          </a:xfrm>
          <a:prstGeom prst="rect">
            <a:avLst/>
          </a:prstGeom>
        </p:spPr>
        <p:txBody>
          <a:bodyPr anchorCtr="0" anchor="t" bIns="270000" lIns="270000" spcFirstLastPara="1" rIns="270000" wrap="square" tIns="202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40" name="Google Shape;140;p6"/>
          <p:cNvSpPr txBox="1"/>
          <p:nvPr>
            <p:ph idx="3" type="body"/>
          </p:nvPr>
        </p:nvSpPr>
        <p:spPr>
          <a:xfrm>
            <a:off x="4966650" y="903450"/>
            <a:ext cx="3227400" cy="3775800"/>
          </a:xfrm>
          <a:prstGeom prst="rect">
            <a:avLst/>
          </a:prstGeom>
          <a:noFill/>
        </p:spPr>
        <p:txBody>
          <a:bodyPr anchorCtr="0" anchor="t" bIns="135000" lIns="202500" spcFirstLastPara="1" rIns="135000" wrap="square" tIns="135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&gt;"/>
              <a:defRPr sz="1100">
                <a:solidFill>
                  <a:schemeClr val="accent3"/>
                </a:solidFill>
              </a:defRPr>
            </a:lvl1pPr>
            <a:lvl2pPr indent="-298450" lvl="1" marL="9144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2pPr>
            <a:lvl3pPr indent="-298450" lvl="2" marL="13716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3pPr>
            <a:lvl4pPr indent="-298450" lvl="3" marL="18288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100">
                <a:solidFill>
                  <a:schemeClr val="accent3"/>
                </a:solidFill>
              </a:defRPr>
            </a:lvl4pPr>
            <a:lvl5pPr indent="-298450" lvl="4" marL="22860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5pPr>
            <a:lvl6pPr indent="-298450" lvl="5" marL="27432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6pPr>
            <a:lvl7pPr indent="-298450" lvl="6" marL="32004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●"/>
              <a:defRPr sz="1100">
                <a:solidFill>
                  <a:schemeClr val="accent3"/>
                </a:solidFill>
              </a:defRPr>
            </a:lvl7pPr>
            <a:lvl8pPr indent="-298450" lvl="7" marL="3657600" rtl="0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100"/>
              <a:buChar char="○"/>
              <a:defRPr sz="1100">
                <a:solidFill>
                  <a:schemeClr val="accent3"/>
                </a:solidFill>
              </a:defRPr>
            </a:lvl8pPr>
            <a:lvl9pPr indent="-298450" lvl="8" marL="4114800" rtl="0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100"/>
              <a:buChar char="■"/>
              <a:defRPr sz="1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1" name="Google Shape;141;p6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42" name="Google Shape;142;p6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43" name="Google Shape;143;p6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46" name="Google Shape;146;p6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47" name="Google Shape;147;p6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48" name="Google Shape;148;p6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" name="Google Shape;150;p6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51" name="Google Shape;151;p6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6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A - BasicSlide01-Light">
  <p:cSld name="TITLE_AND_BODY_2">
    <p:bg>
      <p:bgPr>
        <a:solidFill>
          <a:srgbClr val="F4F5F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56" name="Google Shape;156;p7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57" name="Google Shape;157;p7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60" name="Google Shape;160;p7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61" name="Google Shape;161;p7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62" name="Google Shape;162;p7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" name="Google Shape;164;p7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65" name="Google Shape;165;p7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A - 4 columns + highlight - Light">
  <p:cSld name="TITLE_AND_BODY_2_7">
    <p:bg>
      <p:bgPr>
        <a:solidFill>
          <a:srgbClr val="F4F5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1296684" y="0"/>
            <a:ext cx="7509000" cy="24126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171" name="Google Shape;171;p8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172" name="Google Shape;172;p8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175" name="Google Shape;175;p8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176" name="Google Shape;176;p8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177" name="Google Shape;177;p8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" name="Google Shape;179;p8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180" name="Google Shape;180;p8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2" name="Google Shape;182;p8"/>
          <p:cNvSpPr/>
          <p:nvPr/>
        </p:nvSpPr>
        <p:spPr>
          <a:xfrm>
            <a:off x="269953" y="1036406"/>
            <a:ext cx="1967100" cy="3643200"/>
          </a:xfrm>
          <a:prstGeom prst="round2SameRect">
            <a:avLst>
              <a:gd fmla="val 13827" name="adj1"/>
              <a:gd fmla="val 521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35314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222E3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DD9E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-159066" y="-357581"/>
            <a:ext cx="4469400" cy="1230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43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330703" y="3473887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2371834" y="1036406"/>
            <a:ext cx="1967100" cy="3643200"/>
          </a:xfrm>
          <a:prstGeom prst="round2SameRect">
            <a:avLst>
              <a:gd fmla="val 13827" name="adj1"/>
              <a:gd fmla="val 5103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45502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2432588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4473701" y="1036406"/>
            <a:ext cx="1967100" cy="3643200"/>
          </a:xfrm>
          <a:prstGeom prst="round2SameRect">
            <a:avLst>
              <a:gd fmla="val 13827" name="adj1"/>
              <a:gd fmla="val 4671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4556892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7CCDD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4534453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575568" y="1036406"/>
            <a:ext cx="1967100" cy="3643200"/>
          </a:xfrm>
          <a:prstGeom prst="round2SameRect">
            <a:avLst>
              <a:gd fmla="val 13827" name="adj1"/>
              <a:gd fmla="val 5545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6658758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6636319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5BC0CB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768808" y="174200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196" name="Google Shape;196;p8"/>
          <p:cNvSpPr txBox="1"/>
          <p:nvPr>
            <p:ph idx="1" type="subTitle"/>
          </p:nvPr>
        </p:nvSpPr>
        <p:spPr>
          <a:xfrm>
            <a:off x="270000" y="-22640"/>
            <a:ext cx="3723000" cy="904500"/>
          </a:xfrm>
          <a:prstGeom prst="rect">
            <a:avLst/>
          </a:prstGeom>
        </p:spPr>
        <p:txBody>
          <a:bodyPr anchorCtr="0" anchor="b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197" name="Google Shape;197;p8"/>
          <p:cNvSpPr txBox="1"/>
          <p:nvPr>
            <p:ph idx="2" type="subTitle"/>
          </p:nvPr>
        </p:nvSpPr>
        <p:spPr>
          <a:xfrm>
            <a:off x="6666488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8"/>
          <p:cNvSpPr txBox="1"/>
          <p:nvPr>
            <p:ph idx="3" type="subTitle"/>
          </p:nvPr>
        </p:nvSpPr>
        <p:spPr>
          <a:xfrm>
            <a:off x="4567359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8"/>
          <p:cNvSpPr txBox="1"/>
          <p:nvPr>
            <p:ph idx="4" type="subTitle"/>
          </p:nvPr>
        </p:nvSpPr>
        <p:spPr>
          <a:xfrm>
            <a:off x="2465484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8"/>
          <p:cNvSpPr txBox="1"/>
          <p:nvPr>
            <p:ph idx="5" type="subTitle"/>
          </p:nvPr>
        </p:nvSpPr>
        <p:spPr>
          <a:xfrm>
            <a:off x="374091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DD9E0"/>
              </a:buClr>
              <a:buSzPts val="1400"/>
              <a:buFont typeface="Titillium Web"/>
              <a:buNone/>
              <a:defRPr b="1" sz="1400">
                <a:solidFill>
                  <a:srgbClr val="9DD9E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rgbClr val="9DD9E0"/>
              </a:buClr>
              <a:buSzPts val="1400"/>
              <a:buNone/>
              <a:defRPr>
                <a:solidFill>
                  <a:srgbClr val="9DD9E0"/>
                </a:solidFill>
              </a:defRPr>
            </a:lvl9pPr>
          </a:lstStyle>
          <a:p/>
        </p:txBody>
      </p:sp>
      <p:sp>
        <p:nvSpPr>
          <p:cNvPr id="201" name="Google Shape;201;p8"/>
          <p:cNvSpPr txBox="1"/>
          <p:nvPr>
            <p:ph idx="6" type="body"/>
          </p:nvPr>
        </p:nvSpPr>
        <p:spPr>
          <a:xfrm>
            <a:off x="270000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2" name="Google Shape;202;p8"/>
          <p:cNvSpPr txBox="1"/>
          <p:nvPr>
            <p:ph idx="7" type="body"/>
          </p:nvPr>
        </p:nvSpPr>
        <p:spPr>
          <a:xfrm>
            <a:off x="2371828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3" name="Google Shape;203;p8"/>
          <p:cNvSpPr txBox="1"/>
          <p:nvPr>
            <p:ph idx="8" type="body"/>
          </p:nvPr>
        </p:nvSpPr>
        <p:spPr>
          <a:xfrm>
            <a:off x="4473703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4" name="Google Shape;204;p8"/>
          <p:cNvSpPr txBox="1"/>
          <p:nvPr>
            <p:ph idx="9" type="body"/>
          </p:nvPr>
        </p:nvSpPr>
        <p:spPr>
          <a:xfrm>
            <a:off x="6575569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5" name="Google Shape;205;p8"/>
          <p:cNvSpPr txBox="1"/>
          <p:nvPr>
            <p:ph idx="13" type="body"/>
          </p:nvPr>
        </p:nvSpPr>
        <p:spPr>
          <a:xfrm>
            <a:off x="330703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6" name="Google Shape;206;p8"/>
          <p:cNvSpPr txBox="1"/>
          <p:nvPr>
            <p:ph idx="14" type="body"/>
          </p:nvPr>
        </p:nvSpPr>
        <p:spPr>
          <a:xfrm>
            <a:off x="2432602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7" name="Google Shape;207;p8"/>
          <p:cNvSpPr txBox="1"/>
          <p:nvPr>
            <p:ph idx="15" type="body"/>
          </p:nvPr>
        </p:nvSpPr>
        <p:spPr>
          <a:xfrm>
            <a:off x="4534448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8" name="Google Shape;208;p8"/>
          <p:cNvSpPr txBox="1"/>
          <p:nvPr>
            <p:ph idx="16" type="body"/>
          </p:nvPr>
        </p:nvSpPr>
        <p:spPr>
          <a:xfrm>
            <a:off x="6636295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B - 4 columns + highlight - Dark">
  <p:cSld name="TITLE_AND_BODY_2_7_1"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/>
          <p:nvPr/>
        </p:nvSpPr>
        <p:spPr>
          <a:xfrm>
            <a:off x="1296684" y="0"/>
            <a:ext cx="7509000" cy="2412600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213" name="Google Shape;213;p9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216" name="Google Shape;216;p9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217" name="Google Shape;217;p9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218" name="Google Shape;218;p9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9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0" name="Google Shape;220;p9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21" name="Google Shape;221;p9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9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23" name="Google Shape;223;p9"/>
          <p:cNvSpPr/>
          <p:nvPr/>
        </p:nvSpPr>
        <p:spPr>
          <a:xfrm>
            <a:off x="269953" y="1036406"/>
            <a:ext cx="1967100" cy="3643200"/>
          </a:xfrm>
          <a:prstGeom prst="round2SameRect">
            <a:avLst>
              <a:gd fmla="val 13827" name="adj1"/>
              <a:gd fmla="val 521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5314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DD9E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-159066" y="-357581"/>
            <a:ext cx="4469400" cy="12303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 cap="flat" cmpd="sng" w="114300">
            <a:solidFill>
              <a:srgbClr val="222E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43000" lIns="270000" spcFirstLastPara="1" rIns="270000" wrap="square" tIns="283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5BC0CB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330703" y="3473887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371834" y="1036406"/>
            <a:ext cx="1967100" cy="3643200"/>
          </a:xfrm>
          <a:prstGeom prst="round2SameRect">
            <a:avLst>
              <a:gd fmla="val 13827" name="adj1"/>
              <a:gd fmla="val 510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455027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2432588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473701" y="1036406"/>
            <a:ext cx="1967100" cy="3643200"/>
          </a:xfrm>
          <a:prstGeom prst="round2SameRect">
            <a:avLst>
              <a:gd fmla="val 13827" name="adj1"/>
              <a:gd fmla="val 4671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4556892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4534453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6575568" y="1036406"/>
            <a:ext cx="1967100" cy="3643200"/>
          </a:xfrm>
          <a:prstGeom prst="round2SameRect">
            <a:avLst>
              <a:gd fmla="val 13827" name="adj1"/>
              <a:gd fmla="val 554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20250" lIns="20250" spcFirstLastPara="1" rIns="20250" wrap="square" tIns="533250">
            <a:noAutofit/>
          </a:bodyPr>
          <a:lstStyle/>
          <a:p>
            <a:pPr indent="-101600" lvl="0" marL="10160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6658758" y="1113478"/>
            <a:ext cx="1800600" cy="403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6636319" y="3473953"/>
            <a:ext cx="1845600" cy="1149300"/>
          </a:xfrm>
          <a:prstGeom prst="roundRect">
            <a:avLst>
              <a:gd fmla="val 6754" name="adj"/>
            </a:avLst>
          </a:prstGeom>
          <a:solidFill>
            <a:srgbClr val="F4F5F5"/>
          </a:solidFill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3768808" y="174200"/>
            <a:ext cx="291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500"/>
          </a:p>
        </p:txBody>
      </p:sp>
      <p:sp>
        <p:nvSpPr>
          <p:cNvPr id="237" name="Google Shape;237;p9"/>
          <p:cNvSpPr txBox="1"/>
          <p:nvPr>
            <p:ph idx="1" type="subTitle"/>
          </p:nvPr>
        </p:nvSpPr>
        <p:spPr>
          <a:xfrm>
            <a:off x="270000" y="-22640"/>
            <a:ext cx="3723000" cy="904500"/>
          </a:xfrm>
          <a:prstGeom prst="rect">
            <a:avLst/>
          </a:prstGeom>
        </p:spPr>
        <p:txBody>
          <a:bodyPr anchorCtr="0" anchor="b" bIns="270000" lIns="270000" spcFirstLastPara="1" rIns="270000" wrap="square" tIns="283500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 algn="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700"/>
              <a:buFont typeface="ABeeZee"/>
              <a:buNone/>
              <a:defRPr sz="27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238" name="Google Shape;238;p9"/>
          <p:cNvSpPr txBox="1"/>
          <p:nvPr>
            <p:ph idx="2" type="body"/>
          </p:nvPr>
        </p:nvSpPr>
        <p:spPr>
          <a:xfrm>
            <a:off x="270000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9"/>
          <p:cNvSpPr txBox="1"/>
          <p:nvPr>
            <p:ph idx="3" type="body"/>
          </p:nvPr>
        </p:nvSpPr>
        <p:spPr>
          <a:xfrm>
            <a:off x="2371828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9"/>
          <p:cNvSpPr txBox="1"/>
          <p:nvPr>
            <p:ph idx="4" type="body"/>
          </p:nvPr>
        </p:nvSpPr>
        <p:spPr>
          <a:xfrm>
            <a:off x="4473703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9"/>
          <p:cNvSpPr txBox="1"/>
          <p:nvPr>
            <p:ph idx="5" type="body"/>
          </p:nvPr>
        </p:nvSpPr>
        <p:spPr>
          <a:xfrm>
            <a:off x="6575569" y="1657013"/>
            <a:ext cx="1967100" cy="1816800"/>
          </a:xfrm>
          <a:prstGeom prst="rect">
            <a:avLst/>
          </a:prstGeom>
        </p:spPr>
        <p:txBody>
          <a:bodyPr anchorCtr="0" anchor="t" bIns="135000" lIns="135000" spcFirstLastPara="1" rIns="135000" wrap="square" tIns="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9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43" name="Google Shape;243;p9"/>
          <p:cNvSpPr txBox="1"/>
          <p:nvPr>
            <p:ph idx="6" type="subTitle"/>
          </p:nvPr>
        </p:nvSpPr>
        <p:spPr>
          <a:xfrm>
            <a:off x="374091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9"/>
          <p:cNvSpPr txBox="1"/>
          <p:nvPr>
            <p:ph idx="7" type="subTitle"/>
          </p:nvPr>
        </p:nvSpPr>
        <p:spPr>
          <a:xfrm>
            <a:off x="6666488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9"/>
          <p:cNvSpPr txBox="1"/>
          <p:nvPr>
            <p:ph idx="8" type="subTitle"/>
          </p:nvPr>
        </p:nvSpPr>
        <p:spPr>
          <a:xfrm>
            <a:off x="4567359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9"/>
          <p:cNvSpPr txBox="1"/>
          <p:nvPr>
            <p:ph idx="9" type="subTitle"/>
          </p:nvPr>
        </p:nvSpPr>
        <p:spPr>
          <a:xfrm>
            <a:off x="2465484" y="1104469"/>
            <a:ext cx="1779600" cy="40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None/>
              <a:defRPr b="1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9"/>
          <p:cNvSpPr txBox="1"/>
          <p:nvPr>
            <p:ph idx="13" type="body"/>
          </p:nvPr>
        </p:nvSpPr>
        <p:spPr>
          <a:xfrm>
            <a:off x="330703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8" name="Google Shape;248;p9"/>
          <p:cNvSpPr txBox="1"/>
          <p:nvPr>
            <p:ph idx="14" type="body"/>
          </p:nvPr>
        </p:nvSpPr>
        <p:spPr>
          <a:xfrm>
            <a:off x="2432602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9" name="Google Shape;249;p9"/>
          <p:cNvSpPr txBox="1"/>
          <p:nvPr>
            <p:ph idx="15" type="body"/>
          </p:nvPr>
        </p:nvSpPr>
        <p:spPr>
          <a:xfrm>
            <a:off x="4534448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50" name="Google Shape;250;p9"/>
          <p:cNvSpPr txBox="1"/>
          <p:nvPr>
            <p:ph idx="16" type="body"/>
          </p:nvPr>
        </p:nvSpPr>
        <p:spPr>
          <a:xfrm>
            <a:off x="6636295" y="3473888"/>
            <a:ext cx="1845600" cy="1149300"/>
          </a:xfrm>
          <a:prstGeom prst="rect">
            <a:avLst/>
          </a:prstGeom>
        </p:spPr>
        <p:txBody>
          <a:bodyPr anchorCtr="0" anchor="t" bIns="40500" lIns="40500" spcFirstLastPara="1" rIns="40500" wrap="square" tIns="405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4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400"/>
              </a:spcBef>
              <a:spcAft>
                <a:spcPts val="4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A - Testimonials - Light">
  <p:cSld name="TITLE_AND_BODY_2_6">
    <p:bg>
      <p:bgPr>
        <a:solidFill>
          <a:srgbClr val="F4F5F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"/>
          <p:cNvSpPr/>
          <p:nvPr/>
        </p:nvSpPr>
        <p:spPr>
          <a:xfrm>
            <a:off x="0" y="0"/>
            <a:ext cx="5471100" cy="5150400"/>
          </a:xfrm>
          <a:prstGeom prst="rect">
            <a:avLst/>
          </a:prstGeom>
          <a:solidFill>
            <a:srgbClr val="5BC0CB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4473713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6575569" y="1361325"/>
            <a:ext cx="1967100" cy="3318300"/>
          </a:xfrm>
          <a:prstGeom prst="roundRect">
            <a:avLst>
              <a:gd fmla="val 349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8806500" y="0"/>
            <a:ext cx="33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8609155" y="4825238"/>
            <a:ext cx="405000" cy="20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34275" spcFirstLastPara="1" rIns="6750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GB" sz="9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‹#›</a:t>
            </a:fld>
            <a:endParaRPr b="1" sz="9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grpSp>
        <p:nvGrpSpPr>
          <p:cNvPr id="257" name="Google Shape;257;p10"/>
          <p:cNvGrpSpPr/>
          <p:nvPr/>
        </p:nvGrpSpPr>
        <p:grpSpPr>
          <a:xfrm>
            <a:off x="8532511" y="145985"/>
            <a:ext cx="476626" cy="476629"/>
            <a:chOff x="1878263" y="926831"/>
            <a:chExt cx="1271002" cy="1271011"/>
          </a:xfrm>
        </p:grpSpPr>
        <p:sp>
          <p:nvSpPr>
            <p:cNvPr id="258" name="Google Shape;258;p10"/>
            <p:cNvSpPr/>
            <p:nvPr/>
          </p:nvSpPr>
          <p:spPr>
            <a:xfrm>
              <a:off x="1878263" y="926831"/>
              <a:ext cx="1271002" cy="1271011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925607" y="974175"/>
              <a:ext cx="1176247" cy="1176255"/>
            </a:xfrm>
            <a:custGeom>
              <a:rect b="b" l="l" r="r" t="t"/>
              <a:pathLst>
                <a:path extrusionOk="0" h="142490" w="142489">
                  <a:moveTo>
                    <a:pt x="71268" y="1"/>
                  </a:moveTo>
                  <a:cubicBezTo>
                    <a:pt x="31891" y="1"/>
                    <a:pt x="1" y="31891"/>
                    <a:pt x="1" y="71268"/>
                  </a:cubicBezTo>
                  <a:cubicBezTo>
                    <a:pt x="1" y="110599"/>
                    <a:pt x="31891" y="142489"/>
                    <a:pt x="71268" y="142489"/>
                  </a:cubicBezTo>
                  <a:cubicBezTo>
                    <a:pt x="110599" y="142489"/>
                    <a:pt x="142489" y="110599"/>
                    <a:pt x="142489" y="71268"/>
                  </a:cubicBezTo>
                  <a:cubicBezTo>
                    <a:pt x="142489" y="31891"/>
                    <a:pt x="110599" y="1"/>
                    <a:pt x="7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922173" y="970931"/>
              <a:ext cx="1183115" cy="1182743"/>
            </a:xfrm>
            <a:custGeom>
              <a:rect b="b" l="l" r="r" t="t"/>
              <a:pathLst>
                <a:path extrusionOk="0" h="143276" w="143321">
                  <a:moveTo>
                    <a:pt x="71684" y="1018"/>
                  </a:moveTo>
                  <a:cubicBezTo>
                    <a:pt x="110553" y="1018"/>
                    <a:pt x="142212" y="32677"/>
                    <a:pt x="142212" y="71546"/>
                  </a:cubicBezTo>
                  <a:cubicBezTo>
                    <a:pt x="142212" y="110461"/>
                    <a:pt x="110553" y="142120"/>
                    <a:pt x="71684" y="142120"/>
                  </a:cubicBezTo>
                  <a:cubicBezTo>
                    <a:pt x="32769" y="142120"/>
                    <a:pt x="1110" y="110461"/>
                    <a:pt x="1110" y="71546"/>
                  </a:cubicBezTo>
                  <a:cubicBezTo>
                    <a:pt x="1110" y="32677"/>
                    <a:pt x="32723" y="1018"/>
                    <a:pt x="71684" y="1018"/>
                  </a:cubicBezTo>
                  <a:close/>
                  <a:moveTo>
                    <a:pt x="71684" y="1"/>
                  </a:moveTo>
                  <a:cubicBezTo>
                    <a:pt x="32168" y="1"/>
                    <a:pt x="1" y="32122"/>
                    <a:pt x="1" y="71638"/>
                  </a:cubicBezTo>
                  <a:cubicBezTo>
                    <a:pt x="1" y="111154"/>
                    <a:pt x="32122" y="143275"/>
                    <a:pt x="71684" y="143275"/>
                  </a:cubicBezTo>
                  <a:cubicBezTo>
                    <a:pt x="111200" y="143275"/>
                    <a:pt x="143321" y="111154"/>
                    <a:pt x="143321" y="71638"/>
                  </a:cubicBezTo>
                  <a:cubicBezTo>
                    <a:pt x="143321" y="32122"/>
                    <a:pt x="111200" y="1"/>
                    <a:pt x="71684" y="1"/>
                  </a:cubicBezTo>
                  <a:close/>
                </a:path>
              </a:pathLst>
            </a:custGeom>
            <a:solidFill>
              <a:srgbClr val="222E3D"/>
            </a:solidFill>
            <a:ln cap="flat" cmpd="sng" w="19050">
              <a:solidFill>
                <a:srgbClr val="22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grpSp>
          <p:nvGrpSpPr>
            <p:cNvPr id="261" name="Google Shape;261;p10"/>
            <p:cNvGrpSpPr/>
            <p:nvPr/>
          </p:nvGrpSpPr>
          <p:grpSpPr>
            <a:xfrm>
              <a:off x="2245035" y="1169383"/>
              <a:ext cx="548914" cy="823886"/>
              <a:chOff x="2899712" y="1572224"/>
              <a:chExt cx="1662367" cy="2495113"/>
            </a:xfrm>
          </p:grpSpPr>
          <p:grpSp>
            <p:nvGrpSpPr>
              <p:cNvPr id="262" name="Google Shape;262;p10"/>
              <p:cNvGrpSpPr/>
              <p:nvPr/>
            </p:nvGrpSpPr>
            <p:grpSpPr>
              <a:xfrm>
                <a:off x="2899712" y="2811753"/>
                <a:ext cx="1662367" cy="1255584"/>
                <a:chOff x="2326975" y="2755800"/>
                <a:chExt cx="862000" cy="647075"/>
              </a:xfrm>
            </p:grpSpPr>
            <p:sp>
              <p:nvSpPr>
                <p:cNvPr id="263" name="Google Shape;263;p10"/>
                <p:cNvSpPr/>
                <p:nvPr/>
              </p:nvSpPr>
              <p:spPr>
                <a:xfrm>
                  <a:off x="2326975" y="2852875"/>
                  <a:ext cx="376700" cy="471425"/>
                </a:xfrm>
                <a:custGeom>
                  <a:rect b="b" l="l" r="r" t="t"/>
                  <a:pathLst>
                    <a:path extrusionOk="0" h="18857" w="15068">
                      <a:moveTo>
                        <a:pt x="14282" y="1387"/>
                      </a:moveTo>
                      <a:lnTo>
                        <a:pt x="14282" y="4761"/>
                      </a:lnTo>
                      <a:lnTo>
                        <a:pt x="4253" y="9382"/>
                      </a:lnTo>
                      <a:lnTo>
                        <a:pt x="14282" y="14143"/>
                      </a:lnTo>
                      <a:lnTo>
                        <a:pt x="14282" y="17563"/>
                      </a:lnTo>
                      <a:lnTo>
                        <a:pt x="879" y="11185"/>
                      </a:lnTo>
                      <a:lnTo>
                        <a:pt x="879" y="7718"/>
                      </a:lnTo>
                      <a:lnTo>
                        <a:pt x="14282" y="1387"/>
                      </a:lnTo>
                      <a:close/>
                      <a:moveTo>
                        <a:pt x="15068" y="0"/>
                      </a:moveTo>
                      <a:lnTo>
                        <a:pt x="232" y="6979"/>
                      </a:lnTo>
                      <a:lnTo>
                        <a:pt x="1" y="7210"/>
                      </a:lnTo>
                      <a:lnTo>
                        <a:pt x="1" y="11786"/>
                      </a:lnTo>
                      <a:lnTo>
                        <a:pt x="15068" y="18857"/>
                      </a:lnTo>
                      <a:lnTo>
                        <a:pt x="15068" y="13542"/>
                      </a:lnTo>
                      <a:lnTo>
                        <a:pt x="6240" y="9336"/>
                      </a:lnTo>
                      <a:lnTo>
                        <a:pt x="15068" y="5223"/>
                      </a:lnTo>
                      <a:lnTo>
                        <a:pt x="15068" y="0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10"/>
                <p:cNvSpPr/>
                <p:nvPr/>
              </p:nvSpPr>
              <p:spPr>
                <a:xfrm>
                  <a:off x="2748725" y="2755800"/>
                  <a:ext cx="440250" cy="647075"/>
                </a:xfrm>
                <a:custGeom>
                  <a:rect b="b" l="l" r="r" t="t"/>
                  <a:pathLst>
                    <a:path extrusionOk="0" h="25883" w="17610">
                      <a:moveTo>
                        <a:pt x="16269" y="787"/>
                      </a:moveTo>
                      <a:lnTo>
                        <a:pt x="4899" y="25005"/>
                      </a:lnTo>
                      <a:lnTo>
                        <a:pt x="1294" y="25005"/>
                      </a:lnTo>
                      <a:lnTo>
                        <a:pt x="12803" y="787"/>
                      </a:lnTo>
                      <a:close/>
                      <a:moveTo>
                        <a:pt x="12248" y="1"/>
                      </a:moveTo>
                      <a:lnTo>
                        <a:pt x="93" y="25605"/>
                      </a:lnTo>
                      <a:lnTo>
                        <a:pt x="0" y="25883"/>
                      </a:lnTo>
                      <a:lnTo>
                        <a:pt x="5408" y="25883"/>
                      </a:lnTo>
                      <a:lnTo>
                        <a:pt x="17470" y="278"/>
                      </a:lnTo>
                      <a:lnTo>
                        <a:pt x="17609" y="1"/>
                      </a:lnTo>
                      <a:close/>
                    </a:path>
                  </a:pathLst>
                </a:custGeom>
                <a:solidFill>
                  <a:srgbClr val="59C0CA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" name="Google Shape;265;p10"/>
              <p:cNvGrpSpPr/>
              <p:nvPr/>
            </p:nvGrpSpPr>
            <p:grpSpPr>
              <a:xfrm>
                <a:off x="2901786" y="1572224"/>
                <a:ext cx="1658113" cy="1114584"/>
                <a:chOff x="3069925" y="1584200"/>
                <a:chExt cx="1459350" cy="980975"/>
              </a:xfrm>
            </p:grpSpPr>
            <p:sp>
              <p:nvSpPr>
                <p:cNvPr id="266" name="Google Shape;266;p10"/>
                <p:cNvSpPr/>
                <p:nvPr/>
              </p:nvSpPr>
              <p:spPr>
                <a:xfrm>
                  <a:off x="3069925" y="1584200"/>
                  <a:ext cx="709475" cy="980975"/>
                </a:xfrm>
                <a:custGeom>
                  <a:rect b="b" l="l" r="r" t="t"/>
                  <a:pathLst>
                    <a:path extrusionOk="0" h="39239" w="28379">
                      <a:moveTo>
                        <a:pt x="14005" y="15668"/>
                      </a:moveTo>
                      <a:cubicBezTo>
                        <a:pt x="16315" y="15668"/>
                        <a:pt x="18349" y="16592"/>
                        <a:pt x="20013" y="18302"/>
                      </a:cubicBezTo>
                      <a:cubicBezTo>
                        <a:pt x="21677" y="20105"/>
                        <a:pt x="22509" y="22277"/>
                        <a:pt x="22509" y="24958"/>
                      </a:cubicBezTo>
                      <a:cubicBezTo>
                        <a:pt x="22509" y="27638"/>
                        <a:pt x="21677" y="29811"/>
                        <a:pt x="19967" y="31474"/>
                      </a:cubicBezTo>
                      <a:cubicBezTo>
                        <a:pt x="18210" y="33184"/>
                        <a:pt x="16177" y="33970"/>
                        <a:pt x="13958" y="33970"/>
                      </a:cubicBezTo>
                      <a:cubicBezTo>
                        <a:pt x="11694" y="33970"/>
                        <a:pt x="9706" y="33092"/>
                        <a:pt x="8089" y="31428"/>
                      </a:cubicBezTo>
                      <a:cubicBezTo>
                        <a:pt x="6471" y="29718"/>
                        <a:pt x="5685" y="27546"/>
                        <a:pt x="5685" y="24912"/>
                      </a:cubicBezTo>
                      <a:cubicBezTo>
                        <a:pt x="5685" y="22323"/>
                        <a:pt x="6471" y="20059"/>
                        <a:pt x="8089" y="18302"/>
                      </a:cubicBezTo>
                      <a:cubicBezTo>
                        <a:pt x="9706" y="16546"/>
                        <a:pt x="11694" y="15668"/>
                        <a:pt x="14005" y="15668"/>
                      </a:cubicBezTo>
                      <a:close/>
                      <a:moveTo>
                        <a:pt x="1" y="0"/>
                      </a:moveTo>
                      <a:lnTo>
                        <a:pt x="1" y="38777"/>
                      </a:lnTo>
                      <a:lnTo>
                        <a:pt x="5870" y="38777"/>
                      </a:lnTo>
                      <a:lnTo>
                        <a:pt x="5870" y="34617"/>
                      </a:lnTo>
                      <a:cubicBezTo>
                        <a:pt x="8643" y="37668"/>
                        <a:pt x="11832" y="39239"/>
                        <a:pt x="15299" y="39239"/>
                      </a:cubicBezTo>
                      <a:cubicBezTo>
                        <a:pt x="18765" y="39239"/>
                        <a:pt x="21815" y="37852"/>
                        <a:pt x="24450" y="35172"/>
                      </a:cubicBezTo>
                      <a:cubicBezTo>
                        <a:pt x="27084" y="32491"/>
                        <a:pt x="28378" y="29025"/>
                        <a:pt x="28378" y="24727"/>
                      </a:cubicBezTo>
                      <a:cubicBezTo>
                        <a:pt x="28378" y="20475"/>
                        <a:pt x="27084" y="17055"/>
                        <a:pt x="24404" y="14466"/>
                      </a:cubicBezTo>
                      <a:cubicBezTo>
                        <a:pt x="21769" y="11832"/>
                        <a:pt x="18580" y="10584"/>
                        <a:pt x="14837" y="10584"/>
                      </a:cubicBezTo>
                      <a:lnTo>
                        <a:pt x="14790" y="10584"/>
                      </a:lnTo>
                      <a:cubicBezTo>
                        <a:pt x="11093" y="10584"/>
                        <a:pt x="8089" y="12294"/>
                        <a:pt x="5870" y="15853"/>
                      </a:cubicBezTo>
                      <a:lnTo>
                        <a:pt x="5870" y="0"/>
                      </a:ln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10"/>
                <p:cNvSpPr/>
                <p:nvPr/>
              </p:nvSpPr>
              <p:spPr>
                <a:xfrm>
                  <a:off x="3837150" y="1849950"/>
                  <a:ext cx="692125" cy="715225"/>
                </a:xfrm>
                <a:custGeom>
                  <a:rect b="b" l="l" r="r" t="t"/>
                  <a:pathLst>
                    <a:path extrusionOk="0" h="28609" w="27685">
                      <a:moveTo>
                        <a:pt x="14143" y="4899"/>
                      </a:moveTo>
                      <a:cubicBezTo>
                        <a:pt x="16315" y="4899"/>
                        <a:pt x="18164" y="5546"/>
                        <a:pt x="19596" y="6841"/>
                      </a:cubicBezTo>
                      <a:cubicBezTo>
                        <a:pt x="21029" y="8088"/>
                        <a:pt x="21769" y="9891"/>
                        <a:pt x="21769" y="12202"/>
                      </a:cubicBezTo>
                      <a:lnTo>
                        <a:pt x="5824" y="12202"/>
                      </a:lnTo>
                      <a:cubicBezTo>
                        <a:pt x="5824" y="9983"/>
                        <a:pt x="6655" y="8227"/>
                        <a:pt x="8365" y="6887"/>
                      </a:cubicBezTo>
                      <a:cubicBezTo>
                        <a:pt x="10122" y="5546"/>
                        <a:pt x="12017" y="4899"/>
                        <a:pt x="14143" y="4899"/>
                      </a:cubicBezTo>
                      <a:close/>
                      <a:moveTo>
                        <a:pt x="14050" y="0"/>
                      </a:moveTo>
                      <a:cubicBezTo>
                        <a:pt x="10260" y="0"/>
                        <a:pt x="6933" y="1294"/>
                        <a:pt x="4160" y="3883"/>
                      </a:cubicBezTo>
                      <a:cubicBezTo>
                        <a:pt x="1387" y="6425"/>
                        <a:pt x="0" y="9891"/>
                        <a:pt x="0" y="14282"/>
                      </a:cubicBezTo>
                      <a:cubicBezTo>
                        <a:pt x="0" y="18672"/>
                        <a:pt x="1387" y="22139"/>
                        <a:pt x="4113" y="24727"/>
                      </a:cubicBezTo>
                      <a:cubicBezTo>
                        <a:pt x="6840" y="27315"/>
                        <a:pt x="10122" y="28609"/>
                        <a:pt x="14050" y="28609"/>
                      </a:cubicBezTo>
                      <a:cubicBezTo>
                        <a:pt x="18903" y="28609"/>
                        <a:pt x="22785" y="27038"/>
                        <a:pt x="25789" y="23941"/>
                      </a:cubicBezTo>
                      <a:lnTo>
                        <a:pt x="22416" y="20290"/>
                      </a:lnTo>
                      <a:cubicBezTo>
                        <a:pt x="20567" y="22462"/>
                        <a:pt x="17932" y="23571"/>
                        <a:pt x="14466" y="23571"/>
                      </a:cubicBezTo>
                      <a:cubicBezTo>
                        <a:pt x="12248" y="23571"/>
                        <a:pt x="10353" y="22924"/>
                        <a:pt x="8643" y="21723"/>
                      </a:cubicBezTo>
                      <a:cubicBezTo>
                        <a:pt x="6887" y="20475"/>
                        <a:pt x="5962" y="18811"/>
                        <a:pt x="5824" y="16824"/>
                      </a:cubicBezTo>
                      <a:lnTo>
                        <a:pt x="27684" y="16824"/>
                      </a:lnTo>
                      <a:lnTo>
                        <a:pt x="27684" y="12849"/>
                      </a:lnTo>
                      <a:cubicBezTo>
                        <a:pt x="27684" y="8828"/>
                        <a:pt x="26344" y="5731"/>
                        <a:pt x="23710" y="3420"/>
                      </a:cubicBezTo>
                      <a:cubicBezTo>
                        <a:pt x="21029" y="1156"/>
                        <a:pt x="17886" y="0"/>
                        <a:pt x="14050" y="0"/>
                      </a:cubicBezTo>
                      <a:close/>
                    </a:path>
                  </a:pathLst>
                </a:custGeom>
                <a:solidFill>
                  <a:srgbClr val="222E3D"/>
                </a:solidFill>
                <a:ln>
                  <a:noFill/>
                </a:ln>
              </p:spPr>
              <p:txBody>
                <a:bodyPr anchorCtr="0" anchor="ctr" bIns="34275" lIns="34275" spcFirstLastPara="1" rIns="34275" wrap="square" tIns="34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68" name="Google Shape;268;p10"/>
          <p:cNvSpPr/>
          <p:nvPr/>
        </p:nvSpPr>
        <p:spPr>
          <a:xfrm>
            <a:off x="270000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645975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70000" y="291600"/>
            <a:ext cx="4068900" cy="609900"/>
          </a:xfrm>
          <a:prstGeom prst="roundRect">
            <a:avLst>
              <a:gd fmla="val 1184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35000" lIns="270000" spcFirstLastPara="1" rIns="1350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rPr>
              <a:t>&gt;</a:t>
            </a:r>
            <a:endParaRPr sz="2300">
              <a:solidFill>
                <a:schemeClr val="lt1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70000" y="291600"/>
            <a:ext cx="101400" cy="609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t" bIns="135000" lIns="270000" spcFirstLastPara="1" rIns="877500" wrap="square" tIns="135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887625" y="291600"/>
            <a:ext cx="3042000" cy="60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74" name="Google Shape;274;p10"/>
          <p:cNvSpPr/>
          <p:nvPr>
            <p:ph idx="2" type="pic"/>
          </p:nvPr>
        </p:nvSpPr>
        <p:spPr>
          <a:xfrm>
            <a:off x="804206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5" name="Google Shape;275;p10"/>
          <p:cNvSpPr/>
          <p:nvPr>
            <p:ph idx="3" type="pic"/>
          </p:nvPr>
        </p:nvSpPr>
        <p:spPr>
          <a:xfrm>
            <a:off x="5007628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6" name="Google Shape;276;p10"/>
          <p:cNvSpPr/>
          <p:nvPr>
            <p:ph idx="4" type="pic"/>
          </p:nvPr>
        </p:nvSpPr>
        <p:spPr>
          <a:xfrm>
            <a:off x="7109213" y="671138"/>
            <a:ext cx="899100" cy="89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7" name="Google Shape;277;p10"/>
          <p:cNvSpPr txBox="1"/>
          <p:nvPr>
            <p:ph idx="1" type="subTitle"/>
          </p:nvPr>
        </p:nvSpPr>
        <p:spPr>
          <a:xfrm>
            <a:off x="443475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None/>
              <a:defRPr sz="14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0"/>
          <p:cNvSpPr txBox="1"/>
          <p:nvPr>
            <p:ph idx="5" type="body"/>
          </p:nvPr>
        </p:nvSpPr>
        <p:spPr>
          <a:xfrm>
            <a:off x="270000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9" name="Google Shape;279;p10"/>
          <p:cNvSpPr txBox="1"/>
          <p:nvPr>
            <p:ph idx="6" type="subTitle"/>
          </p:nvPr>
        </p:nvSpPr>
        <p:spPr>
          <a:xfrm>
            <a:off x="645975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0" name="Google Shape;280;p10"/>
          <p:cNvSpPr/>
          <p:nvPr/>
        </p:nvSpPr>
        <p:spPr>
          <a:xfrm>
            <a:off x="2371856" y="1825444"/>
            <a:ext cx="1967100" cy="2853900"/>
          </a:xfrm>
          <a:prstGeom prst="roundRect">
            <a:avLst>
              <a:gd fmla="val 349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t" bIns="135000" lIns="94500" spcFirstLastPara="1" rIns="94500" wrap="square" tIns="9855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747831" y="2631162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2" name="Google Shape;282;p10"/>
          <p:cNvSpPr txBox="1"/>
          <p:nvPr>
            <p:ph idx="7" type="subTitle"/>
          </p:nvPr>
        </p:nvSpPr>
        <p:spPr>
          <a:xfrm>
            <a:off x="2545331" y="2196751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eeZee"/>
              <a:buNone/>
              <a:defRPr sz="1400">
                <a:solidFill>
                  <a:schemeClr val="dk2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0"/>
          <p:cNvSpPr txBox="1"/>
          <p:nvPr>
            <p:ph idx="8" type="body"/>
          </p:nvPr>
        </p:nvSpPr>
        <p:spPr>
          <a:xfrm>
            <a:off x="2371856" y="2814759"/>
            <a:ext cx="1967100" cy="18648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000"/>
              <a:buChar char="&gt;"/>
              <a:defRPr sz="1000"/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84" name="Google Shape;284;p10"/>
          <p:cNvSpPr txBox="1"/>
          <p:nvPr>
            <p:ph idx="9" type="subTitle"/>
          </p:nvPr>
        </p:nvSpPr>
        <p:spPr>
          <a:xfrm>
            <a:off x="2747831" y="2631159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5" name="Google Shape;285;p10"/>
          <p:cNvSpPr/>
          <p:nvPr/>
        </p:nvSpPr>
        <p:spPr>
          <a:xfrm>
            <a:off x="4849688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6" name="Google Shape;286;p10"/>
          <p:cNvSpPr txBox="1"/>
          <p:nvPr>
            <p:ph idx="13" type="body"/>
          </p:nvPr>
        </p:nvSpPr>
        <p:spPr>
          <a:xfrm>
            <a:off x="4473713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10"/>
          <p:cNvSpPr txBox="1"/>
          <p:nvPr>
            <p:ph idx="14" type="subTitle"/>
          </p:nvPr>
        </p:nvSpPr>
        <p:spPr>
          <a:xfrm>
            <a:off x="4849688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88" name="Google Shape;288;p10"/>
          <p:cNvSpPr/>
          <p:nvPr/>
        </p:nvSpPr>
        <p:spPr>
          <a:xfrm>
            <a:off x="6951544" y="2167044"/>
            <a:ext cx="1215000" cy="183600"/>
          </a:xfrm>
          <a:prstGeom prst="roundRect">
            <a:avLst>
              <a:gd fmla="val 50000" name="adj"/>
            </a:avLst>
          </a:prstGeom>
          <a:solidFill>
            <a:srgbClr val="9DD9E0"/>
          </a:solidFill>
          <a:ln cap="flat" cmpd="sng" w="9525">
            <a:solidFill>
              <a:srgbClr val="5BC0C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E3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89" name="Google Shape;289;p10"/>
          <p:cNvSpPr txBox="1"/>
          <p:nvPr>
            <p:ph idx="15" type="body"/>
          </p:nvPr>
        </p:nvSpPr>
        <p:spPr>
          <a:xfrm>
            <a:off x="6575569" y="2350641"/>
            <a:ext cx="1967100" cy="2328900"/>
          </a:xfrm>
          <a:prstGeom prst="rect">
            <a:avLst/>
          </a:prstGeom>
        </p:spPr>
        <p:txBody>
          <a:bodyPr anchorCtr="0" anchor="t" bIns="135000" lIns="94500" spcFirstLastPara="1" rIns="94500" wrap="square" tIns="135000">
            <a:normAutofit/>
          </a:bodyPr>
          <a:lstStyle>
            <a:lvl1pPr indent="-2921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&gt;"/>
              <a:defRPr sz="1000">
                <a:solidFill>
                  <a:schemeClr val="lt1"/>
                </a:solidFill>
              </a:defRPr>
            </a:lvl1pPr>
            <a:lvl2pPr indent="-2921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10"/>
          <p:cNvSpPr txBox="1"/>
          <p:nvPr>
            <p:ph idx="16" type="subTitle"/>
          </p:nvPr>
        </p:nvSpPr>
        <p:spPr>
          <a:xfrm>
            <a:off x="6951544" y="2167041"/>
            <a:ext cx="12150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None/>
              <a:defRPr b="1" sz="9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91" name="Google Shape;291;p10"/>
          <p:cNvSpPr txBox="1"/>
          <p:nvPr>
            <p:ph idx="17" type="subTitle"/>
          </p:nvPr>
        </p:nvSpPr>
        <p:spPr>
          <a:xfrm>
            <a:off x="4647188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10"/>
          <p:cNvSpPr txBox="1"/>
          <p:nvPr>
            <p:ph idx="18" type="subTitle"/>
          </p:nvPr>
        </p:nvSpPr>
        <p:spPr>
          <a:xfrm>
            <a:off x="6749044" y="1732632"/>
            <a:ext cx="16200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eZee"/>
              <a:buNone/>
              <a:defRPr sz="1400">
                <a:solidFill>
                  <a:schemeClr val="lt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10"/>
          <p:cNvSpPr/>
          <p:nvPr>
            <p:ph idx="19" type="pic"/>
          </p:nvPr>
        </p:nvSpPr>
        <p:spPr>
          <a:xfrm>
            <a:off x="2905781" y="1135256"/>
            <a:ext cx="899100" cy="899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92">
          <p15:clr>
            <a:srgbClr val="FA7B17"/>
          </p15:clr>
        </p15:guide>
        <p15:guide id="2" orient="horz" pos="184">
          <p15:clr>
            <a:srgbClr val="FA7B17"/>
          </p15:clr>
        </p15:guide>
        <p15:guide id="3" pos="5639">
          <p15:clr>
            <a:srgbClr val="FA7B17"/>
          </p15:clr>
        </p15:guide>
        <p15:guide id="4" orient="horz" pos="3040">
          <p15:clr>
            <a:srgbClr val="FA7B17"/>
          </p15:clr>
        </p15:guide>
        <p15:guide id="5" orient="horz" pos="2948">
          <p15:clr>
            <a:srgbClr val="FA7B17"/>
          </p15:clr>
        </p15:guide>
        <p15:guide id="6" pos="170">
          <p15:clr>
            <a:srgbClr val="FA7B17"/>
          </p15:clr>
        </p15:guide>
        <p15:guide id="7" pos="85">
          <p15:clr>
            <a:srgbClr val="FA7B17"/>
          </p15:clr>
        </p15:guide>
        <p15:guide id="8" pos="5551">
          <p15:clr>
            <a:srgbClr val="FA7B17"/>
          </p15:clr>
        </p15:guide>
        <p15:guide id="9" pos="5381">
          <p15:clr>
            <a:srgbClr val="FA7B17"/>
          </p15:clr>
        </p15:guide>
        <p15:guide id="10" pos="968">
          <p15:clr>
            <a:srgbClr val="FA7B17"/>
          </p15:clr>
        </p15:guide>
        <p15:guide id="11" pos="1053">
          <p15:clr>
            <a:srgbClr val="FA7B17"/>
          </p15:clr>
        </p15:guide>
        <p15:guide id="12" pos="1850">
          <p15:clr>
            <a:srgbClr val="FA7B17"/>
          </p15:clr>
        </p15:guide>
        <p15:guide id="13" pos="1935">
          <p15:clr>
            <a:srgbClr val="FA7B17"/>
          </p15:clr>
        </p15:guide>
        <p15:guide id="14" pos="2733">
          <p15:clr>
            <a:srgbClr val="FA7B17"/>
          </p15:clr>
        </p15:guide>
        <p15:guide id="15" pos="2818">
          <p15:clr>
            <a:srgbClr val="FA7B17"/>
          </p15:clr>
        </p15:guide>
        <p15:guide id="16" pos="3616">
          <p15:clr>
            <a:srgbClr val="FA7B17"/>
          </p15:clr>
        </p15:guide>
        <p15:guide id="17" pos="3701">
          <p15:clr>
            <a:srgbClr val="FA7B17"/>
          </p15:clr>
        </p15:guide>
        <p15:guide id="18" pos="4498">
          <p15:clr>
            <a:srgbClr val="FA7B17"/>
          </p15:clr>
        </p15:guide>
        <p15:guide id="19" pos="4584">
          <p15:clr>
            <a:srgbClr val="FA7B17"/>
          </p15:clr>
        </p15:guide>
        <p15:guide id="20" orient="horz" pos="568">
          <p15:clr>
            <a:srgbClr val="FA7B17"/>
          </p15:clr>
        </p15:guide>
        <p15:guide id="21" orient="horz" pos="653">
          <p15:clr>
            <a:srgbClr val="FA7B17"/>
          </p15:clr>
        </p15:guide>
        <p15:guide id="22" orient="horz" pos="1520">
          <p15:clr>
            <a:srgbClr val="FA7B17"/>
          </p15:clr>
        </p15:guide>
        <p15:guide id="23" orient="horz" pos="1605">
          <p15:clr>
            <a:srgbClr val="FA7B17"/>
          </p15:clr>
        </p15:guide>
        <p15:guide id="24" orient="horz" pos="2081">
          <p15:clr>
            <a:srgbClr val="FA7B17"/>
          </p15:clr>
        </p15:guide>
        <p15:guide id="25" orient="horz" pos="1044">
          <p15:clr>
            <a:srgbClr val="FA7B17"/>
          </p15:clr>
        </p15:guide>
        <p15:guide id="26" orient="horz" pos="1129">
          <p15:clr>
            <a:srgbClr val="FA7B17"/>
          </p15:clr>
        </p15:guide>
        <p15:guide id="27" orient="horz" pos="1996">
          <p15:clr>
            <a:srgbClr val="FA7B17"/>
          </p15:clr>
        </p15:guide>
        <p15:guide id="28" orient="horz" pos="2557">
          <p15:clr>
            <a:srgbClr val="FA7B17"/>
          </p15:clr>
        </p15:guide>
        <p15:guide id="29" orient="horz" pos="2472">
          <p15:clr>
            <a:srgbClr val="FA7B17"/>
          </p15:clr>
        </p15:guide>
        <p15:guide id="30" orient="horz" pos="3168">
          <p15:clr>
            <a:srgbClr val="FA7B17"/>
          </p15:clr>
        </p15:guide>
        <p15:guide id="31" pos="567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eZee"/>
              <a:buNone/>
              <a:defRPr sz="28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 SemiBold"/>
              <a:buChar char="&gt;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400"/>
              <a:buFont typeface="Titillium Web"/>
              <a:buChar char="■"/>
              <a:defRPr sz="1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Relationship Id="rId11" Type="http://schemas.openxmlformats.org/officeDocument/2006/relationships/image" Target="../media/image17.png"/><Relationship Id="rId10" Type="http://schemas.openxmlformats.org/officeDocument/2006/relationships/image" Target="../media/image24.png"/><Relationship Id="rId13" Type="http://schemas.openxmlformats.org/officeDocument/2006/relationships/image" Target="../media/image18.png"/><Relationship Id="rId12" Type="http://schemas.openxmlformats.org/officeDocument/2006/relationships/image" Target="../media/image16.png"/><Relationship Id="rId15" Type="http://schemas.openxmlformats.org/officeDocument/2006/relationships/image" Target="../media/image20.png"/><Relationship Id="rId14" Type="http://schemas.openxmlformats.org/officeDocument/2006/relationships/image" Target="../media/image28.png"/><Relationship Id="rId17" Type="http://schemas.openxmlformats.org/officeDocument/2006/relationships/image" Target="../media/image25.png"/><Relationship Id="rId16" Type="http://schemas.openxmlformats.org/officeDocument/2006/relationships/image" Target="../media/image27.png"/><Relationship Id="rId1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7"/>
          <p:cNvSpPr txBox="1"/>
          <p:nvPr>
            <p:ph type="title"/>
          </p:nvPr>
        </p:nvSpPr>
        <p:spPr>
          <a:xfrm>
            <a:off x="1227047" y="514538"/>
            <a:ext cx="6690000" cy="14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Agile: the basics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8"/>
              <a:t>Digital Sprint - Ghent</a:t>
            </a:r>
            <a:endParaRPr sz="20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88"/>
              <a:t>17/05/2023</a:t>
            </a:r>
            <a:endParaRPr sz="208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8"/>
          <p:cNvSpPr txBox="1"/>
          <p:nvPr>
            <p:ph idx="4294967295"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Welcome!</a:t>
            </a:r>
            <a:endParaRPr sz="7200"/>
          </a:p>
        </p:txBody>
      </p:sp>
      <p:sp>
        <p:nvSpPr>
          <p:cNvPr id="730" name="Google Shape;730;p28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discover today the wonderful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-GB"/>
              <a:t>Agile methodology!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9"/>
          <p:cNvSpPr txBox="1"/>
          <p:nvPr>
            <p:ph idx="4294967295" type="ctrTitle"/>
          </p:nvPr>
        </p:nvSpPr>
        <p:spPr>
          <a:xfrm rot="-605">
            <a:off x="213509" y="146561"/>
            <a:ext cx="85206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let’s play a game</a:t>
            </a:r>
            <a:endParaRPr/>
          </a:p>
        </p:txBody>
      </p:sp>
      <p:pic>
        <p:nvPicPr>
          <p:cNvPr id="736" name="Google Shape;7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00" y="800475"/>
            <a:ext cx="7752873" cy="3963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0"/>
          <p:cNvSpPr txBox="1"/>
          <p:nvPr>
            <p:ph idx="4294967295" type="ctrTitle"/>
          </p:nvPr>
        </p:nvSpPr>
        <p:spPr>
          <a:xfrm>
            <a:off x="311708" y="1942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Agile Basics</a:t>
            </a:r>
            <a:endParaRPr sz="5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1"/>
          <p:cNvSpPr txBox="1"/>
          <p:nvPr>
            <p:ph idx="4294967295" type="title"/>
          </p:nvPr>
        </p:nvSpPr>
        <p:spPr>
          <a:xfrm>
            <a:off x="524450" y="1458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Agile ?</a:t>
            </a:r>
            <a:endParaRPr/>
          </a:p>
        </p:txBody>
      </p:sp>
      <p:sp>
        <p:nvSpPr>
          <p:cNvPr id="747" name="Google Shape;747;p31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-GB"/>
              <a:t>Methodology for p</a:t>
            </a:r>
            <a:r>
              <a:rPr lang="en-GB"/>
              <a:t>roject management &amp; 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-GB"/>
              <a:t>Iterative approach (small increments)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&gt;"/>
            </a:pPr>
            <a:r>
              <a:rPr lang="en-GB"/>
              <a:t>Continuous evaluation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748" name="Google Shape;7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25" y="2437275"/>
            <a:ext cx="4714950" cy="23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1"/>
          <p:cNvSpPr/>
          <p:nvPr/>
        </p:nvSpPr>
        <p:spPr>
          <a:xfrm>
            <a:off x="4454825" y="3454750"/>
            <a:ext cx="6723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4" name="Google Shape;754;p32"/>
          <p:cNvCxnSpPr/>
          <p:nvPr/>
        </p:nvCxnSpPr>
        <p:spPr>
          <a:xfrm>
            <a:off x="7623638" y="1209700"/>
            <a:ext cx="11400" cy="359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2"/>
          <p:cNvCxnSpPr/>
          <p:nvPr/>
        </p:nvCxnSpPr>
        <p:spPr>
          <a:xfrm>
            <a:off x="6006063" y="1209700"/>
            <a:ext cx="11400" cy="359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6" name="Google Shape;756;p32"/>
          <p:cNvSpPr txBox="1"/>
          <p:nvPr>
            <p:ph idx="4294967295" type="title"/>
          </p:nvPr>
        </p:nvSpPr>
        <p:spPr>
          <a:xfrm>
            <a:off x="336300" y="762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Principles &amp; Practices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32"/>
          <p:cNvCxnSpPr>
            <a:stCxn id="758" idx="0"/>
          </p:cNvCxnSpPr>
          <p:nvPr/>
        </p:nvCxnSpPr>
        <p:spPr>
          <a:xfrm>
            <a:off x="4572000" y="1152475"/>
            <a:ext cx="11400" cy="359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9" name="Google Shape;759;p32"/>
          <p:cNvSpPr/>
          <p:nvPr/>
        </p:nvSpPr>
        <p:spPr>
          <a:xfrm>
            <a:off x="5943000" y="20700"/>
            <a:ext cx="1410000" cy="465300"/>
          </a:xfrm>
          <a:prstGeom prst="wedgeEllipseCallout">
            <a:avLst>
              <a:gd fmla="val 35114" name="adj1"/>
              <a:gd fmla="val 73771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Titillium Web"/>
                <a:ea typeface="Titillium Web"/>
                <a:cs typeface="Titillium Web"/>
                <a:sym typeface="Titillium Web"/>
              </a:rPr>
              <a:t>Which benefits ?</a:t>
            </a:r>
            <a:endParaRPr b="1"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60" name="Google Shape;7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675" y="823600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275" y="823611"/>
            <a:ext cx="412026" cy="41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6875" y="823600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32"/>
          <p:cNvPicPr preferRelativeResize="0"/>
          <p:nvPr/>
        </p:nvPicPr>
        <p:blipFill rotWithShape="1">
          <a:blip r:embed="rId6">
            <a:alphaModFix/>
          </a:blip>
          <a:srcRect b="5052" l="0" r="10104" t="5052"/>
          <a:stretch/>
        </p:blipFill>
        <p:spPr>
          <a:xfrm>
            <a:off x="3709961" y="823600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675" y="1704925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6675" y="1704925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56288" y="2554813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09950" y="1683975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01688" y="2554813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20363" y="2554825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56863" y="2554825"/>
            <a:ext cx="412026" cy="41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56875" y="1704937"/>
            <a:ext cx="412026" cy="412026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2"/>
          <p:cNvSpPr txBox="1"/>
          <p:nvPr/>
        </p:nvSpPr>
        <p:spPr>
          <a:xfrm>
            <a:off x="726988" y="1202275"/>
            <a:ext cx="7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 satisfaction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3" name="Google Shape;773;p32"/>
          <p:cNvSpPr txBox="1"/>
          <p:nvPr/>
        </p:nvSpPr>
        <p:spPr>
          <a:xfrm>
            <a:off x="1577625" y="1202275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Open to constant change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4" name="Google Shape;774;p32"/>
          <p:cNvSpPr txBox="1"/>
          <p:nvPr/>
        </p:nvSpPr>
        <p:spPr>
          <a:xfrm>
            <a:off x="2517663" y="1202275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Delivering frequent value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5" name="Google Shape;775;p32"/>
          <p:cNvSpPr txBox="1"/>
          <p:nvPr/>
        </p:nvSpPr>
        <p:spPr>
          <a:xfrm>
            <a:off x="3458325" y="1202275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Daily collaboration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6" name="Google Shape;776;p32"/>
          <p:cNvSpPr txBox="1"/>
          <p:nvPr/>
        </p:nvSpPr>
        <p:spPr>
          <a:xfrm>
            <a:off x="673138" y="2096000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Motivated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team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7" name="Google Shape;777;p32"/>
          <p:cNvSpPr txBox="1"/>
          <p:nvPr/>
        </p:nvSpPr>
        <p:spPr>
          <a:xfrm>
            <a:off x="2505225" y="2096000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Progress measurement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1605025" y="2095988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Face-to-face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communication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79" name="Google Shape;779;p32"/>
          <p:cNvSpPr txBox="1"/>
          <p:nvPr/>
        </p:nvSpPr>
        <p:spPr>
          <a:xfrm>
            <a:off x="3504638" y="2115088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Sustainable work pace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673138" y="4466400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Iterative development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1" name="Google Shape;781;p32"/>
          <p:cNvSpPr txBox="1"/>
          <p:nvPr/>
        </p:nvSpPr>
        <p:spPr>
          <a:xfrm>
            <a:off x="1610725" y="2994575"/>
            <a:ext cx="91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Simplicity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2" name="Google Shape;782;p32"/>
          <p:cNvSpPr txBox="1"/>
          <p:nvPr/>
        </p:nvSpPr>
        <p:spPr>
          <a:xfrm>
            <a:off x="2548288" y="2966850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Self-organized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team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3" name="Google Shape;783;p32"/>
          <p:cNvSpPr txBox="1"/>
          <p:nvPr/>
        </p:nvSpPr>
        <p:spPr>
          <a:xfrm>
            <a:off x="3527088" y="2966850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Continuous improvement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84" name="Google Shape;784;p32"/>
          <p:cNvCxnSpPr/>
          <p:nvPr/>
        </p:nvCxnSpPr>
        <p:spPr>
          <a:xfrm flipH="1" rot="10800000">
            <a:off x="241050" y="3533850"/>
            <a:ext cx="4194900" cy="1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5" name="Google Shape;785;p3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54200" y="3811600"/>
            <a:ext cx="553199" cy="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154888" y="3888300"/>
            <a:ext cx="578100" cy="5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420525" y="3888300"/>
            <a:ext cx="578100" cy="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32"/>
          <p:cNvSpPr txBox="1"/>
          <p:nvPr/>
        </p:nvSpPr>
        <p:spPr>
          <a:xfrm>
            <a:off x="673138" y="2953800"/>
            <a:ext cx="91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Technical excellence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9" name="Google Shape;789;p32"/>
          <p:cNvSpPr txBox="1"/>
          <p:nvPr/>
        </p:nvSpPr>
        <p:spPr>
          <a:xfrm>
            <a:off x="1943700" y="4528050"/>
            <a:ext cx="91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Daily meetings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0" name="Google Shape;790;p32"/>
          <p:cNvSpPr txBox="1"/>
          <p:nvPr/>
        </p:nvSpPr>
        <p:spPr>
          <a:xfrm>
            <a:off x="3166362" y="4528050"/>
            <a:ext cx="109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 Management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tools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1" name="Google Shape;791;p32"/>
          <p:cNvSpPr txBox="1"/>
          <p:nvPr/>
        </p:nvSpPr>
        <p:spPr>
          <a:xfrm rot="-5400000">
            <a:off x="-47525" y="1766575"/>
            <a:ext cx="10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Principles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2" name="Google Shape;792;p32"/>
          <p:cNvSpPr txBox="1"/>
          <p:nvPr/>
        </p:nvSpPr>
        <p:spPr>
          <a:xfrm rot="-5400000">
            <a:off x="-30950" y="4088150"/>
            <a:ext cx="10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Practices</a:t>
            </a:r>
            <a:endParaRPr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93" name="Google Shape;793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015150" y="448000"/>
            <a:ext cx="1219300" cy="12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2"/>
          <p:cNvSpPr/>
          <p:nvPr/>
        </p:nvSpPr>
        <p:spPr>
          <a:xfrm>
            <a:off x="7512575" y="-6375"/>
            <a:ext cx="1005000" cy="351600"/>
          </a:xfrm>
          <a:prstGeom prst="wedgeEllipseCallout">
            <a:avLst>
              <a:gd fmla="val -27796" name="adj1"/>
              <a:gd fmla="val 80136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Titillium Web"/>
                <a:ea typeface="Titillium Web"/>
                <a:cs typeface="Titillium Web"/>
                <a:sym typeface="Titillium Web"/>
              </a:rPr>
              <a:t>What can I expect ?</a:t>
            </a:r>
            <a:endParaRPr b="1"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5" name="Google Shape;795;p32"/>
          <p:cNvSpPr txBox="1"/>
          <p:nvPr/>
        </p:nvSpPr>
        <p:spPr>
          <a:xfrm>
            <a:off x="4764162" y="4728100"/>
            <a:ext cx="10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Team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6" name="Google Shape;796;p32"/>
          <p:cNvSpPr txBox="1"/>
          <p:nvPr/>
        </p:nvSpPr>
        <p:spPr>
          <a:xfrm>
            <a:off x="6213987" y="4756650"/>
            <a:ext cx="10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Product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7" name="Google Shape;797;p32"/>
          <p:cNvSpPr txBox="1"/>
          <p:nvPr/>
        </p:nvSpPr>
        <p:spPr>
          <a:xfrm>
            <a:off x="7787987" y="4728100"/>
            <a:ext cx="109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Customer</a:t>
            </a:r>
            <a:endParaRPr sz="8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8" name="Google Shape;798;p32"/>
          <p:cNvSpPr/>
          <p:nvPr/>
        </p:nvSpPr>
        <p:spPr>
          <a:xfrm>
            <a:off x="4663050" y="1050813"/>
            <a:ext cx="721800" cy="57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Time will be better managed</a:t>
            </a:r>
            <a:endParaRPr sz="1000">
              <a:highlight>
                <a:srgbClr val="FFFF00"/>
              </a:highlight>
            </a:endParaRPr>
          </a:p>
        </p:txBody>
      </p:sp>
      <p:sp>
        <p:nvSpPr>
          <p:cNvPr id="799" name="Google Shape;799;p32"/>
          <p:cNvSpPr/>
          <p:nvPr/>
        </p:nvSpPr>
        <p:spPr>
          <a:xfrm>
            <a:off x="4663025" y="1704925"/>
            <a:ext cx="721800" cy="57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highlight>
                  <a:srgbClr val="FFFF00"/>
                </a:highlight>
              </a:rPr>
              <a:t>Customer satisfaction &gt; no fire / no resign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800" name="Google Shape;800;p32"/>
          <p:cNvSpPr/>
          <p:nvPr/>
        </p:nvSpPr>
        <p:spPr>
          <a:xfrm>
            <a:off x="4711088" y="2387975"/>
            <a:ext cx="721800" cy="57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highlight>
                  <a:srgbClr val="FFFF00"/>
                </a:highlight>
              </a:rPr>
              <a:t>Feedback &gt; mutual help + alignment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801" name="Google Shape;801;p32"/>
          <p:cNvSpPr/>
          <p:nvPr/>
        </p:nvSpPr>
        <p:spPr>
          <a:xfrm>
            <a:off x="4663050" y="3037375"/>
            <a:ext cx="721800" cy="57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highlight>
                  <a:srgbClr val="FFFF00"/>
                </a:highlight>
              </a:rPr>
              <a:t>Efficient usage of the time</a:t>
            </a:r>
            <a:endParaRPr sz="900">
              <a:highlight>
                <a:srgbClr val="FFFF00"/>
              </a:highlight>
            </a:endParaRPr>
          </a:p>
        </p:txBody>
      </p:sp>
      <p:sp>
        <p:nvSpPr>
          <p:cNvPr id="802" name="Google Shape;802;p32"/>
          <p:cNvSpPr/>
          <p:nvPr/>
        </p:nvSpPr>
        <p:spPr>
          <a:xfrm>
            <a:off x="4641450" y="3686775"/>
            <a:ext cx="721800" cy="57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highlight>
                  <a:srgbClr val="FFFF00"/>
                </a:highlight>
              </a:rPr>
              <a:t>Coverage if someone is off / behind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803" name="Google Shape;803;p32"/>
          <p:cNvSpPr/>
          <p:nvPr/>
        </p:nvSpPr>
        <p:spPr>
          <a:xfrm>
            <a:off x="5284275" y="4150000"/>
            <a:ext cx="721800" cy="57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highlight>
                  <a:srgbClr val="FFFF00"/>
                </a:highlight>
              </a:rPr>
              <a:t>Reduce stress level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804" name="Google Shape;804;p32"/>
          <p:cNvSpPr/>
          <p:nvPr/>
        </p:nvSpPr>
        <p:spPr>
          <a:xfrm>
            <a:off x="5311600" y="2044100"/>
            <a:ext cx="721800" cy="57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highlight>
                  <a:srgbClr val="FFFF00"/>
                </a:highlight>
              </a:rPr>
              <a:t>Decrease frustration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805" name="Google Shape;805;p32"/>
          <p:cNvSpPr/>
          <p:nvPr/>
        </p:nvSpPr>
        <p:spPr>
          <a:xfrm>
            <a:off x="5284275" y="2819850"/>
            <a:ext cx="721800" cy="57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highlight>
                  <a:srgbClr val="FFFF00"/>
                </a:highlight>
              </a:rPr>
              <a:t>Good atmosphere / cohesion</a:t>
            </a:r>
            <a:endParaRPr sz="800">
              <a:highlight>
                <a:srgbClr val="FFFF00"/>
              </a:highlight>
            </a:endParaRPr>
          </a:p>
        </p:txBody>
      </p:sp>
      <p:sp>
        <p:nvSpPr>
          <p:cNvPr id="806" name="Google Shape;806;p32"/>
          <p:cNvSpPr/>
          <p:nvPr/>
        </p:nvSpPr>
        <p:spPr>
          <a:xfrm>
            <a:off x="6076650" y="952175"/>
            <a:ext cx="721800" cy="57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Increase business value</a:t>
            </a:r>
            <a:endParaRPr sz="800"/>
          </a:p>
        </p:txBody>
      </p:sp>
      <p:sp>
        <p:nvSpPr>
          <p:cNvPr id="807" name="Google Shape;807;p32"/>
          <p:cNvSpPr/>
          <p:nvPr/>
        </p:nvSpPr>
        <p:spPr>
          <a:xfrm>
            <a:off x="6213975" y="1657025"/>
            <a:ext cx="721800" cy="57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Adequate scope</a:t>
            </a:r>
            <a:endParaRPr sz="800"/>
          </a:p>
        </p:txBody>
      </p:sp>
      <p:sp>
        <p:nvSpPr>
          <p:cNvPr id="808" name="Google Shape;808;p32"/>
          <p:cNvSpPr/>
          <p:nvPr/>
        </p:nvSpPr>
        <p:spPr>
          <a:xfrm>
            <a:off x="6167375" y="2332275"/>
            <a:ext cx="721800" cy="57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Quick prototyping</a:t>
            </a:r>
            <a:endParaRPr sz="800"/>
          </a:p>
        </p:txBody>
      </p:sp>
      <p:sp>
        <p:nvSpPr>
          <p:cNvPr id="809" name="Google Shape;809;p32"/>
          <p:cNvSpPr/>
          <p:nvPr/>
        </p:nvSpPr>
        <p:spPr>
          <a:xfrm>
            <a:off x="6105650" y="3712375"/>
            <a:ext cx="721800" cy="57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Easier maintenance</a:t>
            </a:r>
            <a:endParaRPr sz="800"/>
          </a:p>
        </p:txBody>
      </p:sp>
      <p:sp>
        <p:nvSpPr>
          <p:cNvPr id="810" name="Google Shape;810;p32"/>
          <p:cNvSpPr/>
          <p:nvPr/>
        </p:nvSpPr>
        <p:spPr>
          <a:xfrm>
            <a:off x="6143350" y="3007525"/>
            <a:ext cx="721800" cy="57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Better version management</a:t>
            </a:r>
            <a:endParaRPr sz="800"/>
          </a:p>
        </p:txBody>
      </p:sp>
      <p:sp>
        <p:nvSpPr>
          <p:cNvPr id="811" name="Google Shape;811;p32"/>
          <p:cNvSpPr/>
          <p:nvPr/>
        </p:nvSpPr>
        <p:spPr>
          <a:xfrm>
            <a:off x="7764925" y="1792025"/>
            <a:ext cx="721800" cy="578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Keep track on the progress</a:t>
            </a:r>
            <a:endParaRPr sz="800"/>
          </a:p>
        </p:txBody>
      </p:sp>
      <p:sp>
        <p:nvSpPr>
          <p:cNvPr id="812" name="Google Shape;812;p32"/>
          <p:cNvSpPr/>
          <p:nvPr/>
        </p:nvSpPr>
        <p:spPr>
          <a:xfrm>
            <a:off x="7764925" y="2480125"/>
            <a:ext cx="721800" cy="578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Customer satisfaction</a:t>
            </a:r>
            <a:endParaRPr sz="800"/>
          </a:p>
        </p:txBody>
      </p:sp>
      <p:sp>
        <p:nvSpPr>
          <p:cNvPr id="813" name="Google Shape;813;p32"/>
          <p:cNvSpPr/>
          <p:nvPr/>
        </p:nvSpPr>
        <p:spPr>
          <a:xfrm>
            <a:off x="6883500" y="3345725"/>
            <a:ext cx="721800" cy="578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Valuable product</a:t>
            </a:r>
            <a:endParaRPr sz="800"/>
          </a:p>
        </p:txBody>
      </p:sp>
      <p:sp>
        <p:nvSpPr>
          <p:cNvPr id="814" name="Google Shape;814;p32"/>
          <p:cNvSpPr/>
          <p:nvPr/>
        </p:nvSpPr>
        <p:spPr>
          <a:xfrm>
            <a:off x="7787975" y="3168213"/>
            <a:ext cx="721800" cy="578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Product Adoption</a:t>
            </a:r>
            <a:endParaRPr sz="800"/>
          </a:p>
        </p:txBody>
      </p:sp>
      <p:sp>
        <p:nvSpPr>
          <p:cNvPr id="815" name="Google Shape;815;p32"/>
          <p:cNvSpPr/>
          <p:nvPr/>
        </p:nvSpPr>
        <p:spPr>
          <a:xfrm>
            <a:off x="7764925" y="3871038"/>
            <a:ext cx="721800" cy="5781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The product arrives quicker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3"/>
          <p:cNvSpPr txBox="1"/>
          <p:nvPr>
            <p:ph idx="4294967295" type="title"/>
          </p:nvPr>
        </p:nvSpPr>
        <p:spPr>
          <a:xfrm>
            <a:off x="336300" y="1524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Agile Team : Roles</a:t>
            </a:r>
            <a:endParaRPr/>
          </a:p>
        </p:txBody>
      </p:sp>
      <p:pic>
        <p:nvPicPr>
          <p:cNvPr id="821" name="Google Shape;8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825" y="1884588"/>
            <a:ext cx="1522749" cy="15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75" y="1840625"/>
            <a:ext cx="1522749" cy="15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9675" y="1800350"/>
            <a:ext cx="1603301" cy="1603276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33"/>
          <p:cNvSpPr txBox="1"/>
          <p:nvPr/>
        </p:nvSpPr>
        <p:spPr>
          <a:xfrm>
            <a:off x="798150" y="13204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Product Owner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5" name="Google Shape;825;p33"/>
          <p:cNvSpPr txBox="1"/>
          <p:nvPr/>
        </p:nvSpPr>
        <p:spPr>
          <a:xfrm>
            <a:off x="3651000" y="13204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Scrum Master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6" name="Google Shape;826;p33"/>
          <p:cNvSpPr txBox="1"/>
          <p:nvPr/>
        </p:nvSpPr>
        <p:spPr>
          <a:xfrm>
            <a:off x="6544125" y="1363575"/>
            <a:ext cx="16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Team Members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27" name="Google Shape;827;p33"/>
          <p:cNvSpPr/>
          <p:nvPr/>
        </p:nvSpPr>
        <p:spPr>
          <a:xfrm>
            <a:off x="2582625" y="2427100"/>
            <a:ext cx="918300" cy="349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3"/>
          <p:cNvSpPr/>
          <p:nvPr/>
        </p:nvSpPr>
        <p:spPr>
          <a:xfrm>
            <a:off x="5435475" y="2427100"/>
            <a:ext cx="918300" cy="349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3"/>
          <p:cNvSpPr txBox="1"/>
          <p:nvPr/>
        </p:nvSpPr>
        <p:spPr>
          <a:xfrm>
            <a:off x="3569700" y="3571250"/>
            <a:ext cx="179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Keeper of Scrum Process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Facilitator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0" name="Google Shape;830;p33"/>
          <p:cNvSpPr txBox="1"/>
          <p:nvPr/>
        </p:nvSpPr>
        <p:spPr>
          <a:xfrm>
            <a:off x="175050" y="3571250"/>
            <a:ext cx="288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Product Vision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Planification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Link between customer and team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1" name="Google Shape;831;p33"/>
          <p:cNvSpPr txBox="1"/>
          <p:nvPr/>
        </p:nvSpPr>
        <p:spPr>
          <a:xfrm>
            <a:off x="6462825" y="3571250"/>
            <a:ext cx="179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Delivery</a:t>
            </a: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4"/>
          <p:cNvSpPr txBox="1"/>
          <p:nvPr>
            <p:ph idx="4294967295" type="title"/>
          </p:nvPr>
        </p:nvSpPr>
        <p:spPr>
          <a:xfrm>
            <a:off x="260100" y="2286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Persona: description of a typical end-user</a:t>
            </a: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339200" y="1143943"/>
            <a:ext cx="1998900" cy="339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5805906" y="1143950"/>
            <a:ext cx="1998900" cy="339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3572561" y="1143943"/>
            <a:ext cx="1998900" cy="3398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34"/>
          <p:cNvCxnSpPr/>
          <p:nvPr/>
        </p:nvCxnSpPr>
        <p:spPr>
          <a:xfrm>
            <a:off x="1344675" y="1645500"/>
            <a:ext cx="19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4"/>
          <p:cNvCxnSpPr/>
          <p:nvPr/>
        </p:nvCxnSpPr>
        <p:spPr>
          <a:xfrm>
            <a:off x="3574500" y="1645500"/>
            <a:ext cx="19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34"/>
          <p:cNvCxnSpPr/>
          <p:nvPr/>
        </p:nvCxnSpPr>
        <p:spPr>
          <a:xfrm>
            <a:off x="5805900" y="1645500"/>
            <a:ext cx="19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43" name="Google Shape;8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0375" y="1241025"/>
            <a:ext cx="360900" cy="3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639225" y="1241025"/>
            <a:ext cx="360900" cy="3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525" y="1241025"/>
            <a:ext cx="360900" cy="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34"/>
          <p:cNvSpPr txBox="1"/>
          <p:nvPr/>
        </p:nvSpPr>
        <p:spPr>
          <a:xfrm>
            <a:off x="1820200" y="1221375"/>
            <a:ext cx="13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Picture &amp; Name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7" name="Google Shape;847;p34"/>
          <p:cNvSpPr txBox="1"/>
          <p:nvPr/>
        </p:nvSpPr>
        <p:spPr>
          <a:xfrm>
            <a:off x="4098875" y="1221375"/>
            <a:ext cx="13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Details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8" name="Google Shape;848;p34"/>
          <p:cNvSpPr txBox="1"/>
          <p:nvPr/>
        </p:nvSpPr>
        <p:spPr>
          <a:xfrm>
            <a:off x="6328350" y="1221375"/>
            <a:ext cx="13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Goal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49" name="Google Shape;849;p34"/>
          <p:cNvPicPr preferRelativeResize="0"/>
          <p:nvPr/>
        </p:nvPicPr>
        <p:blipFill rotWithShape="1">
          <a:blip r:embed="rId6">
            <a:alphaModFix/>
          </a:blip>
          <a:srcRect b="28972" l="19109" r="12518" t="0"/>
          <a:stretch/>
        </p:blipFill>
        <p:spPr>
          <a:xfrm>
            <a:off x="1640375" y="1761950"/>
            <a:ext cx="1403601" cy="1619588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34"/>
          <p:cNvSpPr txBox="1"/>
          <p:nvPr/>
        </p:nvSpPr>
        <p:spPr>
          <a:xfrm>
            <a:off x="1628900" y="3591400"/>
            <a:ext cx="14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tillium Web"/>
                <a:ea typeface="Titillium Web"/>
                <a:cs typeface="Titillium Web"/>
                <a:sym typeface="Titillium Web"/>
              </a:rPr>
              <a:t>James Bond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1" name="Google Shape;851;p34"/>
          <p:cNvSpPr txBox="1"/>
          <p:nvPr/>
        </p:nvSpPr>
        <p:spPr>
          <a:xfrm>
            <a:off x="3645850" y="1771225"/>
            <a:ext cx="184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2149" lvl="0" marL="89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Gender: Male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2149" lvl="0" marL="89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Age: 68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2149" lvl="0" marL="89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Country: UK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2149" lvl="0" marL="89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Job title: Spy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2149" lvl="0" marL="89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Employer: British secret services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2149" lvl="0" marL="89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Income: very high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3724950" y="2711375"/>
            <a:ext cx="181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Titillium Web"/>
                <a:ea typeface="Titillium Web"/>
                <a:cs typeface="Titillium Web"/>
                <a:sym typeface="Titillium Web"/>
              </a:rPr>
              <a:t>Affinities</a:t>
            </a: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: guns, gadgets, cars, luxury, tech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latin typeface="Titillium Web"/>
                <a:ea typeface="Titillium Web"/>
                <a:cs typeface="Titillium Web"/>
                <a:sym typeface="Titillium Web"/>
              </a:rPr>
              <a:t>Attitude</a:t>
            </a: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: very smart, alpha male, loves women, athletic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5924550" y="1761950"/>
            <a:ext cx="1694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Would like to buy a new watch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The watch must :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4775" lvl="0" marL="134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Be innovative / original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4775" lvl="0" marL="134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Include new tech features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4775" lvl="0" marL="134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Include precious materials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4775" lvl="0" marL="134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Be waterproof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104775" lvl="0" marL="134999" rtl="0" algn="l">
              <a:spcBef>
                <a:spcPts val="0"/>
              </a:spcBef>
              <a:spcAft>
                <a:spcPts val="0"/>
              </a:spcAft>
              <a:buSzPts val="900"/>
              <a:buFont typeface="Titillium Web"/>
              <a:buChar char="●"/>
            </a:pPr>
            <a:r>
              <a:rPr lang="en-GB" sz="900">
                <a:latin typeface="Titillium Web"/>
                <a:ea typeface="Titillium Web"/>
                <a:cs typeface="Titillium Web"/>
                <a:sym typeface="Titillium Web"/>
              </a:rPr>
              <a:t>Be elegant (design is very important)</a:t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5"/>
          <p:cNvSpPr txBox="1"/>
          <p:nvPr>
            <p:ph idx="4294967295" type="body"/>
          </p:nvPr>
        </p:nvSpPr>
        <p:spPr>
          <a:xfrm>
            <a:off x="311700" y="923875"/>
            <a:ext cx="8520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-GB"/>
              <a:t>Imagine an innovative Tech project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-GB"/>
              <a:t>Define the roles within your team (Product Owner, Scrum Master, Dev Team)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✓"/>
            </a:pPr>
            <a:r>
              <a:rPr lang="en-GB"/>
              <a:t>Define your target persona (at least two)</a:t>
            </a:r>
            <a:endParaRPr/>
          </a:p>
        </p:txBody>
      </p:sp>
      <p:sp>
        <p:nvSpPr>
          <p:cNvPr id="859" name="Google Shape;859;p35"/>
          <p:cNvSpPr txBox="1"/>
          <p:nvPr>
            <p:ph idx="4294967295" type="title"/>
          </p:nvPr>
        </p:nvSpPr>
        <p:spPr>
          <a:xfrm>
            <a:off x="260100" y="152400"/>
            <a:ext cx="81876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your turn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22E3D"/>
      </a:dk1>
      <a:lt1>
        <a:srgbClr val="FFFFFF"/>
      </a:lt1>
      <a:dk2>
        <a:srgbClr val="5BC0CB"/>
      </a:dk2>
      <a:lt2>
        <a:srgbClr val="7CCDD5"/>
      </a:lt2>
      <a:accent1>
        <a:srgbClr val="9DD9E0"/>
      </a:accent1>
      <a:accent2>
        <a:srgbClr val="BDE6EA"/>
      </a:accent2>
      <a:accent3>
        <a:srgbClr val="DEF2F5"/>
      </a:accent3>
      <a:accent4>
        <a:srgbClr val="4E5864"/>
      </a:accent4>
      <a:accent5>
        <a:srgbClr val="7A828B"/>
      </a:accent5>
      <a:accent6>
        <a:srgbClr val="A2A7AE"/>
      </a:accent6>
      <a:hlink>
        <a:srgbClr val="BDC0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