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55967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6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178222"/>
            <a:ext cx="6425724" cy="2506427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3781306"/>
            <a:ext cx="5669756" cy="1738167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5D9E-303A-4212-8CD6-C228977F7432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86F9-A1BE-4A4F-9A6E-DA24749FE10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1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5D9E-303A-4212-8CD6-C228977F7432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86F9-A1BE-4A4F-9A6E-DA24749FE10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6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383297"/>
            <a:ext cx="1630055" cy="610108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383297"/>
            <a:ext cx="4795669" cy="610108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5D9E-303A-4212-8CD6-C228977F7432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86F9-A1BE-4A4F-9A6E-DA24749FE10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6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5D9E-303A-4212-8CD6-C228977F7432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86F9-A1BE-4A4F-9A6E-DA24749FE10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7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794831"/>
            <a:ext cx="6520220" cy="2994714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4817876"/>
            <a:ext cx="6520220" cy="1574849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5D9E-303A-4212-8CD6-C228977F7432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86F9-A1BE-4A4F-9A6E-DA24749FE10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5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916484"/>
            <a:ext cx="3212862" cy="45678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916484"/>
            <a:ext cx="3212862" cy="45678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5D9E-303A-4212-8CD6-C228977F7432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86F9-A1BE-4A4F-9A6E-DA24749FE10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83299"/>
            <a:ext cx="6520220" cy="1391534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764832"/>
            <a:ext cx="3198096" cy="86491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2629749"/>
            <a:ext cx="3198096" cy="386796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764832"/>
            <a:ext cx="3213847" cy="86491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2629749"/>
            <a:ext cx="3213847" cy="386796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5D9E-303A-4212-8CD6-C228977F7432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86F9-A1BE-4A4F-9A6E-DA24749FE10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6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5D9E-303A-4212-8CD6-C228977F7432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86F9-A1BE-4A4F-9A6E-DA24749FE10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9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5D9E-303A-4212-8CD6-C228977F7432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86F9-A1BE-4A4F-9A6E-DA24749FE10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0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79954"/>
            <a:ext cx="2438192" cy="167984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036570"/>
            <a:ext cx="3827085" cy="5116178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159794"/>
            <a:ext cx="2438192" cy="4001285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5D9E-303A-4212-8CD6-C228977F7432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86F9-A1BE-4A4F-9A6E-DA24749FE10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79954"/>
            <a:ext cx="2438192" cy="167984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036570"/>
            <a:ext cx="3827085" cy="5116178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159794"/>
            <a:ext cx="2438192" cy="4001285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5D9E-303A-4212-8CD6-C228977F7432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86F9-A1BE-4A4F-9A6E-DA24749FE10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383299"/>
            <a:ext cx="6520220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916484"/>
            <a:ext cx="6520220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6672698"/>
            <a:ext cx="170092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75D9E-303A-4212-8CD6-C228977F7432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6672698"/>
            <a:ext cx="255139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6672698"/>
            <a:ext cx="170092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686F9-A1BE-4A4F-9A6E-DA24749FE10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8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00169E0-DC02-413C-81A3-0E041280B8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59" y="-1"/>
            <a:ext cx="7238616" cy="719931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7A12AFF-0B9F-49B2-9EE6-55848EBFBA2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891" y="5041014"/>
            <a:ext cx="517459" cy="40469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D3D6CF3-5C86-4799-94D9-9E2E97471E9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1" y="5060064"/>
            <a:ext cx="205714" cy="213333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89C7494-435F-4B0F-9656-D5A725025D4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442" y="6097653"/>
            <a:ext cx="211810" cy="213333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F58E578C-F496-4F06-8620-B8BD2E16835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865" y="4389069"/>
            <a:ext cx="220952" cy="227048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3011897F-EB81-49C1-BA06-1E3AE92553B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336" y="5129837"/>
            <a:ext cx="227048" cy="22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049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141,7323"/>
  <p:tag name="LATEXADDIN" val="\documentclass{article}&#10;\usepackage{amsmath}&#10;\pagestyle{empty}&#10;\begin{document}&#10;\begin{equation*}&#10;\mathcal{A}_0&#10;\end{equation*}&#10;&#10;&#10;&#10;\end{document}"/>
  <p:tag name="IGUANATEXSIZE" val="20"/>
  <p:tag name="IGUANATEXCURSOR" val="126"/>
  <p:tag name="TRANSPARENCY" val="Vero"/>
  <p:tag name="FILENAME" val=""/>
  <p:tag name="LATEXENGINEID" val="0"/>
  <p:tag name="TEMPFOLDER" val=".\"/>
  <p:tag name="LATEXFORMHEIGHT" val="312"/>
  <p:tag name="LATEXFORMWIDTH" val="384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101,2373"/>
  <p:tag name="LATEXADDIN" val="\documentclass{article}&#10;\usepackage{amsmath}&#10;\pagestyle{empty}&#10;\begin{document}&#10;\begin{equation*}&#10;d_1&#10;\end{equation*}&#10;&#10;&#10;&#10;\end{document}"/>
  <p:tag name="IGUANATEXSIZE" val="20"/>
  <p:tag name="IGUANATEXCURSOR" val="101"/>
  <p:tag name="TRANSPARENCY" val="Vero"/>
  <p:tag name="FILENAME" val=""/>
  <p:tag name="LATEXENGINEID" val="0"/>
  <p:tag name="TEMPFOLDER" val=".\"/>
  <p:tag name="LATEXFORMHEIGHT" val="312"/>
  <p:tag name="LATEXFORMWIDTH" val="384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104,237"/>
  <p:tag name="LATEXADDIN" val="\documentclass{article}&#10;\usepackage{amsmath}&#10;\pagestyle{empty}&#10;\begin{document}&#10;\begin{equation*}&#10;d_2&#10;\end{equation*}&#10;&#10;&#10;&#10;\end{document}"/>
  <p:tag name="IGUANATEXSIZE" val="20"/>
  <p:tag name="IGUANATEXCURSOR" val="101"/>
  <p:tag name="TRANSPARENCY" val="Vero"/>
  <p:tag name="FILENAME" val=""/>
  <p:tag name="LATEXENGINEID" val="0"/>
  <p:tag name="TEMPFOLDER" val=".\"/>
  <p:tag name="LATEXFORMHEIGHT" val="312"/>
  <p:tag name="LATEXFORMWIDTH" val="384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08,7364"/>
  <p:tag name="LATEXADDIN" val="\documentclass{article}&#10;\usepackage{amsmath}&#10;\pagestyle{empty}&#10;\begin{document}&#10;\begin{equation*}&#10;\beta_1&#10;\end{equation*}&#10;&#10;&#10;&#10;\end{document}"/>
  <p:tag name="IGUANATEXSIZE" val="20"/>
  <p:tag name="IGUANATEXCURSOR" val="105"/>
  <p:tag name="TRANSPARENCY" val="Vero"/>
  <p:tag name="FILENAME" val=""/>
  <p:tag name="LATEXENGINEID" val="0"/>
  <p:tag name="TEMPFOLDER" val=".\"/>
  <p:tag name="LATEXFORMHEIGHT" val="312"/>
  <p:tag name="LATEXFORMWIDTH" val="384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1,7361"/>
  <p:tag name="LATEXADDIN" val="\documentclass{article}&#10;\usepackage{amsmath}&#10;\pagestyle{empty}&#10;\begin{document}&#10;\begin{equation*}&#10;\beta_2&#10;\end{equation*}&#10;&#10;&#10;&#10;\end{document}"/>
  <p:tag name="IGUANATEXSIZE" val="20"/>
  <p:tag name="IGUANATEXCURSOR" val="105"/>
  <p:tag name="TRANSPARENCY" val="Vero"/>
  <p:tag name="FILENAME" val=""/>
  <p:tag name="LATEXENGINEID" val="0"/>
  <p:tag name="TEMPFOLDER" val=".\"/>
  <p:tag name="LATEXFORMHEIGHT" val="312"/>
  <p:tag name="LATEXFORMWIDTH" val="384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Personalizzato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Formaggio</dc:creator>
  <cp:lastModifiedBy>Francesco Formaggio</cp:lastModifiedBy>
  <cp:revision>6</cp:revision>
  <dcterms:created xsi:type="dcterms:W3CDTF">2019-04-01T14:59:26Z</dcterms:created>
  <dcterms:modified xsi:type="dcterms:W3CDTF">2019-04-02T07:51:44Z</dcterms:modified>
</cp:coreProperties>
</file>