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5"/>
  </p:handoutMasterIdLst>
  <p:sldIdLst>
    <p:sldId id="256" r:id="rId3"/>
    <p:sldId id="257" r:id="rId4"/>
    <p:sldId id="258" r:id="rId5"/>
    <p:sldId id="259" r:id="rId6"/>
    <p:sldId id="260" r:id="rId7"/>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9845" y="-40640"/>
            <a:ext cx="12221210" cy="6918960"/>
          </a:xfrm>
          <a:prstGeom prst="rect">
            <a:avLst/>
          </a:prstGeom>
          <a:gradFill>
            <a:gsLst>
              <a:gs pos="0">
                <a:srgbClr val="007BD3"/>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5" name="Picture 4" descr="Knust_seal-removebg-preview"/>
          <p:cNvPicPr>
            <a:picLocks noChangeAspect="1"/>
          </p:cNvPicPr>
          <p:nvPr/>
        </p:nvPicPr>
        <p:blipFill>
          <a:blip r:embed="rId1"/>
          <a:stretch>
            <a:fillRect/>
          </a:stretch>
        </p:blipFill>
        <p:spPr>
          <a:xfrm>
            <a:off x="5678170" y="620395"/>
            <a:ext cx="804545" cy="1195070"/>
          </a:xfrm>
          <a:prstGeom prst="rect">
            <a:avLst/>
          </a:prstGeom>
        </p:spPr>
      </p:pic>
      <p:sp>
        <p:nvSpPr>
          <p:cNvPr id="3" name="Subtitle 2"/>
          <p:cNvSpPr>
            <a:spLocks noGrp="1"/>
          </p:cNvSpPr>
          <p:nvPr>
            <p:ph type="subTitle" idx="1"/>
          </p:nvPr>
        </p:nvSpPr>
        <p:spPr>
          <a:xfrm>
            <a:off x="3105468" y="2901950"/>
            <a:ext cx="5949950" cy="420370"/>
          </a:xfrm>
        </p:spPr>
        <p:txBody>
          <a:bodyPr>
            <a:normAutofit fontScale="90000" lnSpcReduction="10000"/>
          </a:bodyPr>
          <a:lstStyle/>
          <a:p>
            <a:pPr algn="ctr"/>
            <a:r>
              <a:rPr lang="en-US">
                <a:solidFill>
                  <a:schemeClr val="bg1"/>
                </a:solidFill>
                <a:latin typeface="Montserrat Light" panose="00000400000000000000" charset="0"/>
                <a:cs typeface="Montserrat Light" panose="00000400000000000000" charset="0"/>
              </a:rPr>
              <a:t>A PROJECT MANAGEMENT APP</a:t>
            </a:r>
            <a:endParaRPr lang="en-US">
              <a:solidFill>
                <a:schemeClr val="bg1"/>
              </a:solidFill>
              <a:latin typeface="Montserrat Light" panose="00000400000000000000" charset="0"/>
              <a:cs typeface="Montserrat Light" panose="00000400000000000000" charset="0"/>
            </a:endParaRPr>
          </a:p>
        </p:txBody>
      </p:sp>
      <p:sp>
        <p:nvSpPr>
          <p:cNvPr id="6" name="Subtitle 2"/>
          <p:cNvSpPr>
            <a:spLocks noGrp="1"/>
          </p:cNvSpPr>
          <p:nvPr/>
        </p:nvSpPr>
        <p:spPr>
          <a:xfrm>
            <a:off x="4099243" y="3306445"/>
            <a:ext cx="3962400" cy="3003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335">
                <a:solidFill>
                  <a:schemeClr val="bg1"/>
                </a:solidFill>
                <a:latin typeface="Montserrat Light" panose="00000400000000000000" charset="0"/>
                <a:cs typeface="Montserrat Light" panose="00000400000000000000" charset="0"/>
              </a:rPr>
              <a:t>COMPUTER SCIENCE DEPARTMENT,KNUST</a:t>
            </a:r>
            <a:endParaRPr lang="en-US" sz="1335">
              <a:solidFill>
                <a:schemeClr val="bg1"/>
              </a:solidFill>
              <a:latin typeface="Montserrat Light" panose="00000400000000000000" charset="0"/>
              <a:cs typeface="Montserrat Light" panose="00000400000000000000" charset="0"/>
            </a:endParaRPr>
          </a:p>
        </p:txBody>
      </p:sp>
      <p:sp>
        <p:nvSpPr>
          <p:cNvPr id="8" name="Title 1"/>
          <p:cNvSpPr>
            <a:spLocks noGrp="1"/>
          </p:cNvSpPr>
          <p:nvPr/>
        </p:nvSpPr>
        <p:spPr>
          <a:xfrm>
            <a:off x="4389755" y="3590925"/>
            <a:ext cx="3381375" cy="4502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bg1"/>
                </a:solidFill>
                <a:latin typeface="Montserrat ExtraBold" panose="00000900000000000000" charset="0"/>
                <a:cs typeface="Montserrat ExtraBold" panose="00000900000000000000" charset="0"/>
              </a:rPr>
              <a:t>MINI PROJECT BY</a:t>
            </a:r>
            <a:endParaRPr lang="en-US" sz="2000" dirty="0">
              <a:solidFill>
                <a:schemeClr val="bg1"/>
              </a:solidFill>
              <a:latin typeface="Montserrat ExtraBold" panose="00000900000000000000" charset="0"/>
              <a:cs typeface="Montserrat ExtraBold" panose="00000900000000000000" charset="0"/>
            </a:endParaRPr>
          </a:p>
        </p:txBody>
      </p:sp>
      <p:sp>
        <p:nvSpPr>
          <p:cNvPr id="9" name="Rounded Rectangle 8"/>
          <p:cNvSpPr/>
          <p:nvPr/>
        </p:nvSpPr>
        <p:spPr>
          <a:xfrm>
            <a:off x="4208145" y="4100830"/>
            <a:ext cx="3785870" cy="4921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itle 1"/>
          <p:cNvSpPr>
            <a:spLocks noGrp="1"/>
          </p:cNvSpPr>
          <p:nvPr/>
        </p:nvSpPr>
        <p:spPr>
          <a:xfrm>
            <a:off x="2669540" y="1942465"/>
            <a:ext cx="7075805" cy="11023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latin typeface="Montserrat ExtraBold" panose="00000900000000000000" charset="0"/>
                <a:cs typeface="Montserrat ExtraBold" panose="00000900000000000000" charset="0"/>
              </a:rPr>
              <a:t>PROJECTXCEL</a:t>
            </a:r>
            <a:endParaRPr lang="en-US" dirty="0">
              <a:solidFill>
                <a:schemeClr val="bg1"/>
              </a:solidFill>
              <a:latin typeface="Montserrat ExtraBold" panose="00000900000000000000" charset="0"/>
              <a:cs typeface="Montserrat ExtraBold" panose="00000900000000000000" charset="0"/>
            </a:endParaRPr>
          </a:p>
        </p:txBody>
      </p:sp>
      <p:sp>
        <p:nvSpPr>
          <p:cNvPr id="2" name="Title 1"/>
          <p:cNvSpPr>
            <a:spLocks noGrp="1"/>
          </p:cNvSpPr>
          <p:nvPr>
            <p:ph type="ctrTitle"/>
          </p:nvPr>
        </p:nvSpPr>
        <p:spPr>
          <a:xfrm>
            <a:off x="4134168" y="4148455"/>
            <a:ext cx="3892550" cy="359410"/>
          </a:xfrm>
        </p:spPr>
        <p:txBody>
          <a:bodyPr>
            <a:normAutofit/>
          </a:bodyPr>
          <a:lstStyle/>
          <a:p>
            <a:r>
              <a:rPr lang="en-US" sz="1335" dirty="0">
                <a:solidFill>
                  <a:schemeClr val="bg1"/>
                </a:solidFill>
                <a:latin typeface="Montserrat Light" panose="00000400000000000000" charset="0"/>
                <a:cs typeface="Montserrat Light" panose="00000400000000000000" charset="0"/>
              </a:rPr>
              <a:t>BRIGHT KUMEDZRO - 20764771</a:t>
            </a:r>
            <a:endParaRPr lang="en-US" sz="1335" dirty="0">
              <a:solidFill>
                <a:schemeClr val="bg1"/>
              </a:solidFill>
              <a:latin typeface="Montserrat Light" panose="00000400000000000000" charset="0"/>
              <a:cs typeface="Montserrat Light" panose="00000400000000000000" charset="0"/>
            </a:endParaRPr>
          </a:p>
        </p:txBody>
      </p:sp>
      <p:sp>
        <p:nvSpPr>
          <p:cNvPr id="11" name="Rounded Rectangle 10"/>
          <p:cNvSpPr/>
          <p:nvPr/>
        </p:nvSpPr>
        <p:spPr>
          <a:xfrm>
            <a:off x="4208145" y="4713605"/>
            <a:ext cx="3785870" cy="4921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itle 1"/>
          <p:cNvSpPr>
            <a:spLocks noGrp="1"/>
          </p:cNvSpPr>
          <p:nvPr/>
        </p:nvSpPr>
        <p:spPr>
          <a:xfrm>
            <a:off x="4389755" y="4718050"/>
            <a:ext cx="3381375" cy="4502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accent1">
                    <a:lumMod val="50000"/>
                  </a:schemeClr>
                </a:solidFill>
                <a:latin typeface="Montserrat ExtraBold" panose="00000900000000000000" charset="0"/>
                <a:cs typeface="Montserrat ExtraBold" panose="00000900000000000000" charset="0"/>
              </a:rPr>
              <a:t>SUPERVISOR</a:t>
            </a:r>
            <a:endParaRPr lang="en-US" sz="2000" dirty="0">
              <a:solidFill>
                <a:schemeClr val="accent1">
                  <a:lumMod val="50000"/>
                </a:schemeClr>
              </a:solidFill>
              <a:latin typeface="Montserrat ExtraBold" panose="00000900000000000000" charset="0"/>
              <a:cs typeface="Montserrat ExtraBold" panose="00000900000000000000" charset="0"/>
            </a:endParaRPr>
          </a:p>
        </p:txBody>
      </p:sp>
      <p:sp>
        <p:nvSpPr>
          <p:cNvPr id="13" name="Title 1"/>
          <p:cNvSpPr>
            <a:spLocks noGrp="1"/>
          </p:cNvSpPr>
          <p:nvPr/>
        </p:nvSpPr>
        <p:spPr>
          <a:xfrm>
            <a:off x="4516755" y="5241925"/>
            <a:ext cx="3381375" cy="450215"/>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bg1"/>
                </a:solidFill>
                <a:latin typeface="Montserrat ExtraBold" panose="00000900000000000000" charset="0"/>
                <a:cs typeface="Montserrat ExtraBold" panose="00000900000000000000" charset="0"/>
              </a:rPr>
              <a:t>DR. ASAMOAH DOMINIC</a:t>
            </a:r>
            <a:endParaRPr lang="en-US" sz="2000" dirty="0">
              <a:solidFill>
                <a:schemeClr val="bg1"/>
              </a:solidFill>
              <a:latin typeface="Montserrat ExtraBold" panose="00000900000000000000" charset="0"/>
              <a:cs typeface="Montserrat ExtraBold" panose="00000900000000000000" charset="0"/>
            </a:endParaRPr>
          </a:p>
        </p:txBody>
      </p:sp>
      <p:sp>
        <p:nvSpPr>
          <p:cNvPr id="14" name="Title 1"/>
          <p:cNvSpPr>
            <a:spLocks noGrp="1"/>
          </p:cNvSpPr>
          <p:nvPr/>
        </p:nvSpPr>
        <p:spPr>
          <a:xfrm>
            <a:off x="8742680" y="388620"/>
            <a:ext cx="3381375" cy="3498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 dirty="0">
                <a:solidFill>
                  <a:schemeClr val="bg1"/>
                </a:solidFill>
                <a:latin typeface="Montserrat Light" panose="00000400000000000000" charset="0"/>
                <a:cs typeface="Montserrat Light" panose="00000400000000000000" charset="0"/>
              </a:rPr>
              <a:t>SECOND SEMESTER, 2023</a:t>
            </a:r>
            <a:endParaRPr lang="en-US" sz="1200" dirty="0">
              <a:solidFill>
                <a:schemeClr val="bg1"/>
              </a:solidFill>
              <a:latin typeface="Montserrat Light" panose="00000400000000000000" charset="0"/>
              <a:cs typeface="Montserrat Light" panose="00000400000000000000"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10" grpId="0"/>
      <p:bldP spid="10" grpId="1"/>
      <p:bldP spid="14" grpId="0"/>
      <p:bldP spid="14" grpId="1"/>
      <p:bldP spid="8" grpId="0"/>
      <p:bldP spid="8" grpId="1"/>
      <p:bldP spid="9" grpId="0" animBg="1"/>
      <p:bldP spid="9" grpId="1" animBg="1"/>
      <p:bldP spid="2" grpId="0"/>
      <p:bldP spid="2" grpId="1"/>
      <p:bldP spid="11" grpId="0" animBg="1"/>
      <p:bldP spid="11" grpId="1" animBg="1"/>
      <p:bldP spid="12" grpId="0"/>
      <p:bldP spid="12" grpId="1"/>
      <p:bldP spid="13" grpId="0"/>
      <p:bldP spid="1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Rectangles 3"/>
          <p:cNvSpPr/>
          <p:nvPr/>
        </p:nvSpPr>
        <p:spPr>
          <a:xfrm>
            <a:off x="-29845" y="-40640"/>
            <a:ext cx="12221210" cy="6918960"/>
          </a:xfrm>
          <a:prstGeom prst="rect">
            <a:avLst/>
          </a:prstGeom>
          <a:gradFill>
            <a:gsLst>
              <a:gs pos="0">
                <a:srgbClr val="007BD3">
                  <a:alpha val="100000"/>
                </a:srgbClr>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29845" y="1820545"/>
            <a:ext cx="12220575" cy="5228590"/>
          </a:xfrm>
          <a:prstGeom prst="roundRect">
            <a:avLst>
              <a:gd name="adj" fmla="val 0"/>
            </a:avLst>
          </a:prstGeom>
          <a:solidFill>
            <a:srgbClr val="00B0F0">
              <a:alpha val="70000"/>
            </a:srgbClr>
          </a:solidFill>
          <a:ln w="12700" cmpd="sng">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Snip Diagonal Corner Rectangle 21"/>
          <p:cNvSpPr/>
          <p:nvPr/>
        </p:nvSpPr>
        <p:spPr>
          <a:xfrm>
            <a:off x="3321050" y="1953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5" name="Picture 4" descr="Knust_seal-removebg-preview"/>
          <p:cNvPicPr>
            <a:picLocks noChangeAspect="1"/>
          </p:cNvPicPr>
          <p:nvPr/>
        </p:nvPicPr>
        <p:blipFill>
          <a:blip r:embed="rId1"/>
          <a:stretch>
            <a:fillRect/>
          </a:stretch>
        </p:blipFill>
        <p:spPr>
          <a:xfrm>
            <a:off x="8916670" y="283845"/>
            <a:ext cx="407035" cy="604520"/>
          </a:xfrm>
          <a:prstGeom prst="rect">
            <a:avLst/>
          </a:prstGeom>
        </p:spPr>
      </p:pic>
      <p:sp>
        <p:nvSpPr>
          <p:cNvPr id="2" name="Title 1"/>
          <p:cNvSpPr>
            <a:spLocks noGrp="1"/>
          </p:cNvSpPr>
          <p:nvPr>
            <p:ph type="title"/>
          </p:nvPr>
        </p:nvSpPr>
        <p:spPr>
          <a:xfrm>
            <a:off x="838200" y="30480"/>
            <a:ext cx="10515600" cy="1325563"/>
          </a:xfrm>
        </p:spPr>
        <p:txBody>
          <a:bodyPr/>
          <a:lstStyle/>
          <a:p>
            <a:r>
              <a:rPr lang="en-US" dirty="0">
                <a:solidFill>
                  <a:schemeClr val="bg1"/>
                </a:solidFill>
                <a:latin typeface="Montserrat ExtraBold" panose="00000900000000000000" charset="0"/>
                <a:cs typeface="Montserrat ExtraBold" panose="00000900000000000000" charset="0"/>
              </a:rPr>
              <a:t>PROJECTXCEL</a:t>
            </a:r>
            <a:endParaRPr lang="en-US" dirty="0">
              <a:solidFill>
                <a:schemeClr val="bg1"/>
              </a:solidFill>
              <a:latin typeface="Montserrat ExtraBold" panose="00000900000000000000" charset="0"/>
              <a:cs typeface="Montserrat ExtraBold" panose="00000900000000000000" charset="0"/>
            </a:endParaRPr>
          </a:p>
        </p:txBody>
      </p:sp>
      <p:sp>
        <p:nvSpPr>
          <p:cNvPr id="6" name="Subtitle 2"/>
          <p:cNvSpPr>
            <a:spLocks noGrp="1"/>
          </p:cNvSpPr>
          <p:nvPr/>
        </p:nvSpPr>
        <p:spPr>
          <a:xfrm>
            <a:off x="9161780" y="414655"/>
            <a:ext cx="2396490" cy="554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335">
                <a:solidFill>
                  <a:schemeClr val="bg1"/>
                </a:solidFill>
                <a:latin typeface="Montserrat Light" panose="00000400000000000000" charset="0"/>
                <a:cs typeface="Montserrat Light" panose="00000400000000000000" charset="0"/>
              </a:rPr>
              <a:t>COMPUTER SCIENCE DEPARTMENT,KNUST</a:t>
            </a:r>
            <a:endParaRPr lang="en-US" sz="1335">
              <a:solidFill>
                <a:schemeClr val="bg1"/>
              </a:solidFill>
              <a:latin typeface="Montserrat Light" panose="00000400000000000000" charset="0"/>
              <a:cs typeface="Montserrat Light" panose="00000400000000000000" charset="0"/>
            </a:endParaRPr>
          </a:p>
        </p:txBody>
      </p:sp>
      <p:sp>
        <p:nvSpPr>
          <p:cNvPr id="10" name="Subtitle 2"/>
          <p:cNvSpPr>
            <a:spLocks noGrp="1"/>
          </p:cNvSpPr>
          <p:nvPr/>
        </p:nvSpPr>
        <p:spPr>
          <a:xfrm>
            <a:off x="838200" y="1254760"/>
            <a:ext cx="7603490" cy="457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solidFill>
                  <a:srgbClr val="AFECFF"/>
                </a:solidFill>
                <a:latin typeface="Montserrat ExtraBold" panose="00000900000000000000" charset="0"/>
                <a:cs typeface="Montserrat ExtraBold" panose="00000900000000000000" charset="0"/>
              </a:rPr>
              <a:t>CONCLUSION</a:t>
            </a:r>
            <a:endParaRPr lang="en-US">
              <a:solidFill>
                <a:srgbClr val="AFECFF"/>
              </a:solidFill>
              <a:latin typeface="Montserrat ExtraBold" panose="00000900000000000000" charset="0"/>
              <a:cs typeface="Montserrat ExtraBold" panose="00000900000000000000" charset="0"/>
            </a:endParaRPr>
          </a:p>
        </p:txBody>
      </p:sp>
      <p:sp>
        <p:nvSpPr>
          <p:cNvPr id="11" name="Title 1"/>
          <p:cNvSpPr>
            <a:spLocks noGrp="1"/>
          </p:cNvSpPr>
          <p:nvPr/>
        </p:nvSpPr>
        <p:spPr>
          <a:xfrm>
            <a:off x="1171575" y="2258060"/>
            <a:ext cx="6936740" cy="195707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The realization of the proposed web application marks a significant step toward enhancing project management practices within the Computer Science Department. By addressing the identified need for efficient project oversight and duplication prevention, the web application will serve as a valuable tool for both students and staff. The implementation of the duplication check mechanism will ensure the authenticity and diversity of project ideas, promoting a culture of innovation and originality.</a:t>
            </a:r>
            <a:endParaRPr lang="en-US" sz="1500" dirty="0">
              <a:solidFill>
                <a:schemeClr val="bg1"/>
              </a:solidFill>
              <a:latin typeface="Montserrat Light" panose="00000400000000000000" charset="0"/>
              <a:cs typeface="Montserrat Light" panose="00000400000000000000" charset="0"/>
            </a:endParaRPr>
          </a:p>
        </p:txBody>
      </p:sp>
      <p:sp>
        <p:nvSpPr>
          <p:cNvPr id="7" name="Snip Diagonal Corner Rectangle 6"/>
          <p:cNvSpPr/>
          <p:nvPr/>
        </p:nvSpPr>
        <p:spPr>
          <a:xfrm>
            <a:off x="742950" y="4341495"/>
            <a:ext cx="3328670" cy="2031365"/>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Snip Diagonal Corner Rectangle 15"/>
          <p:cNvSpPr/>
          <p:nvPr/>
        </p:nvSpPr>
        <p:spPr>
          <a:xfrm>
            <a:off x="9697085" y="2232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Snip Diagonal Corner Rectangle 22"/>
          <p:cNvSpPr/>
          <p:nvPr/>
        </p:nvSpPr>
        <p:spPr>
          <a:xfrm>
            <a:off x="1995170" y="1911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Snip Diagonal Corner Rectangle 33"/>
          <p:cNvSpPr/>
          <p:nvPr/>
        </p:nvSpPr>
        <p:spPr>
          <a:xfrm>
            <a:off x="0" y="4476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4" name="Snip Diagonal Corner Rectangle 53"/>
          <p:cNvSpPr/>
          <p:nvPr/>
        </p:nvSpPr>
        <p:spPr>
          <a:xfrm>
            <a:off x="-36195" y="1838325"/>
            <a:ext cx="2031365" cy="23774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Snip Diagonal Corner Rectangle 62"/>
          <p:cNvSpPr/>
          <p:nvPr/>
        </p:nvSpPr>
        <p:spPr>
          <a:xfrm>
            <a:off x="4662170" y="1953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Snip Diagonal Corner Rectangle 67"/>
          <p:cNvSpPr/>
          <p:nvPr/>
        </p:nvSpPr>
        <p:spPr>
          <a:xfrm>
            <a:off x="2302510" y="5956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1" name="Snip Diagonal Corner Rectangle 70"/>
          <p:cNvSpPr/>
          <p:nvPr/>
        </p:nvSpPr>
        <p:spPr>
          <a:xfrm>
            <a:off x="2651760" y="528510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2" name="Snip Diagonal Corner Rectangle 111"/>
          <p:cNvSpPr/>
          <p:nvPr/>
        </p:nvSpPr>
        <p:spPr>
          <a:xfrm>
            <a:off x="6496050" y="2740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7" name="Snip Diagonal Corner Rectangle 126"/>
          <p:cNvSpPr/>
          <p:nvPr/>
        </p:nvSpPr>
        <p:spPr>
          <a:xfrm>
            <a:off x="4646930" y="5859780"/>
            <a:ext cx="4119880" cy="207518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3" name="Snip Diagonal Corner Rectangle 132"/>
          <p:cNvSpPr/>
          <p:nvPr/>
        </p:nvSpPr>
        <p:spPr>
          <a:xfrm>
            <a:off x="9203690" y="1911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5" name="Snip Diagonal Corner Rectangle 134"/>
          <p:cNvSpPr/>
          <p:nvPr/>
        </p:nvSpPr>
        <p:spPr>
          <a:xfrm>
            <a:off x="6021070" y="3719195"/>
            <a:ext cx="2420620" cy="20599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6" name="Snip Diagonal Corner Rectangle 135"/>
          <p:cNvSpPr/>
          <p:nvPr/>
        </p:nvSpPr>
        <p:spPr>
          <a:xfrm>
            <a:off x="7821930" y="460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6" name="Snip Diagonal Corner Rectangle 155"/>
          <p:cNvSpPr/>
          <p:nvPr/>
        </p:nvSpPr>
        <p:spPr>
          <a:xfrm>
            <a:off x="8639810" y="530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3" name="Snip Diagonal Corner Rectangle 162"/>
          <p:cNvSpPr/>
          <p:nvPr/>
        </p:nvSpPr>
        <p:spPr>
          <a:xfrm>
            <a:off x="8639810" y="2717165"/>
            <a:ext cx="1325880" cy="112903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9" name="Snip Diagonal Corner Rectangle 168"/>
          <p:cNvSpPr/>
          <p:nvPr/>
        </p:nvSpPr>
        <p:spPr>
          <a:xfrm>
            <a:off x="7877810"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1" name="Snip Diagonal Corner Rectangle 170"/>
          <p:cNvSpPr/>
          <p:nvPr/>
        </p:nvSpPr>
        <p:spPr>
          <a:xfrm>
            <a:off x="9655810" y="4288155"/>
            <a:ext cx="2106295" cy="2158365"/>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1" name="Snip Diagonal Corner Rectangle 180"/>
          <p:cNvSpPr/>
          <p:nvPr/>
        </p:nvSpPr>
        <p:spPr>
          <a:xfrm>
            <a:off x="10925810" y="555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7" name="Snip Diagonal Corner Rectangle 186"/>
          <p:cNvSpPr/>
          <p:nvPr/>
        </p:nvSpPr>
        <p:spPr>
          <a:xfrm>
            <a:off x="11687810" y="632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8" name="Snip Diagonal Corner Rectangle 187"/>
          <p:cNvSpPr/>
          <p:nvPr/>
        </p:nvSpPr>
        <p:spPr>
          <a:xfrm>
            <a:off x="11814810" y="6447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9" name="Snip Diagonal Corner Rectangle 188"/>
          <p:cNvSpPr/>
          <p:nvPr/>
        </p:nvSpPr>
        <p:spPr>
          <a:xfrm>
            <a:off x="11941810" y="657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0" name="Snip Diagonal Corner Rectangle 189"/>
          <p:cNvSpPr/>
          <p:nvPr/>
        </p:nvSpPr>
        <p:spPr>
          <a:xfrm>
            <a:off x="12068810" y="670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1" name="Snip Diagonal Corner Rectangle 190"/>
          <p:cNvSpPr/>
          <p:nvPr/>
        </p:nvSpPr>
        <p:spPr>
          <a:xfrm>
            <a:off x="12195810" y="682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1" name="Snip Diagonal Corner Rectangle 200"/>
          <p:cNvSpPr/>
          <p:nvPr/>
        </p:nvSpPr>
        <p:spPr>
          <a:xfrm>
            <a:off x="11377930" y="4076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4" name="Snip Diagonal Corner Rectangle 203"/>
          <p:cNvSpPr/>
          <p:nvPr/>
        </p:nvSpPr>
        <p:spPr>
          <a:xfrm>
            <a:off x="11616690" y="505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5" name="Snip Diagonal Corner Rectangle 204"/>
          <p:cNvSpPr/>
          <p:nvPr/>
        </p:nvSpPr>
        <p:spPr>
          <a:xfrm>
            <a:off x="11082655"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6" name="Snip Diagonal Corner Rectangle 205"/>
          <p:cNvSpPr/>
          <p:nvPr/>
        </p:nvSpPr>
        <p:spPr>
          <a:xfrm>
            <a:off x="11291570"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7" name="Snip Diagonal Corner Rectangle 206"/>
          <p:cNvSpPr/>
          <p:nvPr/>
        </p:nvSpPr>
        <p:spPr>
          <a:xfrm>
            <a:off x="12139930" y="4838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8" name="Snip Diagonal Corner Rectangle 207"/>
          <p:cNvSpPr/>
          <p:nvPr/>
        </p:nvSpPr>
        <p:spPr>
          <a:xfrm>
            <a:off x="12266930" y="4965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Content Placeholder 2"/>
          <p:cNvSpPr>
            <a:spLocks noGrp="1"/>
          </p:cNvSpPr>
          <p:nvPr/>
        </p:nvSpPr>
        <p:spPr>
          <a:xfrm>
            <a:off x="429260" y="888365"/>
            <a:ext cx="3662045" cy="291465"/>
          </a:xfrm>
          <a:prstGeom prst="rect">
            <a:avLst/>
          </a:prstGeom>
        </p:spPr>
        <p:txBody>
          <a:bodyPr vert="horz" lIns="91440" tIns="45720" rIns="91440" bIns="45720" rtlCol="0">
            <a:normAutofit fontScale="4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solidFill>
                  <a:schemeClr val="bg1"/>
                </a:solidFill>
                <a:latin typeface="Montserrat Light" panose="00000400000000000000" charset="0"/>
                <a:cs typeface="Montserrat Light" panose="00000400000000000000" charset="0"/>
              </a:rPr>
              <a:t>A PROJECT MANAGEMENT APP</a:t>
            </a:r>
            <a:endParaRPr lang="en-US">
              <a:solidFill>
                <a:schemeClr val="bg1"/>
              </a:solidFill>
              <a:latin typeface="Montserrat Light" panose="00000400000000000000" charset="0"/>
              <a:cs typeface="Montserrat Light" panose="00000400000000000000" charset="0"/>
            </a:endParaRPr>
          </a:p>
        </p:txBody>
      </p:sp>
      <p:pic>
        <p:nvPicPr>
          <p:cNvPr id="25" name="Content Placeholder 24" descr="medium-shot-woman-wearing-vr-glasses"/>
          <p:cNvPicPr>
            <a:picLocks noChangeAspect="1"/>
          </p:cNvPicPr>
          <p:nvPr>
            <p:ph idx="1"/>
          </p:nvPr>
        </p:nvPicPr>
        <p:blipFill>
          <a:blip r:embed="rId2">
            <a:alphaModFix amt="15000"/>
          </a:blip>
          <a:stretch>
            <a:fillRect/>
          </a:stretch>
        </p:blipFill>
        <p:spPr>
          <a:xfrm>
            <a:off x="-716915" y="-784225"/>
            <a:ext cx="13005435" cy="8654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Rectangles 3"/>
          <p:cNvSpPr/>
          <p:nvPr/>
        </p:nvSpPr>
        <p:spPr>
          <a:xfrm>
            <a:off x="-29845" y="-40640"/>
            <a:ext cx="12221210" cy="6918960"/>
          </a:xfrm>
          <a:prstGeom prst="rect">
            <a:avLst/>
          </a:prstGeom>
          <a:gradFill>
            <a:gsLst>
              <a:gs pos="0">
                <a:srgbClr val="007BD3">
                  <a:alpha val="100000"/>
                </a:srgbClr>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29845" y="1820545"/>
            <a:ext cx="12220575" cy="5228590"/>
          </a:xfrm>
          <a:prstGeom prst="roundRect">
            <a:avLst>
              <a:gd name="adj" fmla="val 0"/>
            </a:avLst>
          </a:prstGeom>
          <a:solidFill>
            <a:srgbClr val="00B0F0">
              <a:alpha val="70000"/>
            </a:srgbClr>
          </a:solidFill>
          <a:ln w="12700" cmpd="sng">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Snip Diagonal Corner Rectangle 21"/>
          <p:cNvSpPr/>
          <p:nvPr/>
        </p:nvSpPr>
        <p:spPr>
          <a:xfrm>
            <a:off x="3582670" y="244284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5" name="Picture 4" descr="Knust_seal-removebg-preview"/>
          <p:cNvPicPr>
            <a:picLocks noChangeAspect="1"/>
          </p:cNvPicPr>
          <p:nvPr/>
        </p:nvPicPr>
        <p:blipFill>
          <a:blip r:embed="rId1"/>
          <a:stretch>
            <a:fillRect/>
          </a:stretch>
        </p:blipFill>
        <p:spPr>
          <a:xfrm>
            <a:off x="8916670" y="283845"/>
            <a:ext cx="407035" cy="604520"/>
          </a:xfrm>
          <a:prstGeom prst="rect">
            <a:avLst/>
          </a:prstGeom>
        </p:spPr>
      </p:pic>
      <p:sp>
        <p:nvSpPr>
          <p:cNvPr id="2" name="Title 1"/>
          <p:cNvSpPr>
            <a:spLocks noGrp="1"/>
          </p:cNvSpPr>
          <p:nvPr>
            <p:ph type="title"/>
          </p:nvPr>
        </p:nvSpPr>
        <p:spPr>
          <a:xfrm>
            <a:off x="838200" y="30480"/>
            <a:ext cx="10515600" cy="1325563"/>
          </a:xfrm>
        </p:spPr>
        <p:txBody>
          <a:bodyPr/>
          <a:lstStyle/>
          <a:p>
            <a:r>
              <a:rPr lang="en-US" dirty="0">
                <a:solidFill>
                  <a:schemeClr val="bg1"/>
                </a:solidFill>
                <a:latin typeface="Montserrat ExtraBold" panose="00000900000000000000" charset="0"/>
                <a:cs typeface="Montserrat ExtraBold" panose="00000900000000000000" charset="0"/>
              </a:rPr>
              <a:t>PROJECTXCEL</a:t>
            </a:r>
            <a:endParaRPr lang="en-US" dirty="0">
              <a:solidFill>
                <a:schemeClr val="bg1"/>
              </a:solidFill>
              <a:latin typeface="Montserrat ExtraBold" panose="00000900000000000000" charset="0"/>
              <a:cs typeface="Montserrat ExtraBold" panose="00000900000000000000" charset="0"/>
            </a:endParaRPr>
          </a:p>
        </p:txBody>
      </p:sp>
      <p:sp>
        <p:nvSpPr>
          <p:cNvPr id="6" name="Subtitle 2"/>
          <p:cNvSpPr>
            <a:spLocks noGrp="1"/>
          </p:cNvSpPr>
          <p:nvPr/>
        </p:nvSpPr>
        <p:spPr>
          <a:xfrm>
            <a:off x="9161780" y="414655"/>
            <a:ext cx="2396490" cy="554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335">
                <a:solidFill>
                  <a:schemeClr val="bg1"/>
                </a:solidFill>
                <a:latin typeface="Montserrat Light" panose="00000400000000000000" charset="0"/>
                <a:cs typeface="Montserrat Light" panose="00000400000000000000" charset="0"/>
              </a:rPr>
              <a:t>COMPUTER SCIENCE DEPARTMENT,KNUST</a:t>
            </a:r>
            <a:endParaRPr lang="en-US" sz="1335">
              <a:solidFill>
                <a:schemeClr val="bg1"/>
              </a:solidFill>
              <a:latin typeface="Montserrat Light" panose="00000400000000000000" charset="0"/>
              <a:cs typeface="Montserrat Light" panose="00000400000000000000" charset="0"/>
            </a:endParaRPr>
          </a:p>
        </p:txBody>
      </p:sp>
      <p:sp>
        <p:nvSpPr>
          <p:cNvPr id="10" name="Subtitle 2"/>
          <p:cNvSpPr>
            <a:spLocks noGrp="1"/>
          </p:cNvSpPr>
          <p:nvPr/>
        </p:nvSpPr>
        <p:spPr>
          <a:xfrm>
            <a:off x="838200" y="1254760"/>
            <a:ext cx="7603490" cy="457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solidFill>
                  <a:srgbClr val="AFECFF"/>
                </a:solidFill>
                <a:latin typeface="Montserrat ExtraBold" panose="00000900000000000000" charset="0"/>
                <a:cs typeface="Montserrat ExtraBold" panose="00000900000000000000" charset="0"/>
              </a:rPr>
              <a:t>END OF PRESENTATION</a:t>
            </a:r>
            <a:endParaRPr lang="en-US">
              <a:solidFill>
                <a:srgbClr val="AFECFF"/>
              </a:solidFill>
              <a:latin typeface="Montserrat ExtraBold" panose="00000900000000000000" charset="0"/>
              <a:cs typeface="Montserrat ExtraBold" panose="00000900000000000000" charset="0"/>
            </a:endParaRPr>
          </a:p>
        </p:txBody>
      </p:sp>
      <p:sp>
        <p:nvSpPr>
          <p:cNvPr id="11" name="Title 1"/>
          <p:cNvSpPr>
            <a:spLocks noGrp="1"/>
          </p:cNvSpPr>
          <p:nvPr/>
        </p:nvSpPr>
        <p:spPr>
          <a:xfrm>
            <a:off x="3531870" y="3407410"/>
            <a:ext cx="5097145" cy="99758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indent="0">
              <a:lnSpc>
                <a:spcPct val="100000"/>
              </a:lnSpc>
              <a:buFont typeface="Arial" panose="020B0604020202020204" pitchFamily="34" charset="0"/>
            </a:pPr>
            <a:r>
              <a:rPr lang="en-US" sz="6000" dirty="0">
                <a:solidFill>
                  <a:schemeClr val="bg1"/>
                </a:solidFill>
                <a:latin typeface="Montserrat ExtraBold" panose="00000900000000000000" charset="0"/>
                <a:cs typeface="Montserrat ExtraBold" panose="00000900000000000000" charset="0"/>
              </a:rPr>
              <a:t>THANK YOU</a:t>
            </a:r>
            <a:endParaRPr lang="en-US" sz="6000" dirty="0">
              <a:solidFill>
                <a:schemeClr val="bg1"/>
              </a:solidFill>
              <a:latin typeface="Montserrat ExtraBold" panose="00000900000000000000" charset="0"/>
              <a:cs typeface="Montserrat ExtraBold" panose="00000900000000000000" charset="0"/>
            </a:endParaRPr>
          </a:p>
        </p:txBody>
      </p:sp>
      <p:sp>
        <p:nvSpPr>
          <p:cNvPr id="7" name="Snip Diagonal Corner Rectangle 6"/>
          <p:cNvSpPr/>
          <p:nvPr/>
        </p:nvSpPr>
        <p:spPr>
          <a:xfrm>
            <a:off x="1301115" y="3747770"/>
            <a:ext cx="3328670" cy="2031365"/>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Snip Diagonal Corner Rectangle 15"/>
          <p:cNvSpPr/>
          <p:nvPr/>
        </p:nvSpPr>
        <p:spPr>
          <a:xfrm>
            <a:off x="9697085" y="2232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Snip Diagonal Corner Rectangle 22"/>
          <p:cNvSpPr/>
          <p:nvPr/>
        </p:nvSpPr>
        <p:spPr>
          <a:xfrm>
            <a:off x="1995170" y="1911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Snip Diagonal Corner Rectangle 33"/>
          <p:cNvSpPr/>
          <p:nvPr/>
        </p:nvSpPr>
        <p:spPr>
          <a:xfrm>
            <a:off x="0" y="4476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4" name="Snip Diagonal Corner Rectangle 53"/>
          <p:cNvSpPr/>
          <p:nvPr/>
        </p:nvSpPr>
        <p:spPr>
          <a:xfrm>
            <a:off x="-36195" y="1838325"/>
            <a:ext cx="2031365" cy="23774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Snip Diagonal Corner Rectangle 62"/>
          <p:cNvSpPr/>
          <p:nvPr/>
        </p:nvSpPr>
        <p:spPr>
          <a:xfrm>
            <a:off x="4662170" y="1953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Snip Diagonal Corner Rectangle 67"/>
          <p:cNvSpPr/>
          <p:nvPr/>
        </p:nvSpPr>
        <p:spPr>
          <a:xfrm>
            <a:off x="3021330" y="6000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1" name="Snip Diagonal Corner Rectangle 70"/>
          <p:cNvSpPr/>
          <p:nvPr/>
        </p:nvSpPr>
        <p:spPr>
          <a:xfrm>
            <a:off x="429260" y="577913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2" name="Snip Diagonal Corner Rectangle 111"/>
          <p:cNvSpPr/>
          <p:nvPr/>
        </p:nvSpPr>
        <p:spPr>
          <a:xfrm>
            <a:off x="6496050" y="2740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7" name="Snip Diagonal Corner Rectangle 126"/>
          <p:cNvSpPr/>
          <p:nvPr/>
        </p:nvSpPr>
        <p:spPr>
          <a:xfrm>
            <a:off x="5180330" y="5728970"/>
            <a:ext cx="4119880" cy="207518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3" name="Snip Diagonal Corner Rectangle 132"/>
          <p:cNvSpPr/>
          <p:nvPr/>
        </p:nvSpPr>
        <p:spPr>
          <a:xfrm>
            <a:off x="9203690" y="1911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5" name="Snip Diagonal Corner Rectangle 134"/>
          <p:cNvSpPr/>
          <p:nvPr/>
        </p:nvSpPr>
        <p:spPr>
          <a:xfrm>
            <a:off x="6021070" y="3327400"/>
            <a:ext cx="2420620" cy="20599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6" name="Snip Diagonal Corner Rectangle 135"/>
          <p:cNvSpPr/>
          <p:nvPr/>
        </p:nvSpPr>
        <p:spPr>
          <a:xfrm>
            <a:off x="7821930" y="460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6" name="Snip Diagonal Corner Rectangle 155"/>
          <p:cNvSpPr/>
          <p:nvPr/>
        </p:nvSpPr>
        <p:spPr>
          <a:xfrm>
            <a:off x="8639810" y="530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3" name="Snip Diagonal Corner Rectangle 162"/>
          <p:cNvSpPr/>
          <p:nvPr/>
        </p:nvSpPr>
        <p:spPr>
          <a:xfrm>
            <a:off x="8639810" y="2717165"/>
            <a:ext cx="1325880" cy="112903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9" name="Snip Diagonal Corner Rectangle 168"/>
          <p:cNvSpPr/>
          <p:nvPr/>
        </p:nvSpPr>
        <p:spPr>
          <a:xfrm>
            <a:off x="7877810"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1" name="Snip Diagonal Corner Rectangle 170"/>
          <p:cNvSpPr/>
          <p:nvPr/>
        </p:nvSpPr>
        <p:spPr>
          <a:xfrm>
            <a:off x="9655810" y="4288155"/>
            <a:ext cx="2106295" cy="2158365"/>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1" name="Snip Diagonal Corner Rectangle 180"/>
          <p:cNvSpPr/>
          <p:nvPr/>
        </p:nvSpPr>
        <p:spPr>
          <a:xfrm>
            <a:off x="10925810" y="555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7" name="Snip Diagonal Corner Rectangle 186"/>
          <p:cNvSpPr/>
          <p:nvPr/>
        </p:nvSpPr>
        <p:spPr>
          <a:xfrm>
            <a:off x="11687810" y="632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8" name="Snip Diagonal Corner Rectangle 187"/>
          <p:cNvSpPr/>
          <p:nvPr/>
        </p:nvSpPr>
        <p:spPr>
          <a:xfrm>
            <a:off x="11814810" y="6447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9" name="Snip Diagonal Corner Rectangle 188"/>
          <p:cNvSpPr/>
          <p:nvPr/>
        </p:nvSpPr>
        <p:spPr>
          <a:xfrm>
            <a:off x="11941810" y="657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0" name="Snip Diagonal Corner Rectangle 189"/>
          <p:cNvSpPr/>
          <p:nvPr/>
        </p:nvSpPr>
        <p:spPr>
          <a:xfrm>
            <a:off x="12068810" y="670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1" name="Snip Diagonal Corner Rectangle 190"/>
          <p:cNvSpPr/>
          <p:nvPr/>
        </p:nvSpPr>
        <p:spPr>
          <a:xfrm>
            <a:off x="12195810" y="682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1" name="Snip Diagonal Corner Rectangle 200"/>
          <p:cNvSpPr/>
          <p:nvPr/>
        </p:nvSpPr>
        <p:spPr>
          <a:xfrm>
            <a:off x="11377930" y="4076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4" name="Snip Diagonal Corner Rectangle 203"/>
          <p:cNvSpPr/>
          <p:nvPr/>
        </p:nvSpPr>
        <p:spPr>
          <a:xfrm>
            <a:off x="11616690" y="505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5" name="Snip Diagonal Corner Rectangle 204"/>
          <p:cNvSpPr/>
          <p:nvPr/>
        </p:nvSpPr>
        <p:spPr>
          <a:xfrm>
            <a:off x="11082655"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6" name="Snip Diagonal Corner Rectangle 205"/>
          <p:cNvSpPr/>
          <p:nvPr/>
        </p:nvSpPr>
        <p:spPr>
          <a:xfrm>
            <a:off x="11291570"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7" name="Snip Diagonal Corner Rectangle 206"/>
          <p:cNvSpPr/>
          <p:nvPr/>
        </p:nvSpPr>
        <p:spPr>
          <a:xfrm>
            <a:off x="12139930" y="4838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8" name="Snip Diagonal Corner Rectangle 207"/>
          <p:cNvSpPr/>
          <p:nvPr/>
        </p:nvSpPr>
        <p:spPr>
          <a:xfrm>
            <a:off x="12266930" y="4965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Content Placeholder 2"/>
          <p:cNvSpPr>
            <a:spLocks noGrp="1"/>
          </p:cNvSpPr>
          <p:nvPr/>
        </p:nvSpPr>
        <p:spPr>
          <a:xfrm>
            <a:off x="429260" y="888365"/>
            <a:ext cx="3662045" cy="291465"/>
          </a:xfrm>
          <a:prstGeom prst="rect">
            <a:avLst/>
          </a:prstGeom>
        </p:spPr>
        <p:txBody>
          <a:bodyPr vert="horz" lIns="91440" tIns="45720" rIns="91440" bIns="45720" rtlCol="0">
            <a:normAutofit fontScale="4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solidFill>
                  <a:schemeClr val="bg1"/>
                </a:solidFill>
                <a:latin typeface="Montserrat Light" panose="00000400000000000000" charset="0"/>
                <a:cs typeface="Montserrat Light" panose="00000400000000000000" charset="0"/>
              </a:rPr>
              <a:t>A PROJECT MANAGEMENT APP</a:t>
            </a:r>
            <a:endParaRPr lang="en-US">
              <a:solidFill>
                <a:schemeClr val="bg1"/>
              </a:solidFill>
              <a:latin typeface="Montserrat Light" panose="00000400000000000000" charset="0"/>
              <a:cs typeface="Montserrat Light" panose="00000400000000000000"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Rectangles 3"/>
          <p:cNvSpPr/>
          <p:nvPr/>
        </p:nvSpPr>
        <p:spPr>
          <a:xfrm>
            <a:off x="-29845" y="-40640"/>
            <a:ext cx="12221210" cy="6918960"/>
          </a:xfrm>
          <a:prstGeom prst="rect">
            <a:avLst/>
          </a:prstGeom>
          <a:gradFill>
            <a:gsLst>
              <a:gs pos="0">
                <a:srgbClr val="007BD3">
                  <a:alpha val="100000"/>
                </a:srgbClr>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5" name="Picture 4" descr="Knust_seal-removebg-preview"/>
          <p:cNvPicPr>
            <a:picLocks noChangeAspect="1"/>
          </p:cNvPicPr>
          <p:nvPr/>
        </p:nvPicPr>
        <p:blipFill>
          <a:blip r:embed="rId1"/>
          <a:stretch>
            <a:fillRect/>
          </a:stretch>
        </p:blipFill>
        <p:spPr>
          <a:xfrm>
            <a:off x="8916670" y="283845"/>
            <a:ext cx="407035" cy="604520"/>
          </a:xfrm>
          <a:prstGeom prst="rect">
            <a:avLst/>
          </a:prstGeom>
        </p:spPr>
      </p:pic>
      <p:sp>
        <p:nvSpPr>
          <p:cNvPr id="3" name="Content Placeholder 2"/>
          <p:cNvSpPr>
            <a:spLocks noGrp="1"/>
          </p:cNvSpPr>
          <p:nvPr>
            <p:ph idx="1"/>
          </p:nvPr>
        </p:nvSpPr>
        <p:spPr>
          <a:xfrm>
            <a:off x="990600" y="888365"/>
            <a:ext cx="3662045" cy="291465"/>
          </a:xfrm>
        </p:spPr>
        <p:txBody>
          <a:bodyPr>
            <a:normAutofit fontScale="40000"/>
          </a:bodyPr>
          <a:lstStyle/>
          <a:p>
            <a:pPr marL="0" indent="0" algn="ctr">
              <a:buNone/>
            </a:pPr>
            <a:r>
              <a:rPr lang="en-US">
                <a:solidFill>
                  <a:schemeClr val="bg1"/>
                </a:solidFill>
                <a:latin typeface="Montserrat Light" panose="00000400000000000000" charset="0"/>
                <a:cs typeface="Montserrat Light" panose="00000400000000000000" charset="0"/>
              </a:rPr>
              <a:t>A PROJECT MANAGEMENT APP</a:t>
            </a:r>
            <a:endParaRPr lang="en-US">
              <a:solidFill>
                <a:schemeClr val="bg1"/>
              </a:solidFill>
              <a:latin typeface="Montserrat Light" panose="00000400000000000000" charset="0"/>
              <a:cs typeface="Montserrat Light" panose="00000400000000000000" charset="0"/>
            </a:endParaRPr>
          </a:p>
        </p:txBody>
      </p:sp>
      <p:sp>
        <p:nvSpPr>
          <p:cNvPr id="2" name="Title 1"/>
          <p:cNvSpPr>
            <a:spLocks noGrp="1"/>
          </p:cNvSpPr>
          <p:nvPr>
            <p:ph type="title"/>
          </p:nvPr>
        </p:nvSpPr>
        <p:spPr>
          <a:xfrm>
            <a:off x="1383030" y="364490"/>
            <a:ext cx="3931920" cy="616585"/>
          </a:xfrm>
        </p:spPr>
        <p:txBody>
          <a:bodyPr/>
          <a:lstStyle/>
          <a:p>
            <a:r>
              <a:rPr lang="en-US" dirty="0">
                <a:solidFill>
                  <a:schemeClr val="bg1"/>
                </a:solidFill>
                <a:latin typeface="Montserrat ExtraBold" panose="00000900000000000000" charset="0"/>
                <a:cs typeface="Montserrat ExtraBold" panose="00000900000000000000" charset="0"/>
              </a:rPr>
              <a:t>PROJECTXCEL</a:t>
            </a:r>
            <a:endParaRPr lang="en-US" dirty="0">
              <a:solidFill>
                <a:schemeClr val="bg1"/>
              </a:solidFill>
              <a:latin typeface="Montserrat ExtraBold" panose="00000900000000000000" charset="0"/>
              <a:cs typeface="Montserrat ExtraBold" panose="00000900000000000000" charset="0"/>
            </a:endParaRPr>
          </a:p>
        </p:txBody>
      </p:sp>
      <p:sp>
        <p:nvSpPr>
          <p:cNvPr id="6" name="Subtitle 2"/>
          <p:cNvSpPr>
            <a:spLocks noGrp="1"/>
          </p:cNvSpPr>
          <p:nvPr/>
        </p:nvSpPr>
        <p:spPr>
          <a:xfrm>
            <a:off x="9161780" y="414655"/>
            <a:ext cx="2396490" cy="554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335">
                <a:solidFill>
                  <a:schemeClr val="bg1"/>
                </a:solidFill>
                <a:latin typeface="Montserrat Light" panose="00000400000000000000" charset="0"/>
                <a:cs typeface="Montserrat Light" panose="00000400000000000000" charset="0"/>
              </a:rPr>
              <a:t>COMPUTER SCIENCE DEPARTMENT,KNUST</a:t>
            </a:r>
            <a:endParaRPr lang="en-US" sz="1335">
              <a:solidFill>
                <a:schemeClr val="bg1"/>
              </a:solidFill>
              <a:latin typeface="Montserrat Light" panose="00000400000000000000" charset="0"/>
              <a:cs typeface="Montserrat Light" panose="00000400000000000000" charset="0"/>
            </a:endParaRPr>
          </a:p>
        </p:txBody>
      </p:sp>
      <p:sp>
        <p:nvSpPr>
          <p:cNvPr id="8" name="Rounded Rectangle 7"/>
          <p:cNvSpPr/>
          <p:nvPr/>
        </p:nvSpPr>
        <p:spPr>
          <a:xfrm>
            <a:off x="-29845" y="1820545"/>
            <a:ext cx="12220575" cy="5228590"/>
          </a:xfrm>
          <a:prstGeom prst="roundRect">
            <a:avLst>
              <a:gd name="adj" fmla="val 0"/>
            </a:avLst>
          </a:prstGeom>
          <a:solidFill>
            <a:srgbClr val="00B0F0"/>
          </a:solidFill>
          <a:ln w="12700" cmpd="sng">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Subtitle 2"/>
          <p:cNvSpPr>
            <a:spLocks noGrp="1"/>
          </p:cNvSpPr>
          <p:nvPr/>
        </p:nvSpPr>
        <p:spPr>
          <a:xfrm>
            <a:off x="1413510" y="1254760"/>
            <a:ext cx="3901440" cy="457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solidFill>
                  <a:srgbClr val="AFECFF"/>
                </a:solidFill>
                <a:latin typeface="Montserrat ExtraBold" panose="00000900000000000000" charset="0"/>
                <a:cs typeface="Montserrat ExtraBold" panose="00000900000000000000" charset="0"/>
              </a:rPr>
              <a:t>TABLE OF CONTENTS</a:t>
            </a:r>
            <a:endParaRPr lang="en-US">
              <a:solidFill>
                <a:srgbClr val="AFECFF"/>
              </a:solidFill>
              <a:latin typeface="Montserrat ExtraBold" panose="00000900000000000000" charset="0"/>
              <a:cs typeface="Montserrat ExtraBold" panose="00000900000000000000" charset="0"/>
            </a:endParaRPr>
          </a:p>
        </p:txBody>
      </p:sp>
      <p:sp>
        <p:nvSpPr>
          <p:cNvPr id="11" name="Title 1"/>
          <p:cNvSpPr>
            <a:spLocks noGrp="1"/>
          </p:cNvSpPr>
          <p:nvPr/>
        </p:nvSpPr>
        <p:spPr>
          <a:xfrm>
            <a:off x="1436370" y="2240915"/>
            <a:ext cx="3931920" cy="616585"/>
          </a:xfrm>
          <a:prstGeom prst="rect">
            <a:avLst/>
          </a:prstGeom>
        </p:spPr>
        <p:txBody>
          <a:bodyPr vert="horz" lIns="91440" tIns="45720" rIns="91440" bIns="45720" rtlCol="0" anchor="b">
            <a:normAutofit fontScale="5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buFont typeface="Arial" panose="020B0604020202020204" pitchFamily="34" charset="0"/>
              <a:buChar char="•"/>
            </a:pPr>
            <a:r>
              <a:rPr lang="en-US" dirty="0">
                <a:solidFill>
                  <a:schemeClr val="bg1"/>
                </a:solidFill>
                <a:latin typeface="Montserrat Light" panose="00000400000000000000" charset="0"/>
                <a:cs typeface="Montserrat Light" panose="00000400000000000000" charset="0"/>
              </a:rPr>
              <a:t>INTRODUCTION/PROBLEM MOTIVATION</a:t>
            </a:r>
            <a:endParaRPr lang="en-US" dirty="0">
              <a:solidFill>
                <a:schemeClr val="bg1"/>
              </a:solidFill>
              <a:latin typeface="Montserrat Light" panose="00000400000000000000" charset="0"/>
              <a:cs typeface="Montserrat Light" panose="00000400000000000000" charset="0"/>
            </a:endParaRPr>
          </a:p>
        </p:txBody>
      </p:sp>
      <p:sp>
        <p:nvSpPr>
          <p:cNvPr id="14" name="Title 1"/>
          <p:cNvSpPr>
            <a:spLocks noGrp="1"/>
          </p:cNvSpPr>
          <p:nvPr/>
        </p:nvSpPr>
        <p:spPr>
          <a:xfrm>
            <a:off x="1437005" y="2986405"/>
            <a:ext cx="3931920" cy="396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buFont typeface="Arial" panose="020B0604020202020204" pitchFamily="34" charset="0"/>
              <a:buChar char="•"/>
            </a:pPr>
            <a:r>
              <a:rPr lang="en-US" sz="1600" dirty="0">
                <a:solidFill>
                  <a:schemeClr val="bg1"/>
                </a:solidFill>
                <a:latin typeface="Montserrat Light" panose="00000400000000000000" charset="0"/>
                <a:cs typeface="Montserrat Light" panose="00000400000000000000" charset="0"/>
              </a:rPr>
              <a:t>PROBLEM STATEMENT</a:t>
            </a:r>
            <a:endParaRPr lang="en-US" sz="1600" dirty="0">
              <a:solidFill>
                <a:schemeClr val="bg1"/>
              </a:solidFill>
              <a:latin typeface="Montserrat Light" panose="00000400000000000000" charset="0"/>
              <a:cs typeface="Montserrat Light" panose="00000400000000000000" charset="0"/>
            </a:endParaRPr>
          </a:p>
        </p:txBody>
      </p:sp>
      <p:sp>
        <p:nvSpPr>
          <p:cNvPr id="15" name="Title 1"/>
          <p:cNvSpPr>
            <a:spLocks noGrp="1"/>
          </p:cNvSpPr>
          <p:nvPr/>
        </p:nvSpPr>
        <p:spPr>
          <a:xfrm>
            <a:off x="1437640" y="3511550"/>
            <a:ext cx="3931920" cy="5353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AIM OF PROJECT</a:t>
            </a:r>
            <a:endParaRPr lang="en-US" sz="1500" dirty="0">
              <a:solidFill>
                <a:schemeClr val="bg1"/>
              </a:solidFill>
              <a:latin typeface="Montserrat Light" panose="00000400000000000000" charset="0"/>
              <a:cs typeface="Montserrat Light" panose="00000400000000000000" charset="0"/>
            </a:endParaRPr>
          </a:p>
        </p:txBody>
      </p:sp>
      <p:sp>
        <p:nvSpPr>
          <p:cNvPr id="19" name="Title 1"/>
          <p:cNvSpPr>
            <a:spLocks noGrp="1"/>
          </p:cNvSpPr>
          <p:nvPr/>
        </p:nvSpPr>
        <p:spPr>
          <a:xfrm>
            <a:off x="1438910" y="4175760"/>
            <a:ext cx="3931920" cy="42354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MODEL/ ANALYSIS</a:t>
            </a:r>
            <a:endParaRPr lang="en-US" sz="1500" dirty="0">
              <a:solidFill>
                <a:schemeClr val="bg1"/>
              </a:solidFill>
              <a:latin typeface="Montserrat Light" panose="00000400000000000000" charset="0"/>
              <a:cs typeface="Montserrat Light" panose="00000400000000000000" charset="0"/>
            </a:endParaRPr>
          </a:p>
        </p:txBody>
      </p:sp>
      <p:sp>
        <p:nvSpPr>
          <p:cNvPr id="20" name="Title 1"/>
          <p:cNvSpPr>
            <a:spLocks noGrp="1"/>
          </p:cNvSpPr>
          <p:nvPr/>
        </p:nvSpPr>
        <p:spPr>
          <a:xfrm>
            <a:off x="1439545" y="4728210"/>
            <a:ext cx="3931920" cy="4121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CHALLENGES/RESULTS</a:t>
            </a:r>
            <a:endParaRPr lang="en-US" sz="1500" dirty="0">
              <a:solidFill>
                <a:schemeClr val="bg1"/>
              </a:solidFill>
              <a:latin typeface="Montserrat Light" panose="00000400000000000000" charset="0"/>
              <a:cs typeface="Montserrat Light" panose="00000400000000000000" charset="0"/>
            </a:endParaRPr>
          </a:p>
        </p:txBody>
      </p:sp>
      <p:sp>
        <p:nvSpPr>
          <p:cNvPr id="21" name="Title 1"/>
          <p:cNvSpPr>
            <a:spLocks noGrp="1"/>
          </p:cNvSpPr>
          <p:nvPr/>
        </p:nvSpPr>
        <p:spPr>
          <a:xfrm>
            <a:off x="1440180" y="5269230"/>
            <a:ext cx="3931920" cy="40957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CONCLUSION</a:t>
            </a:r>
            <a:endParaRPr lang="en-US" sz="1500" dirty="0">
              <a:solidFill>
                <a:schemeClr val="bg1"/>
              </a:solidFill>
              <a:latin typeface="Montserrat Light" panose="00000400000000000000" charset="0"/>
              <a:cs typeface="Montserrat Light" panose="00000400000000000000"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2" grpId="0"/>
      <p:bldP spid="2" grpId="1"/>
      <p:bldP spid="10" grpId="0"/>
      <p:bldP spid="10" grpId="1"/>
      <p:bldP spid="11" grpId="0"/>
      <p:bldP spid="11" grpId="1"/>
      <p:bldP spid="14" grpId="0"/>
      <p:bldP spid="14" grpId="1"/>
      <p:bldP spid="15" grpId="0"/>
      <p:bldP spid="15" grpId="1"/>
      <p:bldP spid="19" grpId="0"/>
      <p:bldP spid="19" grpId="1"/>
      <p:bldP spid="20" grpId="0"/>
      <p:bldP spid="20" grpId="1"/>
      <p:bldP spid="21" grpId="0"/>
      <p:bldP spid="21"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Rectangles 3"/>
          <p:cNvSpPr/>
          <p:nvPr/>
        </p:nvSpPr>
        <p:spPr>
          <a:xfrm>
            <a:off x="-29845" y="-40640"/>
            <a:ext cx="12221210" cy="6918960"/>
          </a:xfrm>
          <a:prstGeom prst="rect">
            <a:avLst/>
          </a:prstGeom>
          <a:gradFill>
            <a:gsLst>
              <a:gs pos="0">
                <a:srgbClr val="007BD3">
                  <a:alpha val="100000"/>
                </a:srgbClr>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5" name="Picture 4" descr="Knust_seal-removebg-preview"/>
          <p:cNvPicPr>
            <a:picLocks noChangeAspect="1"/>
          </p:cNvPicPr>
          <p:nvPr/>
        </p:nvPicPr>
        <p:blipFill>
          <a:blip r:embed="rId1"/>
          <a:stretch>
            <a:fillRect/>
          </a:stretch>
        </p:blipFill>
        <p:spPr>
          <a:xfrm>
            <a:off x="8916670" y="283845"/>
            <a:ext cx="407035" cy="604520"/>
          </a:xfrm>
          <a:prstGeom prst="rect">
            <a:avLst/>
          </a:prstGeom>
        </p:spPr>
      </p:pic>
      <p:sp>
        <p:nvSpPr>
          <p:cNvPr id="3" name="Content Placeholder 2"/>
          <p:cNvSpPr>
            <a:spLocks noGrp="1"/>
          </p:cNvSpPr>
          <p:nvPr>
            <p:ph idx="1"/>
          </p:nvPr>
        </p:nvSpPr>
        <p:spPr>
          <a:xfrm>
            <a:off x="990600" y="888365"/>
            <a:ext cx="3662045" cy="291465"/>
          </a:xfrm>
        </p:spPr>
        <p:txBody>
          <a:bodyPr>
            <a:normAutofit fontScale="40000"/>
          </a:bodyPr>
          <a:lstStyle/>
          <a:p>
            <a:pPr marL="0" indent="0" algn="ctr">
              <a:buNone/>
            </a:pPr>
            <a:r>
              <a:rPr lang="en-US">
                <a:solidFill>
                  <a:schemeClr val="bg1"/>
                </a:solidFill>
                <a:latin typeface="Montserrat Light" panose="00000400000000000000" charset="0"/>
                <a:cs typeface="Montserrat Light" panose="00000400000000000000" charset="0"/>
              </a:rPr>
              <a:t>A PROJECT MANAGEMENT APP</a:t>
            </a:r>
            <a:endParaRPr lang="en-US">
              <a:solidFill>
                <a:schemeClr val="bg1"/>
              </a:solidFill>
              <a:latin typeface="Montserrat Light" panose="00000400000000000000" charset="0"/>
              <a:cs typeface="Montserrat Light" panose="00000400000000000000" charset="0"/>
            </a:endParaRPr>
          </a:p>
        </p:txBody>
      </p:sp>
      <p:sp>
        <p:nvSpPr>
          <p:cNvPr id="2" name="Title 1"/>
          <p:cNvSpPr>
            <a:spLocks noGrp="1"/>
          </p:cNvSpPr>
          <p:nvPr>
            <p:ph type="title"/>
          </p:nvPr>
        </p:nvSpPr>
        <p:spPr>
          <a:xfrm>
            <a:off x="1383030" y="364490"/>
            <a:ext cx="3931920" cy="616585"/>
          </a:xfrm>
        </p:spPr>
        <p:txBody>
          <a:bodyPr/>
          <a:lstStyle/>
          <a:p>
            <a:r>
              <a:rPr lang="en-US" dirty="0">
                <a:solidFill>
                  <a:schemeClr val="bg1"/>
                </a:solidFill>
                <a:latin typeface="Montserrat ExtraBold" panose="00000900000000000000" charset="0"/>
                <a:cs typeface="Montserrat ExtraBold" panose="00000900000000000000" charset="0"/>
              </a:rPr>
              <a:t>PROJECTXCEL</a:t>
            </a:r>
            <a:endParaRPr lang="en-US" dirty="0">
              <a:solidFill>
                <a:schemeClr val="bg1"/>
              </a:solidFill>
              <a:latin typeface="Montserrat ExtraBold" panose="00000900000000000000" charset="0"/>
              <a:cs typeface="Montserrat ExtraBold" panose="00000900000000000000" charset="0"/>
            </a:endParaRPr>
          </a:p>
        </p:txBody>
      </p:sp>
      <p:sp>
        <p:nvSpPr>
          <p:cNvPr id="6" name="Subtitle 2"/>
          <p:cNvSpPr>
            <a:spLocks noGrp="1"/>
          </p:cNvSpPr>
          <p:nvPr/>
        </p:nvSpPr>
        <p:spPr>
          <a:xfrm>
            <a:off x="9161780" y="414655"/>
            <a:ext cx="2396490" cy="554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335">
                <a:solidFill>
                  <a:schemeClr val="bg1"/>
                </a:solidFill>
                <a:latin typeface="Montserrat Light" panose="00000400000000000000" charset="0"/>
                <a:cs typeface="Montserrat Light" panose="00000400000000000000" charset="0"/>
              </a:rPr>
              <a:t>COMPUTER SCIENCE DEPARTMENT,KNUST</a:t>
            </a:r>
            <a:endParaRPr lang="en-US" sz="1335">
              <a:solidFill>
                <a:schemeClr val="bg1"/>
              </a:solidFill>
              <a:latin typeface="Montserrat Light" panose="00000400000000000000" charset="0"/>
              <a:cs typeface="Montserrat Light" panose="00000400000000000000" charset="0"/>
            </a:endParaRPr>
          </a:p>
        </p:txBody>
      </p:sp>
      <p:sp>
        <p:nvSpPr>
          <p:cNvPr id="8" name="Rounded Rectangle 7"/>
          <p:cNvSpPr/>
          <p:nvPr/>
        </p:nvSpPr>
        <p:spPr>
          <a:xfrm>
            <a:off x="-29845" y="1820545"/>
            <a:ext cx="12220575" cy="5228590"/>
          </a:xfrm>
          <a:prstGeom prst="roundRect">
            <a:avLst>
              <a:gd name="adj" fmla="val 0"/>
            </a:avLst>
          </a:prstGeom>
          <a:solidFill>
            <a:srgbClr val="00B0F0"/>
          </a:solidFill>
          <a:ln w="12700" cmpd="sng">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Subtitle 2"/>
          <p:cNvSpPr>
            <a:spLocks noGrp="1"/>
          </p:cNvSpPr>
          <p:nvPr/>
        </p:nvSpPr>
        <p:spPr>
          <a:xfrm>
            <a:off x="1413510" y="1254760"/>
            <a:ext cx="6964045" cy="457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solidFill>
                  <a:srgbClr val="AFECFF"/>
                </a:solidFill>
                <a:latin typeface="Montserrat ExtraBold" panose="00000900000000000000" charset="0"/>
                <a:cs typeface="Montserrat ExtraBold" panose="00000900000000000000" charset="0"/>
              </a:rPr>
              <a:t>INTRODUCTION/PROBLEM MOTIVATION</a:t>
            </a:r>
            <a:endParaRPr lang="en-US">
              <a:solidFill>
                <a:srgbClr val="AFECFF"/>
              </a:solidFill>
              <a:latin typeface="Montserrat ExtraBold" panose="00000900000000000000" charset="0"/>
              <a:cs typeface="Montserrat ExtraBold" panose="00000900000000000000" charset="0"/>
            </a:endParaRPr>
          </a:p>
        </p:txBody>
      </p:sp>
      <p:sp>
        <p:nvSpPr>
          <p:cNvPr id="11" name="Title 1"/>
          <p:cNvSpPr>
            <a:spLocks noGrp="1"/>
          </p:cNvSpPr>
          <p:nvPr/>
        </p:nvSpPr>
        <p:spPr>
          <a:xfrm>
            <a:off x="1413510" y="2126615"/>
            <a:ext cx="8622030" cy="957580"/>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780" dirty="0">
                <a:solidFill>
                  <a:schemeClr val="bg1"/>
                </a:solidFill>
                <a:latin typeface="Montserrat Light" panose="00000400000000000000" charset="0"/>
                <a:cs typeface="Montserrat Light" panose="00000400000000000000" charset="0"/>
              </a:rPr>
              <a:t>The proposed project addresses a critical need within the Computer Science Department to establish an efficient and structured system for managing student project works. </a:t>
            </a:r>
            <a:endParaRPr lang="en-US" sz="1780" dirty="0">
              <a:solidFill>
                <a:schemeClr val="bg1"/>
              </a:solidFill>
              <a:latin typeface="Montserrat Light" panose="00000400000000000000" charset="0"/>
              <a:cs typeface="Montserrat Light" panose="00000400000000000000" charset="0"/>
            </a:endParaRPr>
          </a:p>
        </p:txBody>
      </p:sp>
      <p:sp>
        <p:nvSpPr>
          <p:cNvPr id="9" name="Title 1"/>
          <p:cNvSpPr>
            <a:spLocks noGrp="1"/>
          </p:cNvSpPr>
          <p:nvPr/>
        </p:nvSpPr>
        <p:spPr>
          <a:xfrm>
            <a:off x="1413510" y="3362960"/>
            <a:ext cx="8622030" cy="124079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780" dirty="0">
                <a:solidFill>
                  <a:schemeClr val="bg1"/>
                </a:solidFill>
                <a:latin typeface="Montserrat Light" panose="00000400000000000000" charset="0"/>
                <a:cs typeface="Montserrat Light" panose="00000400000000000000" charset="0"/>
              </a:rPr>
              <a:t>The existing manual approach to overseeing projects lacks the required level of organization, preventing effective project tracking, encouraging originality, and providing resources for project enhancement. </a:t>
            </a:r>
            <a:endParaRPr lang="en-US" sz="1780" dirty="0">
              <a:solidFill>
                <a:schemeClr val="bg1"/>
              </a:solidFill>
              <a:latin typeface="Montserrat Light" panose="00000400000000000000" charset="0"/>
              <a:cs typeface="Montserrat Light" panose="00000400000000000000" charset="0"/>
            </a:endParaRPr>
          </a:p>
        </p:txBody>
      </p:sp>
      <p:sp>
        <p:nvSpPr>
          <p:cNvPr id="13" name="Title 1"/>
          <p:cNvSpPr>
            <a:spLocks noGrp="1"/>
          </p:cNvSpPr>
          <p:nvPr/>
        </p:nvSpPr>
        <p:spPr>
          <a:xfrm>
            <a:off x="1413510" y="4882515"/>
            <a:ext cx="8622030" cy="9798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780" dirty="0">
                <a:solidFill>
                  <a:schemeClr val="bg1"/>
                </a:solidFill>
                <a:latin typeface="Montserrat Light" panose="00000400000000000000" charset="0"/>
                <a:cs typeface="Montserrat Light" panose="00000400000000000000" charset="0"/>
              </a:rPr>
              <a:t>To bridge these gaps, the project aims to develop a comprehensive web application that revolutionizes project management and elevates student engagement within the department.</a:t>
            </a:r>
            <a:endParaRPr lang="en-US" sz="1780" dirty="0">
              <a:solidFill>
                <a:schemeClr val="bg1"/>
              </a:solidFill>
              <a:latin typeface="Montserrat Light" panose="00000400000000000000" charset="0"/>
              <a:cs typeface="Montserrat Light" panose="00000400000000000000"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9" grpId="0"/>
      <p:bldP spid="9" grpId="1"/>
      <p:bldP spid="13" grpId="0"/>
      <p:bldP spid="13"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Rectangles 3"/>
          <p:cNvSpPr/>
          <p:nvPr/>
        </p:nvSpPr>
        <p:spPr>
          <a:xfrm>
            <a:off x="-29845" y="-40640"/>
            <a:ext cx="12221210" cy="6918960"/>
          </a:xfrm>
          <a:prstGeom prst="rect">
            <a:avLst/>
          </a:prstGeom>
          <a:gradFill>
            <a:gsLst>
              <a:gs pos="0">
                <a:srgbClr val="007BD3">
                  <a:alpha val="100000"/>
                </a:srgbClr>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5" name="Picture 4" descr="Knust_seal-removebg-preview"/>
          <p:cNvPicPr>
            <a:picLocks noChangeAspect="1"/>
          </p:cNvPicPr>
          <p:nvPr/>
        </p:nvPicPr>
        <p:blipFill>
          <a:blip r:embed="rId1"/>
          <a:stretch>
            <a:fillRect/>
          </a:stretch>
        </p:blipFill>
        <p:spPr>
          <a:xfrm>
            <a:off x="8916670" y="283845"/>
            <a:ext cx="407035" cy="604520"/>
          </a:xfrm>
          <a:prstGeom prst="rect">
            <a:avLst/>
          </a:prstGeom>
        </p:spPr>
      </p:pic>
      <p:sp>
        <p:nvSpPr>
          <p:cNvPr id="3" name="Content Placeholder 2"/>
          <p:cNvSpPr>
            <a:spLocks noGrp="1"/>
          </p:cNvSpPr>
          <p:nvPr>
            <p:ph idx="1"/>
          </p:nvPr>
        </p:nvSpPr>
        <p:spPr>
          <a:xfrm>
            <a:off x="990600" y="888365"/>
            <a:ext cx="3662045" cy="291465"/>
          </a:xfrm>
        </p:spPr>
        <p:txBody>
          <a:bodyPr>
            <a:normAutofit fontScale="40000"/>
          </a:bodyPr>
          <a:lstStyle/>
          <a:p>
            <a:pPr marL="0" indent="0" algn="ctr">
              <a:buNone/>
            </a:pPr>
            <a:r>
              <a:rPr lang="en-US">
                <a:solidFill>
                  <a:schemeClr val="bg1"/>
                </a:solidFill>
                <a:latin typeface="Montserrat Light" panose="00000400000000000000" charset="0"/>
                <a:cs typeface="Montserrat Light" panose="00000400000000000000" charset="0"/>
              </a:rPr>
              <a:t>A PROJECT MANAGEMENT APP</a:t>
            </a:r>
            <a:endParaRPr lang="en-US">
              <a:solidFill>
                <a:schemeClr val="bg1"/>
              </a:solidFill>
              <a:latin typeface="Montserrat Light" panose="00000400000000000000" charset="0"/>
              <a:cs typeface="Montserrat Light" panose="00000400000000000000" charset="0"/>
            </a:endParaRPr>
          </a:p>
        </p:txBody>
      </p:sp>
      <p:sp>
        <p:nvSpPr>
          <p:cNvPr id="2" name="Title 1"/>
          <p:cNvSpPr>
            <a:spLocks noGrp="1"/>
          </p:cNvSpPr>
          <p:nvPr>
            <p:ph type="title"/>
          </p:nvPr>
        </p:nvSpPr>
        <p:spPr>
          <a:xfrm>
            <a:off x="1383030" y="364490"/>
            <a:ext cx="3931920" cy="616585"/>
          </a:xfrm>
        </p:spPr>
        <p:txBody>
          <a:bodyPr/>
          <a:lstStyle/>
          <a:p>
            <a:r>
              <a:rPr lang="en-US" dirty="0">
                <a:solidFill>
                  <a:schemeClr val="bg1"/>
                </a:solidFill>
                <a:latin typeface="Montserrat ExtraBold" panose="00000900000000000000" charset="0"/>
                <a:cs typeface="Montserrat ExtraBold" panose="00000900000000000000" charset="0"/>
              </a:rPr>
              <a:t>PROJECTXCEL</a:t>
            </a:r>
            <a:endParaRPr lang="en-US" dirty="0">
              <a:solidFill>
                <a:schemeClr val="bg1"/>
              </a:solidFill>
              <a:latin typeface="Montserrat ExtraBold" panose="00000900000000000000" charset="0"/>
              <a:cs typeface="Montserrat ExtraBold" panose="00000900000000000000" charset="0"/>
            </a:endParaRPr>
          </a:p>
        </p:txBody>
      </p:sp>
      <p:sp>
        <p:nvSpPr>
          <p:cNvPr id="6" name="Subtitle 2"/>
          <p:cNvSpPr>
            <a:spLocks noGrp="1"/>
          </p:cNvSpPr>
          <p:nvPr/>
        </p:nvSpPr>
        <p:spPr>
          <a:xfrm>
            <a:off x="9161780" y="414655"/>
            <a:ext cx="2396490" cy="554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335">
                <a:solidFill>
                  <a:schemeClr val="bg1"/>
                </a:solidFill>
                <a:latin typeface="Montserrat Light" panose="00000400000000000000" charset="0"/>
                <a:cs typeface="Montserrat Light" panose="00000400000000000000" charset="0"/>
              </a:rPr>
              <a:t>COMPUTER SCIENCE DEPARTMENT,KNUST</a:t>
            </a:r>
            <a:endParaRPr lang="en-US" sz="1335">
              <a:solidFill>
                <a:schemeClr val="bg1"/>
              </a:solidFill>
              <a:latin typeface="Montserrat Light" panose="00000400000000000000" charset="0"/>
              <a:cs typeface="Montserrat Light" panose="00000400000000000000" charset="0"/>
            </a:endParaRPr>
          </a:p>
        </p:txBody>
      </p:sp>
      <p:sp>
        <p:nvSpPr>
          <p:cNvPr id="8" name="Rounded Rectangle 7"/>
          <p:cNvSpPr/>
          <p:nvPr/>
        </p:nvSpPr>
        <p:spPr>
          <a:xfrm>
            <a:off x="-29845" y="1820545"/>
            <a:ext cx="12220575" cy="5228590"/>
          </a:xfrm>
          <a:prstGeom prst="roundRect">
            <a:avLst>
              <a:gd name="adj" fmla="val 0"/>
            </a:avLst>
          </a:prstGeom>
          <a:solidFill>
            <a:srgbClr val="00B0F0"/>
          </a:solidFill>
          <a:ln w="12700" cmpd="sng">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Subtitle 2"/>
          <p:cNvSpPr>
            <a:spLocks noGrp="1"/>
          </p:cNvSpPr>
          <p:nvPr/>
        </p:nvSpPr>
        <p:spPr>
          <a:xfrm>
            <a:off x="1413510" y="1254760"/>
            <a:ext cx="6964045" cy="457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solidFill>
                  <a:srgbClr val="AFECFF"/>
                </a:solidFill>
                <a:latin typeface="Montserrat ExtraBold" panose="00000900000000000000" charset="0"/>
                <a:cs typeface="Montserrat ExtraBold" panose="00000900000000000000" charset="0"/>
              </a:rPr>
              <a:t>PROBLEM STATEMENT</a:t>
            </a:r>
            <a:endParaRPr lang="en-US">
              <a:solidFill>
                <a:srgbClr val="AFECFF"/>
              </a:solidFill>
              <a:latin typeface="Montserrat ExtraBold" panose="00000900000000000000" charset="0"/>
              <a:cs typeface="Montserrat ExtraBold" panose="00000900000000000000" charset="0"/>
            </a:endParaRPr>
          </a:p>
        </p:txBody>
      </p:sp>
      <p:sp>
        <p:nvSpPr>
          <p:cNvPr id="11" name="Title 1"/>
          <p:cNvSpPr>
            <a:spLocks noGrp="1"/>
          </p:cNvSpPr>
          <p:nvPr/>
        </p:nvSpPr>
        <p:spPr>
          <a:xfrm>
            <a:off x="1413510" y="2357120"/>
            <a:ext cx="8622030" cy="7270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780" dirty="0">
                <a:solidFill>
                  <a:schemeClr val="bg1"/>
                </a:solidFill>
                <a:latin typeface="Montserrat Light" panose="00000400000000000000" charset="0"/>
                <a:cs typeface="Montserrat Light" panose="00000400000000000000" charset="0"/>
              </a:rPr>
              <a:t>The Computer Science Department recognizes the need for an effective project management solution.</a:t>
            </a:r>
            <a:endParaRPr lang="en-US" sz="1780" dirty="0">
              <a:solidFill>
                <a:schemeClr val="bg1"/>
              </a:solidFill>
              <a:latin typeface="Montserrat Light" panose="00000400000000000000" charset="0"/>
              <a:cs typeface="Montserrat Light" panose="00000400000000000000" charset="0"/>
            </a:endParaRPr>
          </a:p>
        </p:txBody>
      </p:sp>
      <p:sp>
        <p:nvSpPr>
          <p:cNvPr id="9" name="Title 1"/>
          <p:cNvSpPr>
            <a:spLocks noGrp="1"/>
          </p:cNvSpPr>
          <p:nvPr/>
        </p:nvSpPr>
        <p:spPr>
          <a:xfrm>
            <a:off x="1413510" y="3362960"/>
            <a:ext cx="8622030" cy="124079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775" dirty="0">
                <a:solidFill>
                  <a:schemeClr val="bg1"/>
                </a:solidFill>
                <a:latin typeface="Montserrat Light" panose="00000400000000000000" charset="0"/>
                <a:cs typeface="Montserrat Light" panose="00000400000000000000" charset="0"/>
                <a:sym typeface="+mn-ea"/>
              </a:rPr>
              <a:t>This project aims to develop a comprehensive web app to address these challenges, providing tracking, prevention, and resources. The app offers an organized platform for student projects, bridging gaps in oversight, preventing duplication, and fostering continuous improvement.</a:t>
            </a:r>
            <a:endParaRPr lang="en-US" sz="1780" dirty="0">
              <a:solidFill>
                <a:schemeClr val="bg1"/>
              </a:solidFill>
              <a:latin typeface="Montserrat Light" panose="00000400000000000000" charset="0"/>
              <a:cs typeface="Montserrat Light" panose="00000400000000000000" charset="0"/>
            </a:endParaRPr>
          </a:p>
        </p:txBody>
      </p:sp>
      <p:sp>
        <p:nvSpPr>
          <p:cNvPr id="7" name="Snip Diagonal Corner Rectangle 6"/>
          <p:cNvSpPr/>
          <p:nvPr/>
        </p:nvSpPr>
        <p:spPr>
          <a:xfrm>
            <a:off x="87630" y="583184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Snip Diagonal Corner Rectangle 11"/>
          <p:cNvSpPr/>
          <p:nvPr/>
        </p:nvSpPr>
        <p:spPr>
          <a:xfrm>
            <a:off x="789940" y="4147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Snip Diagonal Corner Rectangle 13"/>
          <p:cNvSpPr/>
          <p:nvPr/>
        </p:nvSpPr>
        <p:spPr>
          <a:xfrm>
            <a:off x="3447415" y="618617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Snip Diagonal Corner Rectangle 14"/>
          <p:cNvSpPr/>
          <p:nvPr/>
        </p:nvSpPr>
        <p:spPr>
          <a:xfrm>
            <a:off x="4830445" y="499745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Snip Diagonal Corner Rectangle 15"/>
          <p:cNvSpPr/>
          <p:nvPr/>
        </p:nvSpPr>
        <p:spPr>
          <a:xfrm>
            <a:off x="9697085" y="2232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Snip Diagonal Corner Rectangle 16"/>
          <p:cNvSpPr/>
          <p:nvPr/>
        </p:nvSpPr>
        <p:spPr>
          <a:xfrm>
            <a:off x="0" y="289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Snip Diagonal Corner Rectangle 17"/>
          <p:cNvSpPr/>
          <p:nvPr/>
        </p:nvSpPr>
        <p:spPr>
          <a:xfrm>
            <a:off x="5433060" y="5067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Snip Diagonal Corner Rectangle 18"/>
          <p:cNvSpPr/>
          <p:nvPr/>
        </p:nvSpPr>
        <p:spPr>
          <a:xfrm>
            <a:off x="8300085" y="538099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Snip Diagonal Corner Rectangle 19"/>
          <p:cNvSpPr/>
          <p:nvPr/>
        </p:nvSpPr>
        <p:spPr>
          <a:xfrm>
            <a:off x="-29845" y="570103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Snip Diagonal Corner Rectangle 20"/>
          <p:cNvSpPr/>
          <p:nvPr/>
        </p:nvSpPr>
        <p:spPr>
          <a:xfrm>
            <a:off x="97155" y="582803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Snip Diagonal Corner Rectangle 21"/>
          <p:cNvSpPr/>
          <p:nvPr/>
        </p:nvSpPr>
        <p:spPr>
          <a:xfrm>
            <a:off x="224155" y="595503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Snip Diagonal Corner Rectangle 22"/>
          <p:cNvSpPr/>
          <p:nvPr/>
        </p:nvSpPr>
        <p:spPr>
          <a:xfrm>
            <a:off x="351155" y="608203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Snip Diagonal Corner Rectangle 28"/>
          <p:cNvSpPr/>
          <p:nvPr/>
        </p:nvSpPr>
        <p:spPr>
          <a:xfrm>
            <a:off x="916940" y="4274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0" name="Snip Diagonal Corner Rectangle 29"/>
          <p:cNvSpPr/>
          <p:nvPr/>
        </p:nvSpPr>
        <p:spPr>
          <a:xfrm>
            <a:off x="1043940" y="4401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Snip Diagonal Corner Rectangle 30"/>
          <p:cNvSpPr/>
          <p:nvPr/>
        </p:nvSpPr>
        <p:spPr>
          <a:xfrm>
            <a:off x="1170940" y="4528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Snip Diagonal Corner Rectangle 31"/>
          <p:cNvSpPr/>
          <p:nvPr/>
        </p:nvSpPr>
        <p:spPr>
          <a:xfrm>
            <a:off x="1297940" y="4655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Snip Diagonal Corner Rectangle 32"/>
          <p:cNvSpPr/>
          <p:nvPr/>
        </p:nvSpPr>
        <p:spPr>
          <a:xfrm>
            <a:off x="127000" y="301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Snip Diagonal Corner Rectangle 33"/>
          <p:cNvSpPr/>
          <p:nvPr/>
        </p:nvSpPr>
        <p:spPr>
          <a:xfrm>
            <a:off x="254000" y="3145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Snip Diagonal Corner Rectangle 34"/>
          <p:cNvSpPr/>
          <p:nvPr/>
        </p:nvSpPr>
        <p:spPr>
          <a:xfrm>
            <a:off x="1667510" y="5321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6" name="Snip Diagonal Corner Rectangle 35"/>
          <p:cNvSpPr/>
          <p:nvPr/>
        </p:nvSpPr>
        <p:spPr>
          <a:xfrm>
            <a:off x="87630" y="2232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Snip Diagonal Corner Rectangle 36"/>
          <p:cNvSpPr/>
          <p:nvPr/>
        </p:nvSpPr>
        <p:spPr>
          <a:xfrm>
            <a:off x="5560060" y="5194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8" name="Snip Diagonal Corner Rectangle 37"/>
          <p:cNvSpPr/>
          <p:nvPr/>
        </p:nvSpPr>
        <p:spPr>
          <a:xfrm>
            <a:off x="5687060" y="5321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9" name="Snip Diagonal Corner Rectangle 38"/>
          <p:cNvSpPr/>
          <p:nvPr/>
        </p:nvSpPr>
        <p:spPr>
          <a:xfrm>
            <a:off x="5814060" y="5448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0" name="Snip Diagonal Corner Rectangle 39"/>
          <p:cNvSpPr/>
          <p:nvPr/>
        </p:nvSpPr>
        <p:spPr>
          <a:xfrm>
            <a:off x="5941060" y="5575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1" name="Snip Diagonal Corner Rectangle 40"/>
          <p:cNvSpPr/>
          <p:nvPr/>
        </p:nvSpPr>
        <p:spPr>
          <a:xfrm>
            <a:off x="3574415" y="631317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 name="Snip Diagonal Corner Rectangle 41"/>
          <p:cNvSpPr/>
          <p:nvPr/>
        </p:nvSpPr>
        <p:spPr>
          <a:xfrm>
            <a:off x="3701415" y="644017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3" name="Snip Diagonal Corner Rectangle 42"/>
          <p:cNvSpPr/>
          <p:nvPr/>
        </p:nvSpPr>
        <p:spPr>
          <a:xfrm>
            <a:off x="3828415" y="656717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4" name="Snip Diagonal Corner Rectangle 43"/>
          <p:cNvSpPr/>
          <p:nvPr/>
        </p:nvSpPr>
        <p:spPr>
          <a:xfrm>
            <a:off x="8427085" y="550799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5" name="Snip Diagonal Corner Rectangle 44"/>
          <p:cNvSpPr/>
          <p:nvPr/>
        </p:nvSpPr>
        <p:spPr>
          <a:xfrm>
            <a:off x="8554085" y="563499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6" name="Snip Diagonal Corner Rectangle 45"/>
          <p:cNvSpPr/>
          <p:nvPr/>
        </p:nvSpPr>
        <p:spPr>
          <a:xfrm>
            <a:off x="8681085" y="576199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7" name="Snip Diagonal Corner Rectangle 46"/>
          <p:cNvSpPr/>
          <p:nvPr/>
        </p:nvSpPr>
        <p:spPr>
          <a:xfrm>
            <a:off x="9824085" y="2359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8" name="Snip Diagonal Corner Rectangle 47"/>
          <p:cNvSpPr/>
          <p:nvPr/>
        </p:nvSpPr>
        <p:spPr>
          <a:xfrm>
            <a:off x="9951085" y="2486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9" name="Snip Diagonal Corner Rectangle 48"/>
          <p:cNvSpPr/>
          <p:nvPr/>
        </p:nvSpPr>
        <p:spPr>
          <a:xfrm>
            <a:off x="10078085" y="2613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0" name="Snip Diagonal Corner Rectangle 49"/>
          <p:cNvSpPr/>
          <p:nvPr/>
        </p:nvSpPr>
        <p:spPr>
          <a:xfrm>
            <a:off x="10205085" y="2740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1" name="Snip Diagonal Corner Rectangle 50"/>
          <p:cNvSpPr/>
          <p:nvPr/>
        </p:nvSpPr>
        <p:spPr>
          <a:xfrm>
            <a:off x="214630" y="2359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Snip Diagonal Corner Rectangle 51"/>
          <p:cNvSpPr/>
          <p:nvPr/>
        </p:nvSpPr>
        <p:spPr>
          <a:xfrm>
            <a:off x="341630" y="2486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3" name="Snip Diagonal Corner Rectangle 52"/>
          <p:cNvSpPr/>
          <p:nvPr/>
        </p:nvSpPr>
        <p:spPr>
          <a:xfrm>
            <a:off x="468630" y="2613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4" name="Snip Diagonal Corner Rectangle 53"/>
          <p:cNvSpPr/>
          <p:nvPr/>
        </p:nvSpPr>
        <p:spPr>
          <a:xfrm>
            <a:off x="0" y="1826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1" name="Snip Diagonal Corner Rectangle 60"/>
          <p:cNvSpPr/>
          <p:nvPr/>
        </p:nvSpPr>
        <p:spPr>
          <a:xfrm>
            <a:off x="127000" y="1953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2" name="Snip Diagonal Corner Rectangle 61"/>
          <p:cNvSpPr/>
          <p:nvPr/>
        </p:nvSpPr>
        <p:spPr>
          <a:xfrm>
            <a:off x="254000" y="2080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Snip Diagonal Corner Rectangle 62"/>
          <p:cNvSpPr/>
          <p:nvPr/>
        </p:nvSpPr>
        <p:spPr>
          <a:xfrm>
            <a:off x="381000" y="2207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4" name="Snip Diagonal Corner Rectangle 63"/>
          <p:cNvSpPr/>
          <p:nvPr/>
        </p:nvSpPr>
        <p:spPr>
          <a:xfrm>
            <a:off x="1794510" y="5448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5" name="Snip Diagonal Corner Rectangle 64"/>
          <p:cNvSpPr/>
          <p:nvPr/>
        </p:nvSpPr>
        <p:spPr>
          <a:xfrm>
            <a:off x="1921510" y="5575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6" name="Snip Diagonal Corner Rectangle 65"/>
          <p:cNvSpPr/>
          <p:nvPr/>
        </p:nvSpPr>
        <p:spPr>
          <a:xfrm>
            <a:off x="2048510" y="5702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7" name="Snip Diagonal Corner Rectangle 66"/>
          <p:cNvSpPr/>
          <p:nvPr/>
        </p:nvSpPr>
        <p:spPr>
          <a:xfrm>
            <a:off x="2175510" y="5829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Snip Diagonal Corner Rectangle 67"/>
          <p:cNvSpPr/>
          <p:nvPr/>
        </p:nvSpPr>
        <p:spPr>
          <a:xfrm>
            <a:off x="2302510" y="5956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9" name="Snip Diagonal Corner Rectangle 68"/>
          <p:cNvSpPr/>
          <p:nvPr/>
        </p:nvSpPr>
        <p:spPr>
          <a:xfrm>
            <a:off x="2429510" y="6083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0" name="Snip Diagonal Corner Rectangle 69"/>
          <p:cNvSpPr/>
          <p:nvPr/>
        </p:nvSpPr>
        <p:spPr>
          <a:xfrm>
            <a:off x="2556510" y="6210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1" name="Snip Diagonal Corner Rectangle 70"/>
          <p:cNvSpPr/>
          <p:nvPr/>
        </p:nvSpPr>
        <p:spPr>
          <a:xfrm>
            <a:off x="2683510" y="6337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2" name="Snip Diagonal Corner Rectangle 71"/>
          <p:cNvSpPr/>
          <p:nvPr/>
        </p:nvSpPr>
        <p:spPr>
          <a:xfrm>
            <a:off x="2810510" y="6464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3" name="Snip Diagonal Corner Rectangle 72"/>
          <p:cNvSpPr/>
          <p:nvPr/>
        </p:nvSpPr>
        <p:spPr>
          <a:xfrm>
            <a:off x="2686050" y="4655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4" name="Snip Diagonal Corner Rectangle 73"/>
          <p:cNvSpPr/>
          <p:nvPr/>
        </p:nvSpPr>
        <p:spPr>
          <a:xfrm>
            <a:off x="2813050" y="4782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5" name="Snip Diagonal Corner Rectangle 74"/>
          <p:cNvSpPr/>
          <p:nvPr/>
        </p:nvSpPr>
        <p:spPr>
          <a:xfrm>
            <a:off x="2940050" y="4909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6" name="Snip Diagonal Corner Rectangle 75"/>
          <p:cNvSpPr/>
          <p:nvPr/>
        </p:nvSpPr>
        <p:spPr>
          <a:xfrm>
            <a:off x="3067050" y="5036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7" name="Snip Diagonal Corner Rectangle 76"/>
          <p:cNvSpPr/>
          <p:nvPr/>
        </p:nvSpPr>
        <p:spPr>
          <a:xfrm>
            <a:off x="3194050" y="5163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8" name="Snip Diagonal Corner Rectangle 77"/>
          <p:cNvSpPr/>
          <p:nvPr/>
        </p:nvSpPr>
        <p:spPr>
          <a:xfrm>
            <a:off x="3321050" y="5290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9" name="Snip Diagonal Corner Rectangle 78"/>
          <p:cNvSpPr/>
          <p:nvPr/>
        </p:nvSpPr>
        <p:spPr>
          <a:xfrm>
            <a:off x="3448050" y="5417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0" name="Snip Diagonal Corner Rectangle 79"/>
          <p:cNvSpPr/>
          <p:nvPr/>
        </p:nvSpPr>
        <p:spPr>
          <a:xfrm>
            <a:off x="3575050" y="5544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1" name="Snip Diagonal Corner Rectangle 80"/>
          <p:cNvSpPr/>
          <p:nvPr/>
        </p:nvSpPr>
        <p:spPr>
          <a:xfrm>
            <a:off x="3702050" y="5671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2" name="Snip Diagonal Corner Rectangle 81"/>
          <p:cNvSpPr/>
          <p:nvPr/>
        </p:nvSpPr>
        <p:spPr>
          <a:xfrm>
            <a:off x="3829050" y="5798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3" name="Snip Diagonal Corner Rectangle 82"/>
          <p:cNvSpPr/>
          <p:nvPr/>
        </p:nvSpPr>
        <p:spPr>
          <a:xfrm>
            <a:off x="3956050" y="5925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4" name="Snip Diagonal Corner Rectangle 83"/>
          <p:cNvSpPr/>
          <p:nvPr/>
        </p:nvSpPr>
        <p:spPr>
          <a:xfrm>
            <a:off x="4083050" y="6052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5" name="Snip Diagonal Corner Rectangle 84"/>
          <p:cNvSpPr/>
          <p:nvPr/>
        </p:nvSpPr>
        <p:spPr>
          <a:xfrm>
            <a:off x="4210050" y="6179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6" name="Snip Diagonal Corner Rectangle 85"/>
          <p:cNvSpPr/>
          <p:nvPr/>
        </p:nvSpPr>
        <p:spPr>
          <a:xfrm>
            <a:off x="4337050" y="6306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7" name="Snip Diagonal Corner Rectangle 86"/>
          <p:cNvSpPr/>
          <p:nvPr/>
        </p:nvSpPr>
        <p:spPr>
          <a:xfrm>
            <a:off x="4464050" y="6433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8" name="Snip Diagonal Corner Rectangle 87"/>
          <p:cNvSpPr/>
          <p:nvPr/>
        </p:nvSpPr>
        <p:spPr>
          <a:xfrm>
            <a:off x="4591050" y="6560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9" name="Snip Diagonal Corner Rectangle 88"/>
          <p:cNvSpPr/>
          <p:nvPr/>
        </p:nvSpPr>
        <p:spPr>
          <a:xfrm>
            <a:off x="4718050" y="6687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0" name="Snip Diagonal Corner Rectangle 89"/>
          <p:cNvSpPr/>
          <p:nvPr/>
        </p:nvSpPr>
        <p:spPr>
          <a:xfrm>
            <a:off x="4083050" y="4274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1" name="Snip Diagonal Corner Rectangle 90"/>
          <p:cNvSpPr/>
          <p:nvPr/>
        </p:nvSpPr>
        <p:spPr>
          <a:xfrm>
            <a:off x="4210050" y="4401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2" name="Snip Diagonal Corner Rectangle 91"/>
          <p:cNvSpPr/>
          <p:nvPr/>
        </p:nvSpPr>
        <p:spPr>
          <a:xfrm>
            <a:off x="4337050" y="4528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3" name="Snip Diagonal Corner Rectangle 92"/>
          <p:cNvSpPr/>
          <p:nvPr/>
        </p:nvSpPr>
        <p:spPr>
          <a:xfrm>
            <a:off x="4464050" y="4655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4" name="Snip Diagonal Corner Rectangle 93"/>
          <p:cNvSpPr/>
          <p:nvPr/>
        </p:nvSpPr>
        <p:spPr>
          <a:xfrm>
            <a:off x="4591050" y="4782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5" name="Snip Diagonal Corner Rectangle 94"/>
          <p:cNvSpPr/>
          <p:nvPr/>
        </p:nvSpPr>
        <p:spPr>
          <a:xfrm>
            <a:off x="4718050" y="4909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6" name="Snip Diagonal Corner Rectangle 95"/>
          <p:cNvSpPr/>
          <p:nvPr/>
        </p:nvSpPr>
        <p:spPr>
          <a:xfrm>
            <a:off x="4845050" y="5036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7" name="Snip Diagonal Corner Rectangle 96"/>
          <p:cNvSpPr/>
          <p:nvPr/>
        </p:nvSpPr>
        <p:spPr>
          <a:xfrm>
            <a:off x="4972050" y="5163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8" name="Snip Diagonal Corner Rectangle 97"/>
          <p:cNvSpPr/>
          <p:nvPr/>
        </p:nvSpPr>
        <p:spPr>
          <a:xfrm>
            <a:off x="5099050" y="5290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9" name="Snip Diagonal Corner Rectangle 98"/>
          <p:cNvSpPr/>
          <p:nvPr/>
        </p:nvSpPr>
        <p:spPr>
          <a:xfrm>
            <a:off x="5226050" y="5417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0" name="Snip Diagonal Corner Rectangle 99"/>
          <p:cNvSpPr/>
          <p:nvPr/>
        </p:nvSpPr>
        <p:spPr>
          <a:xfrm>
            <a:off x="5353050" y="5544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1" name="Snip Diagonal Corner Rectangle 100"/>
          <p:cNvSpPr/>
          <p:nvPr/>
        </p:nvSpPr>
        <p:spPr>
          <a:xfrm>
            <a:off x="5480050" y="5671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2" name="Snip Diagonal Corner Rectangle 101"/>
          <p:cNvSpPr/>
          <p:nvPr/>
        </p:nvSpPr>
        <p:spPr>
          <a:xfrm>
            <a:off x="5607050" y="5798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3" name="Snip Diagonal Corner Rectangle 102"/>
          <p:cNvSpPr/>
          <p:nvPr/>
        </p:nvSpPr>
        <p:spPr>
          <a:xfrm>
            <a:off x="5734050" y="5925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4" name="Snip Diagonal Corner Rectangle 103"/>
          <p:cNvSpPr/>
          <p:nvPr/>
        </p:nvSpPr>
        <p:spPr>
          <a:xfrm>
            <a:off x="5861050" y="6052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5" name="Snip Diagonal Corner Rectangle 104"/>
          <p:cNvSpPr/>
          <p:nvPr/>
        </p:nvSpPr>
        <p:spPr>
          <a:xfrm>
            <a:off x="5988050" y="6179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6" name="Snip Diagonal Corner Rectangle 105"/>
          <p:cNvSpPr/>
          <p:nvPr/>
        </p:nvSpPr>
        <p:spPr>
          <a:xfrm>
            <a:off x="6115050" y="6306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7" name="Snip Diagonal Corner Rectangle 106"/>
          <p:cNvSpPr/>
          <p:nvPr/>
        </p:nvSpPr>
        <p:spPr>
          <a:xfrm>
            <a:off x="6242050" y="6433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8" name="Snip Diagonal Corner Rectangle 107"/>
          <p:cNvSpPr/>
          <p:nvPr/>
        </p:nvSpPr>
        <p:spPr>
          <a:xfrm>
            <a:off x="6369050" y="6560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9" name="Snip Diagonal Corner Rectangle 108"/>
          <p:cNvSpPr/>
          <p:nvPr/>
        </p:nvSpPr>
        <p:spPr>
          <a:xfrm>
            <a:off x="6496050" y="6687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0" name="Snip Diagonal Corner Rectangle 109"/>
          <p:cNvSpPr/>
          <p:nvPr/>
        </p:nvSpPr>
        <p:spPr>
          <a:xfrm>
            <a:off x="6623050" y="6814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1" name="Snip Diagonal Corner Rectangle 110"/>
          <p:cNvSpPr/>
          <p:nvPr/>
        </p:nvSpPr>
        <p:spPr>
          <a:xfrm>
            <a:off x="5408930" y="3827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2" name="Snip Diagonal Corner Rectangle 111"/>
          <p:cNvSpPr/>
          <p:nvPr/>
        </p:nvSpPr>
        <p:spPr>
          <a:xfrm>
            <a:off x="5535930" y="3954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3" name="Snip Diagonal Corner Rectangle 112"/>
          <p:cNvSpPr/>
          <p:nvPr/>
        </p:nvSpPr>
        <p:spPr>
          <a:xfrm>
            <a:off x="5662930" y="4081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4" name="Snip Diagonal Corner Rectangle 113"/>
          <p:cNvSpPr/>
          <p:nvPr/>
        </p:nvSpPr>
        <p:spPr>
          <a:xfrm>
            <a:off x="5789930" y="4208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5" name="Snip Diagonal Corner Rectangle 114"/>
          <p:cNvSpPr/>
          <p:nvPr/>
        </p:nvSpPr>
        <p:spPr>
          <a:xfrm>
            <a:off x="5916930" y="4335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6" name="Snip Diagonal Corner Rectangle 115"/>
          <p:cNvSpPr/>
          <p:nvPr/>
        </p:nvSpPr>
        <p:spPr>
          <a:xfrm>
            <a:off x="6043930" y="4462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Snip Diagonal Corner Rectangle 116"/>
          <p:cNvSpPr/>
          <p:nvPr/>
        </p:nvSpPr>
        <p:spPr>
          <a:xfrm>
            <a:off x="6170930" y="4589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8" name="Snip Diagonal Corner Rectangle 117"/>
          <p:cNvSpPr/>
          <p:nvPr/>
        </p:nvSpPr>
        <p:spPr>
          <a:xfrm>
            <a:off x="6297930" y="4716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9" name="Snip Diagonal Corner Rectangle 118"/>
          <p:cNvSpPr/>
          <p:nvPr/>
        </p:nvSpPr>
        <p:spPr>
          <a:xfrm>
            <a:off x="6424930" y="4843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0" name="Snip Diagonal Corner Rectangle 119"/>
          <p:cNvSpPr/>
          <p:nvPr/>
        </p:nvSpPr>
        <p:spPr>
          <a:xfrm>
            <a:off x="6551930" y="4970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1" name="Snip Diagonal Corner Rectangle 120"/>
          <p:cNvSpPr/>
          <p:nvPr/>
        </p:nvSpPr>
        <p:spPr>
          <a:xfrm>
            <a:off x="6678930" y="5097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2" name="Snip Diagonal Corner Rectangle 121"/>
          <p:cNvSpPr/>
          <p:nvPr/>
        </p:nvSpPr>
        <p:spPr>
          <a:xfrm>
            <a:off x="6805930" y="5224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3" name="Snip Diagonal Corner Rectangle 122"/>
          <p:cNvSpPr/>
          <p:nvPr/>
        </p:nvSpPr>
        <p:spPr>
          <a:xfrm>
            <a:off x="6932930" y="5351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4" name="Snip Diagonal Corner Rectangle 123"/>
          <p:cNvSpPr/>
          <p:nvPr/>
        </p:nvSpPr>
        <p:spPr>
          <a:xfrm>
            <a:off x="7059930" y="5478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5" name="Snip Diagonal Corner Rectangle 124"/>
          <p:cNvSpPr/>
          <p:nvPr/>
        </p:nvSpPr>
        <p:spPr>
          <a:xfrm>
            <a:off x="7186930" y="5605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6" name="Snip Diagonal Corner Rectangle 125"/>
          <p:cNvSpPr/>
          <p:nvPr/>
        </p:nvSpPr>
        <p:spPr>
          <a:xfrm>
            <a:off x="7313930" y="5732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7" name="Snip Diagonal Corner Rectangle 126"/>
          <p:cNvSpPr/>
          <p:nvPr/>
        </p:nvSpPr>
        <p:spPr>
          <a:xfrm>
            <a:off x="7440930" y="5859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8" name="Snip Diagonal Corner Rectangle 127"/>
          <p:cNvSpPr/>
          <p:nvPr/>
        </p:nvSpPr>
        <p:spPr>
          <a:xfrm>
            <a:off x="7567930" y="5986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9" name="Snip Diagonal Corner Rectangle 128"/>
          <p:cNvSpPr/>
          <p:nvPr/>
        </p:nvSpPr>
        <p:spPr>
          <a:xfrm>
            <a:off x="7694930" y="6113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0" name="Snip Diagonal Corner Rectangle 129"/>
          <p:cNvSpPr/>
          <p:nvPr/>
        </p:nvSpPr>
        <p:spPr>
          <a:xfrm>
            <a:off x="7821930" y="6240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1" name="Snip Diagonal Corner Rectangle 130"/>
          <p:cNvSpPr/>
          <p:nvPr/>
        </p:nvSpPr>
        <p:spPr>
          <a:xfrm>
            <a:off x="7948930" y="6367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2" name="Snip Diagonal Corner Rectangle 131"/>
          <p:cNvSpPr/>
          <p:nvPr/>
        </p:nvSpPr>
        <p:spPr>
          <a:xfrm>
            <a:off x="8075930" y="6494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3" name="Snip Diagonal Corner Rectangle 132"/>
          <p:cNvSpPr/>
          <p:nvPr/>
        </p:nvSpPr>
        <p:spPr>
          <a:xfrm>
            <a:off x="8202930" y="6621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4" name="Snip Diagonal Corner Rectangle 133"/>
          <p:cNvSpPr/>
          <p:nvPr/>
        </p:nvSpPr>
        <p:spPr>
          <a:xfrm>
            <a:off x="8329930" y="6748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5" name="Snip Diagonal Corner Rectangle 134"/>
          <p:cNvSpPr/>
          <p:nvPr/>
        </p:nvSpPr>
        <p:spPr>
          <a:xfrm>
            <a:off x="7115810" y="3719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6" name="Snip Diagonal Corner Rectangle 135"/>
          <p:cNvSpPr/>
          <p:nvPr/>
        </p:nvSpPr>
        <p:spPr>
          <a:xfrm>
            <a:off x="7242810" y="3846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Snip Diagonal Corner Rectangle 136"/>
          <p:cNvSpPr/>
          <p:nvPr/>
        </p:nvSpPr>
        <p:spPr>
          <a:xfrm>
            <a:off x="7369810" y="3973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8" name="Snip Diagonal Corner Rectangle 137"/>
          <p:cNvSpPr/>
          <p:nvPr/>
        </p:nvSpPr>
        <p:spPr>
          <a:xfrm>
            <a:off x="7496810" y="4100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9" name="Snip Diagonal Corner Rectangle 138"/>
          <p:cNvSpPr/>
          <p:nvPr/>
        </p:nvSpPr>
        <p:spPr>
          <a:xfrm>
            <a:off x="7623810" y="4227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0" name="Snip Diagonal Corner Rectangle 139"/>
          <p:cNvSpPr/>
          <p:nvPr/>
        </p:nvSpPr>
        <p:spPr>
          <a:xfrm>
            <a:off x="7750810" y="4354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1" name="Snip Diagonal Corner Rectangle 140"/>
          <p:cNvSpPr/>
          <p:nvPr/>
        </p:nvSpPr>
        <p:spPr>
          <a:xfrm>
            <a:off x="7877810" y="4481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2" name="Snip Diagonal Corner Rectangle 141"/>
          <p:cNvSpPr/>
          <p:nvPr/>
        </p:nvSpPr>
        <p:spPr>
          <a:xfrm>
            <a:off x="8004810" y="460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3" name="Snip Diagonal Corner Rectangle 142"/>
          <p:cNvSpPr/>
          <p:nvPr/>
        </p:nvSpPr>
        <p:spPr>
          <a:xfrm>
            <a:off x="8131810" y="4735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4" name="Snip Diagonal Corner Rectangle 143"/>
          <p:cNvSpPr/>
          <p:nvPr/>
        </p:nvSpPr>
        <p:spPr>
          <a:xfrm>
            <a:off x="8258810" y="4862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5" name="Snip Diagonal Corner Rectangle 144"/>
          <p:cNvSpPr/>
          <p:nvPr/>
        </p:nvSpPr>
        <p:spPr>
          <a:xfrm>
            <a:off x="8385810" y="4989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6" name="Snip Diagonal Corner Rectangle 145"/>
          <p:cNvSpPr/>
          <p:nvPr/>
        </p:nvSpPr>
        <p:spPr>
          <a:xfrm>
            <a:off x="8512810" y="5116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7" name="Snip Diagonal Corner Rectangle 146"/>
          <p:cNvSpPr/>
          <p:nvPr/>
        </p:nvSpPr>
        <p:spPr>
          <a:xfrm>
            <a:off x="8639810" y="5243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8" name="Snip Diagonal Corner Rectangle 147"/>
          <p:cNvSpPr/>
          <p:nvPr/>
        </p:nvSpPr>
        <p:spPr>
          <a:xfrm>
            <a:off x="8766810" y="5370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9" name="Snip Diagonal Corner Rectangle 148"/>
          <p:cNvSpPr/>
          <p:nvPr/>
        </p:nvSpPr>
        <p:spPr>
          <a:xfrm>
            <a:off x="8893810" y="5497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0" name="Snip Diagonal Corner Rectangle 149"/>
          <p:cNvSpPr/>
          <p:nvPr/>
        </p:nvSpPr>
        <p:spPr>
          <a:xfrm>
            <a:off x="9020810" y="5624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1" name="Snip Diagonal Corner Rectangle 150"/>
          <p:cNvSpPr/>
          <p:nvPr/>
        </p:nvSpPr>
        <p:spPr>
          <a:xfrm>
            <a:off x="9147810" y="5751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2" name="Snip Diagonal Corner Rectangle 151"/>
          <p:cNvSpPr/>
          <p:nvPr/>
        </p:nvSpPr>
        <p:spPr>
          <a:xfrm>
            <a:off x="9274810" y="587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3" name="Snip Diagonal Corner Rectangle 152"/>
          <p:cNvSpPr/>
          <p:nvPr/>
        </p:nvSpPr>
        <p:spPr>
          <a:xfrm>
            <a:off x="9401810" y="6005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4" name="Snip Diagonal Corner Rectangle 153"/>
          <p:cNvSpPr/>
          <p:nvPr/>
        </p:nvSpPr>
        <p:spPr>
          <a:xfrm>
            <a:off x="9528810" y="6132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5" name="Snip Diagonal Corner Rectangle 154"/>
          <p:cNvSpPr/>
          <p:nvPr/>
        </p:nvSpPr>
        <p:spPr>
          <a:xfrm>
            <a:off x="9655810" y="6259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6" name="Snip Diagonal Corner Rectangle 155"/>
          <p:cNvSpPr/>
          <p:nvPr/>
        </p:nvSpPr>
        <p:spPr>
          <a:xfrm>
            <a:off x="9782810" y="6386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7" name="Snip Diagonal Corner Rectangle 156"/>
          <p:cNvSpPr/>
          <p:nvPr/>
        </p:nvSpPr>
        <p:spPr>
          <a:xfrm>
            <a:off x="9909810" y="6513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8" name="Snip Diagonal Corner Rectangle 157"/>
          <p:cNvSpPr/>
          <p:nvPr/>
        </p:nvSpPr>
        <p:spPr>
          <a:xfrm>
            <a:off x="10036810" y="6640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9" name="Snip Diagonal Corner Rectangle 158"/>
          <p:cNvSpPr/>
          <p:nvPr/>
        </p:nvSpPr>
        <p:spPr>
          <a:xfrm>
            <a:off x="10163810" y="6767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0" name="Snip Diagonal Corner Rectangle 159"/>
          <p:cNvSpPr/>
          <p:nvPr/>
        </p:nvSpPr>
        <p:spPr>
          <a:xfrm>
            <a:off x="10290810" y="6894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1" name="Snip Diagonal Corner Rectangle 160"/>
          <p:cNvSpPr/>
          <p:nvPr/>
        </p:nvSpPr>
        <p:spPr>
          <a:xfrm>
            <a:off x="10417810" y="7021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2" name="Snip Diagonal Corner Rectangle 161"/>
          <p:cNvSpPr/>
          <p:nvPr/>
        </p:nvSpPr>
        <p:spPr>
          <a:xfrm>
            <a:off x="10544810" y="714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3" name="Snip Diagonal Corner Rectangle 162"/>
          <p:cNvSpPr/>
          <p:nvPr/>
        </p:nvSpPr>
        <p:spPr>
          <a:xfrm>
            <a:off x="8639810" y="3272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4" name="Snip Diagonal Corner Rectangle 163"/>
          <p:cNvSpPr/>
          <p:nvPr/>
        </p:nvSpPr>
        <p:spPr>
          <a:xfrm>
            <a:off x="8766810" y="3399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5" name="Snip Diagonal Corner Rectangle 164"/>
          <p:cNvSpPr/>
          <p:nvPr/>
        </p:nvSpPr>
        <p:spPr>
          <a:xfrm>
            <a:off x="8893810" y="3526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6" name="Snip Diagonal Corner Rectangle 165"/>
          <p:cNvSpPr/>
          <p:nvPr/>
        </p:nvSpPr>
        <p:spPr>
          <a:xfrm>
            <a:off x="9020810" y="3653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7" name="Snip Diagonal Corner Rectangle 166"/>
          <p:cNvSpPr/>
          <p:nvPr/>
        </p:nvSpPr>
        <p:spPr>
          <a:xfrm>
            <a:off x="9147810" y="378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8" name="Snip Diagonal Corner Rectangle 167"/>
          <p:cNvSpPr/>
          <p:nvPr/>
        </p:nvSpPr>
        <p:spPr>
          <a:xfrm>
            <a:off x="9274810" y="3907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9" name="Snip Diagonal Corner Rectangle 168"/>
          <p:cNvSpPr/>
          <p:nvPr/>
        </p:nvSpPr>
        <p:spPr>
          <a:xfrm>
            <a:off x="9401810" y="403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0" name="Snip Diagonal Corner Rectangle 169"/>
          <p:cNvSpPr/>
          <p:nvPr/>
        </p:nvSpPr>
        <p:spPr>
          <a:xfrm>
            <a:off x="9528810" y="416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1" name="Snip Diagonal Corner Rectangle 170"/>
          <p:cNvSpPr/>
          <p:nvPr/>
        </p:nvSpPr>
        <p:spPr>
          <a:xfrm>
            <a:off x="9655810" y="428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2" name="Snip Diagonal Corner Rectangle 171"/>
          <p:cNvSpPr/>
          <p:nvPr/>
        </p:nvSpPr>
        <p:spPr>
          <a:xfrm>
            <a:off x="9782810" y="4415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3" name="Snip Diagonal Corner Rectangle 172"/>
          <p:cNvSpPr/>
          <p:nvPr/>
        </p:nvSpPr>
        <p:spPr>
          <a:xfrm>
            <a:off x="9909810" y="4542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4" name="Snip Diagonal Corner Rectangle 173"/>
          <p:cNvSpPr/>
          <p:nvPr/>
        </p:nvSpPr>
        <p:spPr>
          <a:xfrm>
            <a:off x="10036810" y="4669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5" name="Snip Diagonal Corner Rectangle 174"/>
          <p:cNvSpPr/>
          <p:nvPr/>
        </p:nvSpPr>
        <p:spPr>
          <a:xfrm>
            <a:off x="10163810" y="4796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6" name="Snip Diagonal Corner Rectangle 175"/>
          <p:cNvSpPr/>
          <p:nvPr/>
        </p:nvSpPr>
        <p:spPr>
          <a:xfrm>
            <a:off x="10290810" y="4923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7" name="Snip Diagonal Corner Rectangle 176"/>
          <p:cNvSpPr/>
          <p:nvPr/>
        </p:nvSpPr>
        <p:spPr>
          <a:xfrm>
            <a:off x="10417810" y="505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8" name="Snip Diagonal Corner Rectangle 177"/>
          <p:cNvSpPr/>
          <p:nvPr/>
        </p:nvSpPr>
        <p:spPr>
          <a:xfrm>
            <a:off x="10544810" y="5177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9" name="Snip Diagonal Corner Rectangle 178"/>
          <p:cNvSpPr/>
          <p:nvPr/>
        </p:nvSpPr>
        <p:spPr>
          <a:xfrm>
            <a:off x="10671810" y="530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0" name="Snip Diagonal Corner Rectangle 179"/>
          <p:cNvSpPr/>
          <p:nvPr/>
        </p:nvSpPr>
        <p:spPr>
          <a:xfrm>
            <a:off x="10798810" y="543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1" name="Snip Diagonal Corner Rectangle 180"/>
          <p:cNvSpPr/>
          <p:nvPr/>
        </p:nvSpPr>
        <p:spPr>
          <a:xfrm>
            <a:off x="10925810" y="555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2" name="Snip Diagonal Corner Rectangle 181"/>
          <p:cNvSpPr/>
          <p:nvPr/>
        </p:nvSpPr>
        <p:spPr>
          <a:xfrm>
            <a:off x="11052810" y="5685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3" name="Snip Diagonal Corner Rectangle 182"/>
          <p:cNvSpPr/>
          <p:nvPr/>
        </p:nvSpPr>
        <p:spPr>
          <a:xfrm>
            <a:off x="11179810" y="5812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4" name="Snip Diagonal Corner Rectangle 183"/>
          <p:cNvSpPr/>
          <p:nvPr/>
        </p:nvSpPr>
        <p:spPr>
          <a:xfrm>
            <a:off x="11306810" y="5939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5" name="Snip Diagonal Corner Rectangle 184"/>
          <p:cNvSpPr/>
          <p:nvPr/>
        </p:nvSpPr>
        <p:spPr>
          <a:xfrm>
            <a:off x="11433810" y="6066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6" name="Snip Diagonal Corner Rectangle 185"/>
          <p:cNvSpPr/>
          <p:nvPr/>
        </p:nvSpPr>
        <p:spPr>
          <a:xfrm>
            <a:off x="11560810" y="6193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7" name="Snip Diagonal Corner Rectangle 186"/>
          <p:cNvSpPr/>
          <p:nvPr/>
        </p:nvSpPr>
        <p:spPr>
          <a:xfrm>
            <a:off x="11687810" y="632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8" name="Snip Diagonal Corner Rectangle 187"/>
          <p:cNvSpPr/>
          <p:nvPr/>
        </p:nvSpPr>
        <p:spPr>
          <a:xfrm>
            <a:off x="11814810" y="6447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9" name="Snip Diagonal Corner Rectangle 188"/>
          <p:cNvSpPr/>
          <p:nvPr/>
        </p:nvSpPr>
        <p:spPr>
          <a:xfrm>
            <a:off x="11941810" y="657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0" name="Snip Diagonal Corner Rectangle 189"/>
          <p:cNvSpPr/>
          <p:nvPr/>
        </p:nvSpPr>
        <p:spPr>
          <a:xfrm>
            <a:off x="12068810" y="670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1" name="Snip Diagonal Corner Rectangle 190"/>
          <p:cNvSpPr/>
          <p:nvPr/>
        </p:nvSpPr>
        <p:spPr>
          <a:xfrm>
            <a:off x="12195810" y="682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2" name="Snip Diagonal Corner Rectangle 191"/>
          <p:cNvSpPr/>
          <p:nvPr/>
        </p:nvSpPr>
        <p:spPr>
          <a:xfrm>
            <a:off x="10234930" y="2933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3" name="Snip Diagonal Corner Rectangle 192"/>
          <p:cNvSpPr/>
          <p:nvPr/>
        </p:nvSpPr>
        <p:spPr>
          <a:xfrm>
            <a:off x="10361930"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4" name="Snip Diagonal Corner Rectangle 193"/>
          <p:cNvSpPr/>
          <p:nvPr/>
        </p:nvSpPr>
        <p:spPr>
          <a:xfrm>
            <a:off x="10488930" y="3187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5" name="Snip Diagonal Corner Rectangle 194"/>
          <p:cNvSpPr/>
          <p:nvPr/>
        </p:nvSpPr>
        <p:spPr>
          <a:xfrm>
            <a:off x="10615930" y="3314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6" name="Snip Diagonal Corner Rectangle 195"/>
          <p:cNvSpPr/>
          <p:nvPr/>
        </p:nvSpPr>
        <p:spPr>
          <a:xfrm>
            <a:off x="10742930" y="3441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7" name="Snip Diagonal Corner Rectangle 196"/>
          <p:cNvSpPr/>
          <p:nvPr/>
        </p:nvSpPr>
        <p:spPr>
          <a:xfrm>
            <a:off x="10869930" y="3568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8" name="Snip Diagonal Corner Rectangle 197"/>
          <p:cNvSpPr/>
          <p:nvPr/>
        </p:nvSpPr>
        <p:spPr>
          <a:xfrm>
            <a:off x="10996930" y="3695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9" name="Snip Diagonal Corner Rectangle 198"/>
          <p:cNvSpPr/>
          <p:nvPr/>
        </p:nvSpPr>
        <p:spPr>
          <a:xfrm>
            <a:off x="11123930" y="3822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0" name="Snip Diagonal Corner Rectangle 199"/>
          <p:cNvSpPr/>
          <p:nvPr/>
        </p:nvSpPr>
        <p:spPr>
          <a:xfrm>
            <a:off x="11250930" y="3949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1" name="Snip Diagonal Corner Rectangle 200"/>
          <p:cNvSpPr/>
          <p:nvPr/>
        </p:nvSpPr>
        <p:spPr>
          <a:xfrm>
            <a:off x="11377930" y="4076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2" name="Snip Diagonal Corner Rectangle 201"/>
          <p:cNvSpPr/>
          <p:nvPr/>
        </p:nvSpPr>
        <p:spPr>
          <a:xfrm>
            <a:off x="11504930" y="4203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3" name="Snip Diagonal Corner Rectangle 202"/>
          <p:cNvSpPr/>
          <p:nvPr/>
        </p:nvSpPr>
        <p:spPr>
          <a:xfrm>
            <a:off x="11631930" y="433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4" name="Snip Diagonal Corner Rectangle 203"/>
          <p:cNvSpPr/>
          <p:nvPr/>
        </p:nvSpPr>
        <p:spPr>
          <a:xfrm>
            <a:off x="11758930" y="4457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5" name="Snip Diagonal Corner Rectangle 204"/>
          <p:cNvSpPr/>
          <p:nvPr/>
        </p:nvSpPr>
        <p:spPr>
          <a:xfrm>
            <a:off x="11885930" y="4584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6" name="Snip Diagonal Corner Rectangle 205"/>
          <p:cNvSpPr/>
          <p:nvPr/>
        </p:nvSpPr>
        <p:spPr>
          <a:xfrm>
            <a:off x="12012930" y="4711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7" name="Snip Diagonal Corner Rectangle 206"/>
          <p:cNvSpPr/>
          <p:nvPr/>
        </p:nvSpPr>
        <p:spPr>
          <a:xfrm>
            <a:off x="12139930" y="4838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8" name="Snip Diagonal Corner Rectangle 207"/>
          <p:cNvSpPr/>
          <p:nvPr/>
        </p:nvSpPr>
        <p:spPr>
          <a:xfrm>
            <a:off x="12266930" y="4965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alphaModFix amt="15000"/>
          </a:blip>
          <a:stretch>
            <a:fillRect/>
          </a:stretch>
        </a:blipFill>
        <a:effectLst/>
      </p:bgPr>
    </p:bg>
    <p:spTree>
      <p:nvGrpSpPr>
        <p:cNvPr id="1" name=""/>
        <p:cNvGrpSpPr/>
        <p:nvPr/>
      </p:nvGrpSpPr>
      <p:grpSpPr>
        <a:xfrm>
          <a:off x="0" y="0"/>
          <a:ext cx="0" cy="0"/>
          <a:chOff x="0" y="0"/>
          <a:chExt cx="0" cy="0"/>
        </a:xfrm>
      </p:grpSpPr>
      <p:sp>
        <p:nvSpPr>
          <p:cNvPr id="4" name="Rectangles 3"/>
          <p:cNvSpPr/>
          <p:nvPr/>
        </p:nvSpPr>
        <p:spPr>
          <a:xfrm>
            <a:off x="-29845" y="-40640"/>
            <a:ext cx="12221210" cy="6918960"/>
          </a:xfrm>
          <a:prstGeom prst="rect">
            <a:avLst/>
          </a:prstGeom>
          <a:gradFill>
            <a:gsLst>
              <a:gs pos="0">
                <a:srgbClr val="007BD3">
                  <a:alpha val="100000"/>
                </a:srgbClr>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5" name="Picture 4" descr="Knust_seal-removebg-preview"/>
          <p:cNvPicPr>
            <a:picLocks noChangeAspect="1"/>
          </p:cNvPicPr>
          <p:nvPr/>
        </p:nvPicPr>
        <p:blipFill>
          <a:blip r:embed="rId2"/>
          <a:stretch>
            <a:fillRect/>
          </a:stretch>
        </p:blipFill>
        <p:spPr>
          <a:xfrm>
            <a:off x="8916670" y="283845"/>
            <a:ext cx="407035" cy="604520"/>
          </a:xfrm>
          <a:prstGeom prst="rect">
            <a:avLst/>
          </a:prstGeom>
        </p:spPr>
      </p:pic>
      <p:sp>
        <p:nvSpPr>
          <p:cNvPr id="3" name="Content Placeholder 2"/>
          <p:cNvSpPr>
            <a:spLocks noGrp="1"/>
          </p:cNvSpPr>
          <p:nvPr>
            <p:ph sz="half" idx="1"/>
          </p:nvPr>
        </p:nvSpPr>
        <p:spPr/>
        <p:txBody>
          <a:bodyPr>
            <a:normAutofit/>
          </a:bodyPr>
          <a:lstStyle/>
          <a:p>
            <a:pPr marL="0" indent="0" algn="ctr">
              <a:buNone/>
            </a:pPr>
            <a:r>
              <a:rPr lang="en-US">
                <a:solidFill>
                  <a:schemeClr val="bg1"/>
                </a:solidFill>
                <a:latin typeface="Montserrat Light" panose="00000400000000000000" charset="0"/>
                <a:cs typeface="Montserrat Light" panose="00000400000000000000" charset="0"/>
              </a:rPr>
              <a:t>A PROJECT MANAGEMENT APP</a:t>
            </a:r>
            <a:endParaRPr lang="en-US">
              <a:solidFill>
                <a:schemeClr val="bg1"/>
              </a:solidFill>
              <a:latin typeface="Montserrat Light" panose="00000400000000000000" charset="0"/>
              <a:cs typeface="Montserrat Light" panose="00000400000000000000" charset="0"/>
            </a:endParaRPr>
          </a:p>
        </p:txBody>
      </p:sp>
      <p:sp>
        <p:nvSpPr>
          <p:cNvPr id="2" name="Title 1"/>
          <p:cNvSpPr>
            <a:spLocks noGrp="1"/>
          </p:cNvSpPr>
          <p:nvPr>
            <p:ph type="title"/>
          </p:nvPr>
        </p:nvSpPr>
        <p:spPr>
          <a:xfrm>
            <a:off x="838200" y="106045"/>
            <a:ext cx="10515600" cy="1325563"/>
          </a:xfrm>
        </p:spPr>
        <p:txBody>
          <a:bodyPr/>
          <a:lstStyle/>
          <a:p>
            <a:r>
              <a:rPr lang="en-US" dirty="0">
                <a:solidFill>
                  <a:schemeClr val="bg1"/>
                </a:solidFill>
                <a:latin typeface="Montserrat ExtraBold" panose="00000900000000000000" charset="0"/>
                <a:cs typeface="Montserrat ExtraBold" panose="00000900000000000000" charset="0"/>
              </a:rPr>
              <a:t>PROJECTXCEL</a:t>
            </a:r>
            <a:endParaRPr lang="en-US" dirty="0">
              <a:solidFill>
                <a:schemeClr val="bg1"/>
              </a:solidFill>
              <a:latin typeface="Montserrat ExtraBold" panose="00000900000000000000" charset="0"/>
              <a:cs typeface="Montserrat ExtraBold" panose="00000900000000000000" charset="0"/>
            </a:endParaRPr>
          </a:p>
        </p:txBody>
      </p:sp>
      <p:sp>
        <p:nvSpPr>
          <p:cNvPr id="6" name="Subtitle 2"/>
          <p:cNvSpPr>
            <a:spLocks noGrp="1"/>
          </p:cNvSpPr>
          <p:nvPr/>
        </p:nvSpPr>
        <p:spPr>
          <a:xfrm>
            <a:off x="9161780" y="414655"/>
            <a:ext cx="2396490" cy="554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335">
                <a:solidFill>
                  <a:schemeClr val="bg1"/>
                </a:solidFill>
                <a:latin typeface="Montserrat Light" panose="00000400000000000000" charset="0"/>
                <a:cs typeface="Montserrat Light" panose="00000400000000000000" charset="0"/>
              </a:rPr>
              <a:t>COMPUTER SCIENCE DEPARTMENT,KNUST</a:t>
            </a:r>
            <a:endParaRPr lang="en-US" sz="1335">
              <a:solidFill>
                <a:schemeClr val="bg1"/>
              </a:solidFill>
              <a:latin typeface="Montserrat Light" panose="00000400000000000000" charset="0"/>
              <a:cs typeface="Montserrat Light" panose="00000400000000000000" charset="0"/>
            </a:endParaRPr>
          </a:p>
        </p:txBody>
      </p:sp>
      <p:sp>
        <p:nvSpPr>
          <p:cNvPr id="8" name="Rounded Rectangle 7"/>
          <p:cNvSpPr/>
          <p:nvPr/>
        </p:nvSpPr>
        <p:spPr>
          <a:xfrm>
            <a:off x="-29845" y="1820545"/>
            <a:ext cx="12220575" cy="5228590"/>
          </a:xfrm>
          <a:prstGeom prst="roundRect">
            <a:avLst>
              <a:gd name="adj" fmla="val 0"/>
            </a:avLst>
          </a:prstGeom>
          <a:solidFill>
            <a:srgbClr val="00B0F0"/>
          </a:solidFill>
          <a:ln w="12700" cmpd="sng">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Subtitle 2"/>
          <p:cNvSpPr>
            <a:spLocks noGrp="1"/>
          </p:cNvSpPr>
          <p:nvPr/>
        </p:nvSpPr>
        <p:spPr>
          <a:xfrm>
            <a:off x="838200" y="1254760"/>
            <a:ext cx="6964045" cy="457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solidFill>
                  <a:srgbClr val="AFECFF"/>
                </a:solidFill>
                <a:latin typeface="Montserrat ExtraBold" panose="00000900000000000000" charset="0"/>
                <a:cs typeface="Montserrat ExtraBold" panose="00000900000000000000" charset="0"/>
              </a:rPr>
              <a:t>AIM OF PROJECT</a:t>
            </a:r>
            <a:endParaRPr lang="en-US">
              <a:solidFill>
                <a:srgbClr val="AFECFF"/>
              </a:solidFill>
              <a:latin typeface="Montserrat ExtraBold" panose="00000900000000000000" charset="0"/>
              <a:cs typeface="Montserrat ExtraBold" panose="00000900000000000000" charset="0"/>
            </a:endParaRPr>
          </a:p>
        </p:txBody>
      </p:sp>
      <p:sp>
        <p:nvSpPr>
          <p:cNvPr id="9" name="Title 1"/>
          <p:cNvSpPr>
            <a:spLocks noGrp="1"/>
          </p:cNvSpPr>
          <p:nvPr/>
        </p:nvSpPr>
        <p:spPr>
          <a:xfrm>
            <a:off x="1413510" y="2326640"/>
            <a:ext cx="8622030" cy="9207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775" dirty="0">
                <a:solidFill>
                  <a:schemeClr val="bg1"/>
                </a:solidFill>
                <a:latin typeface="Montserrat Light" panose="00000400000000000000" charset="0"/>
                <a:cs typeface="Montserrat Light" panose="00000400000000000000" charset="0"/>
                <a:sym typeface="+mn-ea"/>
              </a:rPr>
              <a:t>This project aims to promote innovation and originality amongst our students</a:t>
            </a:r>
            <a:endParaRPr lang="en-US" sz="1780" dirty="0">
              <a:solidFill>
                <a:schemeClr val="bg1"/>
              </a:solidFill>
              <a:latin typeface="Montserrat Light" panose="00000400000000000000" charset="0"/>
              <a:cs typeface="Montserrat Light" panose="00000400000000000000" charset="0"/>
            </a:endParaRPr>
          </a:p>
        </p:txBody>
      </p:sp>
      <p:sp>
        <p:nvSpPr>
          <p:cNvPr id="7" name="Snip Diagonal Corner Rectangle 6"/>
          <p:cNvSpPr/>
          <p:nvPr/>
        </p:nvSpPr>
        <p:spPr>
          <a:xfrm>
            <a:off x="742950" y="5798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Snip Diagonal Corner Rectangle 11"/>
          <p:cNvSpPr/>
          <p:nvPr/>
        </p:nvSpPr>
        <p:spPr>
          <a:xfrm>
            <a:off x="1325880" y="4965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Snip Diagonal Corner Rectangle 15"/>
          <p:cNvSpPr/>
          <p:nvPr/>
        </p:nvSpPr>
        <p:spPr>
          <a:xfrm>
            <a:off x="9697085" y="2232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Snip Diagonal Corner Rectangle 16"/>
          <p:cNvSpPr/>
          <p:nvPr/>
        </p:nvSpPr>
        <p:spPr>
          <a:xfrm>
            <a:off x="0" y="289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Snip Diagonal Corner Rectangle 19"/>
          <p:cNvSpPr/>
          <p:nvPr/>
        </p:nvSpPr>
        <p:spPr>
          <a:xfrm>
            <a:off x="0" y="528574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Snip Diagonal Corner Rectangle 20"/>
          <p:cNvSpPr/>
          <p:nvPr/>
        </p:nvSpPr>
        <p:spPr>
          <a:xfrm>
            <a:off x="-29845" y="6433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Snip Diagonal Corner Rectangle 21"/>
          <p:cNvSpPr/>
          <p:nvPr/>
        </p:nvSpPr>
        <p:spPr>
          <a:xfrm>
            <a:off x="3321050" y="1953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Snip Diagonal Corner Rectangle 22"/>
          <p:cNvSpPr/>
          <p:nvPr/>
        </p:nvSpPr>
        <p:spPr>
          <a:xfrm>
            <a:off x="1995170" y="1911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Snip Diagonal Corner Rectangle 32"/>
          <p:cNvSpPr/>
          <p:nvPr/>
        </p:nvSpPr>
        <p:spPr>
          <a:xfrm>
            <a:off x="499110" y="3465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Snip Diagonal Corner Rectangle 33"/>
          <p:cNvSpPr/>
          <p:nvPr/>
        </p:nvSpPr>
        <p:spPr>
          <a:xfrm>
            <a:off x="0" y="4476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6" name="Snip Diagonal Corner Rectangle 35"/>
          <p:cNvSpPr/>
          <p:nvPr/>
        </p:nvSpPr>
        <p:spPr>
          <a:xfrm>
            <a:off x="3140710" y="2867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1" name="Snip Diagonal Corner Rectangle 50"/>
          <p:cNvSpPr/>
          <p:nvPr/>
        </p:nvSpPr>
        <p:spPr>
          <a:xfrm>
            <a:off x="2159000" y="3375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Snip Diagonal Corner Rectangle 51"/>
          <p:cNvSpPr/>
          <p:nvPr/>
        </p:nvSpPr>
        <p:spPr>
          <a:xfrm>
            <a:off x="3221990" y="452374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3" name="Snip Diagonal Corner Rectangle 52"/>
          <p:cNvSpPr/>
          <p:nvPr/>
        </p:nvSpPr>
        <p:spPr>
          <a:xfrm>
            <a:off x="1452880" y="4354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4" name="Snip Diagonal Corner Rectangle 53"/>
          <p:cNvSpPr/>
          <p:nvPr/>
        </p:nvSpPr>
        <p:spPr>
          <a:xfrm>
            <a:off x="0" y="1826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1" name="Snip Diagonal Corner Rectangle 60"/>
          <p:cNvSpPr/>
          <p:nvPr/>
        </p:nvSpPr>
        <p:spPr>
          <a:xfrm>
            <a:off x="3221990" y="378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2" name="Snip Diagonal Corner Rectangle 61"/>
          <p:cNvSpPr/>
          <p:nvPr/>
        </p:nvSpPr>
        <p:spPr>
          <a:xfrm>
            <a:off x="1357630" y="2698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Snip Diagonal Corner Rectangle 62"/>
          <p:cNvSpPr/>
          <p:nvPr/>
        </p:nvSpPr>
        <p:spPr>
          <a:xfrm>
            <a:off x="4662170" y="1953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Snip Diagonal Corner Rectangle 67"/>
          <p:cNvSpPr/>
          <p:nvPr/>
        </p:nvSpPr>
        <p:spPr>
          <a:xfrm>
            <a:off x="2302510" y="5956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9" name="Snip Diagonal Corner Rectangle 68"/>
          <p:cNvSpPr/>
          <p:nvPr/>
        </p:nvSpPr>
        <p:spPr>
          <a:xfrm>
            <a:off x="2991485" y="64750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0" name="Snip Diagonal Corner Rectangle 69"/>
          <p:cNvSpPr/>
          <p:nvPr/>
        </p:nvSpPr>
        <p:spPr>
          <a:xfrm>
            <a:off x="3882390" y="608203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1" name="Snip Diagonal Corner Rectangle 70"/>
          <p:cNvSpPr/>
          <p:nvPr/>
        </p:nvSpPr>
        <p:spPr>
          <a:xfrm>
            <a:off x="2651760" y="528510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2" name="Snip Diagonal Corner Rectangle 71"/>
          <p:cNvSpPr/>
          <p:nvPr/>
        </p:nvSpPr>
        <p:spPr>
          <a:xfrm>
            <a:off x="1665605" y="657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1" name="Snip Diagonal Corner Rectangle 110"/>
          <p:cNvSpPr/>
          <p:nvPr/>
        </p:nvSpPr>
        <p:spPr>
          <a:xfrm>
            <a:off x="5408930" y="3827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2" name="Snip Diagonal Corner Rectangle 111"/>
          <p:cNvSpPr/>
          <p:nvPr/>
        </p:nvSpPr>
        <p:spPr>
          <a:xfrm>
            <a:off x="6496050" y="2740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3" name="Snip Diagonal Corner Rectangle 112"/>
          <p:cNvSpPr/>
          <p:nvPr/>
        </p:nvSpPr>
        <p:spPr>
          <a:xfrm>
            <a:off x="6170930"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4" name="Snip Diagonal Corner Rectangle 113"/>
          <p:cNvSpPr/>
          <p:nvPr/>
        </p:nvSpPr>
        <p:spPr>
          <a:xfrm>
            <a:off x="6369050" y="460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5" name="Snip Diagonal Corner Rectangle 114"/>
          <p:cNvSpPr/>
          <p:nvPr/>
        </p:nvSpPr>
        <p:spPr>
          <a:xfrm>
            <a:off x="3882390" y="5365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6" name="Snip Diagonal Corner Rectangle 115"/>
          <p:cNvSpPr/>
          <p:nvPr/>
        </p:nvSpPr>
        <p:spPr>
          <a:xfrm>
            <a:off x="5314950" y="5365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Snip Diagonal Corner Rectangle 116"/>
          <p:cNvSpPr/>
          <p:nvPr/>
        </p:nvSpPr>
        <p:spPr>
          <a:xfrm>
            <a:off x="4718050" y="4481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8" name="Snip Diagonal Corner Rectangle 117"/>
          <p:cNvSpPr/>
          <p:nvPr/>
        </p:nvSpPr>
        <p:spPr>
          <a:xfrm>
            <a:off x="4781550"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9" name="Snip Diagonal Corner Rectangle 118"/>
          <p:cNvSpPr/>
          <p:nvPr/>
        </p:nvSpPr>
        <p:spPr>
          <a:xfrm>
            <a:off x="5061585" y="6687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7" name="Snip Diagonal Corner Rectangle 126"/>
          <p:cNvSpPr/>
          <p:nvPr/>
        </p:nvSpPr>
        <p:spPr>
          <a:xfrm>
            <a:off x="7440930" y="5859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9" name="Snip Diagonal Corner Rectangle 128"/>
          <p:cNvSpPr/>
          <p:nvPr/>
        </p:nvSpPr>
        <p:spPr>
          <a:xfrm>
            <a:off x="6750050" y="5382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2" name="Snip Diagonal Corner Rectangle 131"/>
          <p:cNvSpPr/>
          <p:nvPr/>
        </p:nvSpPr>
        <p:spPr>
          <a:xfrm>
            <a:off x="8075930" y="6494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3" name="Snip Diagonal Corner Rectangle 132"/>
          <p:cNvSpPr/>
          <p:nvPr/>
        </p:nvSpPr>
        <p:spPr>
          <a:xfrm>
            <a:off x="9203690" y="1911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4" name="Snip Diagonal Corner Rectangle 133"/>
          <p:cNvSpPr/>
          <p:nvPr/>
        </p:nvSpPr>
        <p:spPr>
          <a:xfrm>
            <a:off x="6877050" y="657923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5" name="Snip Diagonal Corner Rectangle 134"/>
          <p:cNvSpPr/>
          <p:nvPr/>
        </p:nvSpPr>
        <p:spPr>
          <a:xfrm>
            <a:off x="7115810" y="3719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6" name="Snip Diagonal Corner Rectangle 135"/>
          <p:cNvSpPr/>
          <p:nvPr/>
        </p:nvSpPr>
        <p:spPr>
          <a:xfrm>
            <a:off x="7821930" y="460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Snip Diagonal Corner Rectangle 136"/>
          <p:cNvSpPr/>
          <p:nvPr/>
        </p:nvSpPr>
        <p:spPr>
          <a:xfrm>
            <a:off x="7997825" y="27889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4" name="Snip Diagonal Corner Rectangle 143"/>
          <p:cNvSpPr/>
          <p:nvPr/>
        </p:nvSpPr>
        <p:spPr>
          <a:xfrm>
            <a:off x="5417185" y="6113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2" name="Snip Diagonal Corner Rectangle 151"/>
          <p:cNvSpPr/>
          <p:nvPr/>
        </p:nvSpPr>
        <p:spPr>
          <a:xfrm>
            <a:off x="9274810" y="587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3" name="Snip Diagonal Corner Rectangle 152"/>
          <p:cNvSpPr/>
          <p:nvPr/>
        </p:nvSpPr>
        <p:spPr>
          <a:xfrm>
            <a:off x="9323705" y="6433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6" name="Snip Diagonal Corner Rectangle 155"/>
          <p:cNvSpPr/>
          <p:nvPr/>
        </p:nvSpPr>
        <p:spPr>
          <a:xfrm>
            <a:off x="8639810" y="530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9" name="Snip Diagonal Corner Rectangle 158"/>
          <p:cNvSpPr/>
          <p:nvPr/>
        </p:nvSpPr>
        <p:spPr>
          <a:xfrm>
            <a:off x="10163810" y="6767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0" name="Snip Diagonal Corner Rectangle 159"/>
          <p:cNvSpPr/>
          <p:nvPr/>
        </p:nvSpPr>
        <p:spPr>
          <a:xfrm>
            <a:off x="10290810" y="6894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1" name="Snip Diagonal Corner Rectangle 160"/>
          <p:cNvSpPr/>
          <p:nvPr/>
        </p:nvSpPr>
        <p:spPr>
          <a:xfrm>
            <a:off x="10417810" y="7021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3" name="Snip Diagonal Corner Rectangle 162"/>
          <p:cNvSpPr/>
          <p:nvPr/>
        </p:nvSpPr>
        <p:spPr>
          <a:xfrm>
            <a:off x="8639810" y="3272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4" name="Snip Diagonal Corner Rectangle 163"/>
          <p:cNvSpPr/>
          <p:nvPr/>
        </p:nvSpPr>
        <p:spPr>
          <a:xfrm>
            <a:off x="9965690" y="4984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5" name="Snip Diagonal Corner Rectangle 164"/>
          <p:cNvSpPr/>
          <p:nvPr/>
        </p:nvSpPr>
        <p:spPr>
          <a:xfrm>
            <a:off x="9697085"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9" name="Snip Diagonal Corner Rectangle 168"/>
          <p:cNvSpPr/>
          <p:nvPr/>
        </p:nvSpPr>
        <p:spPr>
          <a:xfrm>
            <a:off x="7877810"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1" name="Snip Diagonal Corner Rectangle 170"/>
          <p:cNvSpPr/>
          <p:nvPr/>
        </p:nvSpPr>
        <p:spPr>
          <a:xfrm>
            <a:off x="9655810" y="428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1" name="Snip Diagonal Corner Rectangle 180"/>
          <p:cNvSpPr/>
          <p:nvPr/>
        </p:nvSpPr>
        <p:spPr>
          <a:xfrm>
            <a:off x="10925810" y="555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7" name="Snip Diagonal Corner Rectangle 186"/>
          <p:cNvSpPr/>
          <p:nvPr/>
        </p:nvSpPr>
        <p:spPr>
          <a:xfrm>
            <a:off x="11687810" y="632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8" name="Snip Diagonal Corner Rectangle 187"/>
          <p:cNvSpPr/>
          <p:nvPr/>
        </p:nvSpPr>
        <p:spPr>
          <a:xfrm>
            <a:off x="11814810" y="6447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9" name="Snip Diagonal Corner Rectangle 188"/>
          <p:cNvSpPr/>
          <p:nvPr/>
        </p:nvSpPr>
        <p:spPr>
          <a:xfrm>
            <a:off x="11941810" y="657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0" name="Snip Diagonal Corner Rectangle 189"/>
          <p:cNvSpPr/>
          <p:nvPr/>
        </p:nvSpPr>
        <p:spPr>
          <a:xfrm>
            <a:off x="12068810" y="670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1" name="Snip Diagonal Corner Rectangle 190"/>
          <p:cNvSpPr/>
          <p:nvPr/>
        </p:nvSpPr>
        <p:spPr>
          <a:xfrm>
            <a:off x="12195810" y="682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1" name="Snip Diagonal Corner Rectangle 200"/>
          <p:cNvSpPr/>
          <p:nvPr/>
        </p:nvSpPr>
        <p:spPr>
          <a:xfrm>
            <a:off x="11377930" y="4076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2" name="Snip Diagonal Corner Rectangle 201"/>
          <p:cNvSpPr/>
          <p:nvPr/>
        </p:nvSpPr>
        <p:spPr>
          <a:xfrm>
            <a:off x="11504930" y="4203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3" name="Snip Diagonal Corner Rectangle 202"/>
          <p:cNvSpPr/>
          <p:nvPr/>
        </p:nvSpPr>
        <p:spPr>
          <a:xfrm>
            <a:off x="10488930" y="369633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4" name="Snip Diagonal Corner Rectangle 203"/>
          <p:cNvSpPr/>
          <p:nvPr/>
        </p:nvSpPr>
        <p:spPr>
          <a:xfrm>
            <a:off x="11616690" y="505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5" name="Snip Diagonal Corner Rectangle 204"/>
          <p:cNvSpPr/>
          <p:nvPr/>
        </p:nvSpPr>
        <p:spPr>
          <a:xfrm>
            <a:off x="11082655"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6" name="Snip Diagonal Corner Rectangle 205"/>
          <p:cNvSpPr/>
          <p:nvPr/>
        </p:nvSpPr>
        <p:spPr>
          <a:xfrm>
            <a:off x="11291570"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7" name="Snip Diagonal Corner Rectangle 206"/>
          <p:cNvSpPr/>
          <p:nvPr/>
        </p:nvSpPr>
        <p:spPr>
          <a:xfrm>
            <a:off x="12139930" y="4838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8" name="Snip Diagonal Corner Rectangle 207"/>
          <p:cNvSpPr/>
          <p:nvPr/>
        </p:nvSpPr>
        <p:spPr>
          <a:xfrm>
            <a:off x="12266930" y="4965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Rounded Rectangle 24"/>
          <p:cNvSpPr/>
          <p:nvPr/>
        </p:nvSpPr>
        <p:spPr>
          <a:xfrm>
            <a:off x="1592580" y="3729355"/>
            <a:ext cx="8093710" cy="2590165"/>
          </a:xfrm>
          <a:prstGeom prst="roundRect">
            <a:avLst/>
          </a:prstGeom>
          <a:gradFill>
            <a:gsLst>
              <a:gs pos="0">
                <a:srgbClr val="007BD3"/>
              </a:gs>
              <a:gs pos="100000">
                <a:srgbClr val="03437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26" name="Content Placeholder 25" descr="pexels-andrea-piacquadio-3973059"/>
          <p:cNvPicPr>
            <a:picLocks noChangeAspect="1"/>
          </p:cNvPicPr>
          <p:nvPr>
            <p:ph sz="half" idx="2"/>
          </p:nvPr>
        </p:nvPicPr>
        <p:blipFill>
          <a:blip r:embed="rId1">
            <a:alphaModFix amt="15000"/>
          </a:blip>
          <a:srcRect l="921" r="921"/>
          <a:stretch>
            <a:fillRect/>
          </a:stretch>
        </p:blipFill>
        <p:spPr>
          <a:xfrm>
            <a:off x="-31750" y="-697865"/>
            <a:ext cx="12226925" cy="8152765"/>
          </a:xfrm>
          <a:prstGeom prst="rect">
            <a:avLst/>
          </a:prstGeom>
        </p:spPr>
      </p:pic>
      <p:sp>
        <p:nvSpPr>
          <p:cNvPr id="55" name="Title 1"/>
          <p:cNvSpPr>
            <a:spLocks noGrp="1"/>
          </p:cNvSpPr>
          <p:nvPr/>
        </p:nvSpPr>
        <p:spPr>
          <a:xfrm>
            <a:off x="1413510" y="3185795"/>
            <a:ext cx="8622030" cy="4368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780" dirty="0">
                <a:solidFill>
                  <a:schemeClr val="bg1"/>
                </a:solidFill>
                <a:latin typeface="Montserrat Light" panose="00000400000000000000" charset="0"/>
                <a:cs typeface="Montserrat Light" panose="00000400000000000000" charset="0"/>
              </a:rPr>
              <a:t>This will be achieved through:</a:t>
            </a:r>
            <a:endParaRPr lang="en-US" sz="1780" dirty="0">
              <a:solidFill>
                <a:schemeClr val="bg1"/>
              </a:solidFill>
              <a:latin typeface="Montserrat Light" panose="00000400000000000000" charset="0"/>
              <a:cs typeface="Montserrat Light" panose="00000400000000000000" charset="0"/>
            </a:endParaRPr>
          </a:p>
        </p:txBody>
      </p:sp>
      <p:sp>
        <p:nvSpPr>
          <p:cNvPr id="56" name="Title 1"/>
          <p:cNvSpPr>
            <a:spLocks noGrp="1"/>
          </p:cNvSpPr>
          <p:nvPr/>
        </p:nvSpPr>
        <p:spPr>
          <a:xfrm>
            <a:off x="2072640" y="3936365"/>
            <a:ext cx="5662930" cy="4178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Efficient Project Tracking</a:t>
            </a:r>
            <a:endParaRPr lang="en-US" sz="1500" dirty="0">
              <a:solidFill>
                <a:schemeClr val="bg1"/>
              </a:solidFill>
              <a:latin typeface="Montserrat Light" panose="00000400000000000000" charset="0"/>
              <a:cs typeface="Montserrat Light" panose="00000400000000000000" charset="0"/>
            </a:endParaRPr>
          </a:p>
        </p:txBody>
      </p:sp>
      <p:sp>
        <p:nvSpPr>
          <p:cNvPr id="57" name="Title 1"/>
          <p:cNvSpPr>
            <a:spLocks noGrp="1"/>
          </p:cNvSpPr>
          <p:nvPr/>
        </p:nvSpPr>
        <p:spPr>
          <a:xfrm>
            <a:off x="2072005" y="4388485"/>
            <a:ext cx="5662930" cy="4178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Project Duplication Check</a:t>
            </a:r>
            <a:endParaRPr lang="en-US" sz="1500" dirty="0">
              <a:solidFill>
                <a:schemeClr val="bg1"/>
              </a:solidFill>
              <a:latin typeface="Montserrat Light" panose="00000400000000000000" charset="0"/>
              <a:cs typeface="Montserrat Light" panose="00000400000000000000" charset="0"/>
            </a:endParaRPr>
          </a:p>
        </p:txBody>
      </p:sp>
      <p:sp>
        <p:nvSpPr>
          <p:cNvPr id="58" name="Title 1"/>
          <p:cNvSpPr>
            <a:spLocks noGrp="1"/>
          </p:cNvSpPr>
          <p:nvPr/>
        </p:nvSpPr>
        <p:spPr>
          <a:xfrm>
            <a:off x="2070735" y="4840605"/>
            <a:ext cx="5662930" cy="60896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Provision of resourrces/suggestions for improving existing projects</a:t>
            </a:r>
            <a:endParaRPr lang="en-US" sz="1500" dirty="0">
              <a:solidFill>
                <a:schemeClr val="bg1"/>
              </a:solidFill>
              <a:latin typeface="Montserrat Light" panose="00000400000000000000" charset="0"/>
              <a:cs typeface="Montserrat Light" panose="00000400000000000000" charset="0"/>
            </a:endParaRPr>
          </a:p>
        </p:txBody>
      </p:sp>
      <p:sp>
        <p:nvSpPr>
          <p:cNvPr id="59" name="Title 1"/>
          <p:cNvSpPr>
            <a:spLocks noGrp="1"/>
          </p:cNvSpPr>
          <p:nvPr/>
        </p:nvSpPr>
        <p:spPr>
          <a:xfrm>
            <a:off x="2070735" y="5468620"/>
            <a:ext cx="5662930" cy="52832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A user friendly interface for project submission and accessment</a:t>
            </a:r>
            <a:endParaRPr lang="en-US" sz="1500" dirty="0">
              <a:solidFill>
                <a:schemeClr val="bg1"/>
              </a:solidFill>
              <a:latin typeface="Montserrat Light" panose="00000400000000000000" charset="0"/>
              <a:cs typeface="Montserrat Light" panose="00000400000000000000" charset="0"/>
            </a:endParaRPr>
          </a:p>
        </p:txBody>
      </p:sp>
      <p:sp>
        <p:nvSpPr>
          <p:cNvPr id="60" name="Content Placeholder 2"/>
          <p:cNvSpPr>
            <a:spLocks noGrp="1"/>
          </p:cNvSpPr>
          <p:nvPr/>
        </p:nvSpPr>
        <p:spPr>
          <a:xfrm>
            <a:off x="461645" y="974725"/>
            <a:ext cx="3662045" cy="291465"/>
          </a:xfrm>
          <a:prstGeom prst="rect">
            <a:avLst/>
          </a:prstGeom>
        </p:spPr>
        <p:txBody>
          <a:bodyPr vert="horz" lIns="91440" tIns="45720" rIns="91440" bIns="45720" rtlCol="0">
            <a:normAutofit fontScale="4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solidFill>
                  <a:schemeClr val="bg1"/>
                </a:solidFill>
                <a:latin typeface="Montserrat Light" panose="00000400000000000000" charset="0"/>
                <a:cs typeface="Montserrat Light" panose="00000400000000000000" charset="0"/>
              </a:rPr>
              <a:t>A PROJECT MANAGEMENT APP</a:t>
            </a:r>
            <a:endParaRPr lang="en-US">
              <a:solidFill>
                <a:schemeClr val="bg1"/>
              </a:solidFill>
              <a:latin typeface="Montserrat Light" panose="00000400000000000000" charset="0"/>
              <a:cs typeface="Montserrat Light" panose="00000400000000000000"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9" grpId="0"/>
      <p:bldP spid="9" grpId="1"/>
      <p:bldP spid="55" grpId="0"/>
      <p:bldP spid="55" grpId="1"/>
      <p:bldP spid="56" grpId="0"/>
      <p:bldP spid="56" grpId="1"/>
      <p:bldP spid="57" grpId="0"/>
      <p:bldP spid="57" grpId="1"/>
      <p:bldP spid="58" grpId="0"/>
      <p:bldP spid="58" grpId="1"/>
      <p:bldP spid="59" grpId="0"/>
      <p:bldP spid="59"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Rectangles 3"/>
          <p:cNvSpPr/>
          <p:nvPr/>
        </p:nvSpPr>
        <p:spPr>
          <a:xfrm>
            <a:off x="-29845" y="-40640"/>
            <a:ext cx="12221210" cy="6918960"/>
          </a:xfrm>
          <a:prstGeom prst="rect">
            <a:avLst/>
          </a:prstGeom>
          <a:gradFill>
            <a:gsLst>
              <a:gs pos="0">
                <a:srgbClr val="007BD3">
                  <a:alpha val="100000"/>
                </a:srgbClr>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5" name="Picture 4" descr="Knust_seal-removebg-preview"/>
          <p:cNvPicPr>
            <a:picLocks noChangeAspect="1"/>
          </p:cNvPicPr>
          <p:nvPr/>
        </p:nvPicPr>
        <p:blipFill>
          <a:blip r:embed="rId1"/>
          <a:stretch>
            <a:fillRect/>
          </a:stretch>
        </p:blipFill>
        <p:spPr>
          <a:xfrm>
            <a:off x="8916670" y="283845"/>
            <a:ext cx="407035" cy="604520"/>
          </a:xfrm>
          <a:prstGeom prst="rect">
            <a:avLst/>
          </a:prstGeom>
        </p:spPr>
      </p:pic>
      <p:sp>
        <p:nvSpPr>
          <p:cNvPr id="3" name="Content Placeholder 2"/>
          <p:cNvSpPr>
            <a:spLocks noGrp="1"/>
          </p:cNvSpPr>
          <p:nvPr>
            <p:ph sz="half" idx="1"/>
          </p:nvPr>
        </p:nvSpPr>
        <p:spPr/>
        <p:txBody>
          <a:bodyPr>
            <a:normAutofit/>
          </a:bodyPr>
          <a:lstStyle/>
          <a:p>
            <a:pPr marL="0" indent="0" algn="ctr">
              <a:buNone/>
            </a:pPr>
            <a:r>
              <a:rPr lang="en-US">
                <a:solidFill>
                  <a:schemeClr val="bg1"/>
                </a:solidFill>
                <a:latin typeface="Montserrat Light" panose="00000400000000000000" charset="0"/>
                <a:cs typeface="Montserrat Light" panose="00000400000000000000" charset="0"/>
              </a:rPr>
              <a:t>A PROJECT MANAGEMENT APP</a:t>
            </a:r>
            <a:endParaRPr lang="en-US">
              <a:solidFill>
                <a:schemeClr val="bg1"/>
              </a:solidFill>
              <a:latin typeface="Montserrat Light" panose="00000400000000000000" charset="0"/>
              <a:cs typeface="Montserrat Light" panose="00000400000000000000" charset="0"/>
            </a:endParaRPr>
          </a:p>
        </p:txBody>
      </p:sp>
      <p:sp>
        <p:nvSpPr>
          <p:cNvPr id="2" name="Title 1"/>
          <p:cNvSpPr>
            <a:spLocks noGrp="1"/>
          </p:cNvSpPr>
          <p:nvPr>
            <p:ph type="title"/>
          </p:nvPr>
        </p:nvSpPr>
        <p:spPr>
          <a:xfrm>
            <a:off x="838200" y="30480"/>
            <a:ext cx="10515600" cy="1325563"/>
          </a:xfrm>
        </p:spPr>
        <p:txBody>
          <a:bodyPr/>
          <a:lstStyle/>
          <a:p>
            <a:r>
              <a:rPr lang="en-US" dirty="0">
                <a:solidFill>
                  <a:schemeClr val="bg1"/>
                </a:solidFill>
                <a:latin typeface="Montserrat ExtraBold" panose="00000900000000000000" charset="0"/>
                <a:cs typeface="Montserrat ExtraBold" panose="00000900000000000000" charset="0"/>
              </a:rPr>
              <a:t>PROJECTXCEL</a:t>
            </a:r>
            <a:endParaRPr lang="en-US" dirty="0">
              <a:solidFill>
                <a:schemeClr val="bg1"/>
              </a:solidFill>
              <a:latin typeface="Montserrat ExtraBold" panose="00000900000000000000" charset="0"/>
              <a:cs typeface="Montserrat ExtraBold" panose="00000900000000000000" charset="0"/>
            </a:endParaRPr>
          </a:p>
        </p:txBody>
      </p:sp>
      <p:sp>
        <p:nvSpPr>
          <p:cNvPr id="6" name="Subtitle 2"/>
          <p:cNvSpPr>
            <a:spLocks noGrp="1"/>
          </p:cNvSpPr>
          <p:nvPr/>
        </p:nvSpPr>
        <p:spPr>
          <a:xfrm>
            <a:off x="9161780" y="414655"/>
            <a:ext cx="2396490" cy="554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335">
                <a:solidFill>
                  <a:schemeClr val="bg1"/>
                </a:solidFill>
                <a:latin typeface="Montserrat Light" panose="00000400000000000000" charset="0"/>
                <a:cs typeface="Montserrat Light" panose="00000400000000000000" charset="0"/>
              </a:rPr>
              <a:t>COMPUTER SCIENCE DEPARTMENT,KNUST</a:t>
            </a:r>
            <a:endParaRPr lang="en-US" sz="1335">
              <a:solidFill>
                <a:schemeClr val="bg1"/>
              </a:solidFill>
              <a:latin typeface="Montserrat Light" panose="00000400000000000000" charset="0"/>
              <a:cs typeface="Montserrat Light" panose="00000400000000000000" charset="0"/>
            </a:endParaRPr>
          </a:p>
        </p:txBody>
      </p:sp>
      <p:sp>
        <p:nvSpPr>
          <p:cNvPr id="8" name="Rounded Rectangle 7"/>
          <p:cNvSpPr/>
          <p:nvPr/>
        </p:nvSpPr>
        <p:spPr>
          <a:xfrm>
            <a:off x="-29845" y="1820545"/>
            <a:ext cx="12220575" cy="5228590"/>
          </a:xfrm>
          <a:prstGeom prst="roundRect">
            <a:avLst>
              <a:gd name="adj" fmla="val 0"/>
            </a:avLst>
          </a:prstGeom>
          <a:solidFill>
            <a:srgbClr val="00B0F0"/>
          </a:solidFill>
          <a:ln w="12700" cmpd="sng">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Subtitle 2"/>
          <p:cNvSpPr>
            <a:spLocks noGrp="1"/>
          </p:cNvSpPr>
          <p:nvPr/>
        </p:nvSpPr>
        <p:spPr>
          <a:xfrm>
            <a:off x="838200" y="1254760"/>
            <a:ext cx="6964045" cy="457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solidFill>
                  <a:srgbClr val="AFECFF"/>
                </a:solidFill>
                <a:latin typeface="Montserrat ExtraBold" panose="00000900000000000000" charset="0"/>
                <a:cs typeface="Montserrat ExtraBold" panose="00000900000000000000" charset="0"/>
              </a:rPr>
              <a:t>MODEL/ANALYSIS</a:t>
            </a:r>
            <a:endParaRPr lang="en-US">
              <a:solidFill>
                <a:srgbClr val="AFECFF"/>
              </a:solidFill>
              <a:latin typeface="Montserrat ExtraBold" panose="00000900000000000000" charset="0"/>
              <a:cs typeface="Montserrat ExtraBold" panose="00000900000000000000" charset="0"/>
            </a:endParaRPr>
          </a:p>
        </p:txBody>
      </p:sp>
      <p:sp>
        <p:nvSpPr>
          <p:cNvPr id="11" name="Title 1"/>
          <p:cNvSpPr>
            <a:spLocks noGrp="1"/>
          </p:cNvSpPr>
          <p:nvPr/>
        </p:nvSpPr>
        <p:spPr>
          <a:xfrm>
            <a:off x="1413510" y="2400935"/>
            <a:ext cx="8622030" cy="75311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This sectionpresents the wireframes and mockups of the user interface designs for the web application. The visual representations illustrate the layout, navigation, and interaction flow of key pages, ensuring a user-centered design approach.</a:t>
            </a:r>
            <a:endParaRPr lang="en-US" sz="1500" dirty="0">
              <a:solidFill>
                <a:schemeClr val="bg1"/>
              </a:solidFill>
              <a:latin typeface="Montserrat Light" panose="00000400000000000000" charset="0"/>
              <a:cs typeface="Montserrat Light" panose="00000400000000000000" charset="0"/>
            </a:endParaRPr>
          </a:p>
        </p:txBody>
      </p:sp>
      <p:sp>
        <p:nvSpPr>
          <p:cNvPr id="7" name="Snip Diagonal Corner Rectangle 6"/>
          <p:cNvSpPr/>
          <p:nvPr/>
        </p:nvSpPr>
        <p:spPr>
          <a:xfrm>
            <a:off x="742950" y="5798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Snip Diagonal Corner Rectangle 11"/>
          <p:cNvSpPr/>
          <p:nvPr/>
        </p:nvSpPr>
        <p:spPr>
          <a:xfrm>
            <a:off x="1325880" y="4965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Snip Diagonal Corner Rectangle 15"/>
          <p:cNvSpPr/>
          <p:nvPr/>
        </p:nvSpPr>
        <p:spPr>
          <a:xfrm>
            <a:off x="9697085" y="2232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Snip Diagonal Corner Rectangle 16"/>
          <p:cNvSpPr/>
          <p:nvPr/>
        </p:nvSpPr>
        <p:spPr>
          <a:xfrm>
            <a:off x="0" y="289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Snip Diagonal Corner Rectangle 19"/>
          <p:cNvSpPr/>
          <p:nvPr/>
        </p:nvSpPr>
        <p:spPr>
          <a:xfrm>
            <a:off x="0" y="528574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Snip Diagonal Corner Rectangle 20"/>
          <p:cNvSpPr/>
          <p:nvPr/>
        </p:nvSpPr>
        <p:spPr>
          <a:xfrm>
            <a:off x="-29845" y="6433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Snip Diagonal Corner Rectangle 21"/>
          <p:cNvSpPr/>
          <p:nvPr/>
        </p:nvSpPr>
        <p:spPr>
          <a:xfrm>
            <a:off x="3321050" y="1953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Snip Diagonal Corner Rectangle 22"/>
          <p:cNvSpPr/>
          <p:nvPr/>
        </p:nvSpPr>
        <p:spPr>
          <a:xfrm>
            <a:off x="1995170" y="1911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Snip Diagonal Corner Rectangle 32"/>
          <p:cNvSpPr/>
          <p:nvPr/>
        </p:nvSpPr>
        <p:spPr>
          <a:xfrm>
            <a:off x="499110" y="3465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Snip Diagonal Corner Rectangle 33"/>
          <p:cNvSpPr/>
          <p:nvPr/>
        </p:nvSpPr>
        <p:spPr>
          <a:xfrm>
            <a:off x="0" y="4476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6" name="Snip Diagonal Corner Rectangle 35"/>
          <p:cNvSpPr/>
          <p:nvPr/>
        </p:nvSpPr>
        <p:spPr>
          <a:xfrm>
            <a:off x="3140710" y="2867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1" name="Snip Diagonal Corner Rectangle 50"/>
          <p:cNvSpPr/>
          <p:nvPr/>
        </p:nvSpPr>
        <p:spPr>
          <a:xfrm>
            <a:off x="2159000" y="3375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Snip Diagonal Corner Rectangle 51"/>
          <p:cNvSpPr/>
          <p:nvPr/>
        </p:nvSpPr>
        <p:spPr>
          <a:xfrm>
            <a:off x="3221990" y="452374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3" name="Snip Diagonal Corner Rectangle 52"/>
          <p:cNvSpPr/>
          <p:nvPr/>
        </p:nvSpPr>
        <p:spPr>
          <a:xfrm>
            <a:off x="1452880" y="4354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4" name="Snip Diagonal Corner Rectangle 53"/>
          <p:cNvSpPr/>
          <p:nvPr/>
        </p:nvSpPr>
        <p:spPr>
          <a:xfrm>
            <a:off x="0" y="1826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1" name="Snip Diagonal Corner Rectangle 60"/>
          <p:cNvSpPr/>
          <p:nvPr/>
        </p:nvSpPr>
        <p:spPr>
          <a:xfrm>
            <a:off x="3221990" y="378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2" name="Snip Diagonal Corner Rectangle 61"/>
          <p:cNvSpPr/>
          <p:nvPr/>
        </p:nvSpPr>
        <p:spPr>
          <a:xfrm>
            <a:off x="1357630" y="2698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Snip Diagonal Corner Rectangle 62"/>
          <p:cNvSpPr/>
          <p:nvPr/>
        </p:nvSpPr>
        <p:spPr>
          <a:xfrm>
            <a:off x="4662170" y="1953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Snip Diagonal Corner Rectangle 67"/>
          <p:cNvSpPr/>
          <p:nvPr/>
        </p:nvSpPr>
        <p:spPr>
          <a:xfrm>
            <a:off x="2302510" y="5956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9" name="Snip Diagonal Corner Rectangle 68"/>
          <p:cNvSpPr/>
          <p:nvPr/>
        </p:nvSpPr>
        <p:spPr>
          <a:xfrm>
            <a:off x="2991485" y="64750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0" name="Snip Diagonal Corner Rectangle 69"/>
          <p:cNvSpPr/>
          <p:nvPr/>
        </p:nvSpPr>
        <p:spPr>
          <a:xfrm>
            <a:off x="3882390" y="608203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1" name="Snip Diagonal Corner Rectangle 70"/>
          <p:cNvSpPr/>
          <p:nvPr/>
        </p:nvSpPr>
        <p:spPr>
          <a:xfrm>
            <a:off x="2651760" y="528510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2" name="Snip Diagonal Corner Rectangle 71"/>
          <p:cNvSpPr/>
          <p:nvPr/>
        </p:nvSpPr>
        <p:spPr>
          <a:xfrm>
            <a:off x="1665605" y="657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1" name="Snip Diagonal Corner Rectangle 110"/>
          <p:cNvSpPr/>
          <p:nvPr/>
        </p:nvSpPr>
        <p:spPr>
          <a:xfrm>
            <a:off x="5408930" y="3827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2" name="Snip Diagonal Corner Rectangle 111"/>
          <p:cNvSpPr/>
          <p:nvPr/>
        </p:nvSpPr>
        <p:spPr>
          <a:xfrm>
            <a:off x="6496050" y="2740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3" name="Snip Diagonal Corner Rectangle 112"/>
          <p:cNvSpPr/>
          <p:nvPr/>
        </p:nvSpPr>
        <p:spPr>
          <a:xfrm>
            <a:off x="6170930"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4" name="Snip Diagonal Corner Rectangle 113"/>
          <p:cNvSpPr/>
          <p:nvPr/>
        </p:nvSpPr>
        <p:spPr>
          <a:xfrm>
            <a:off x="6369050" y="460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5" name="Snip Diagonal Corner Rectangle 114"/>
          <p:cNvSpPr/>
          <p:nvPr/>
        </p:nvSpPr>
        <p:spPr>
          <a:xfrm>
            <a:off x="3882390" y="5365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6" name="Snip Diagonal Corner Rectangle 115"/>
          <p:cNvSpPr/>
          <p:nvPr/>
        </p:nvSpPr>
        <p:spPr>
          <a:xfrm>
            <a:off x="5314950" y="5365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Snip Diagonal Corner Rectangle 116"/>
          <p:cNvSpPr/>
          <p:nvPr/>
        </p:nvSpPr>
        <p:spPr>
          <a:xfrm>
            <a:off x="4718050" y="4481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8" name="Snip Diagonal Corner Rectangle 117"/>
          <p:cNvSpPr/>
          <p:nvPr/>
        </p:nvSpPr>
        <p:spPr>
          <a:xfrm>
            <a:off x="4781550"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9" name="Snip Diagonal Corner Rectangle 118"/>
          <p:cNvSpPr/>
          <p:nvPr/>
        </p:nvSpPr>
        <p:spPr>
          <a:xfrm>
            <a:off x="5061585" y="6687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7" name="Snip Diagonal Corner Rectangle 126"/>
          <p:cNvSpPr/>
          <p:nvPr/>
        </p:nvSpPr>
        <p:spPr>
          <a:xfrm>
            <a:off x="7440930" y="5859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9" name="Snip Diagonal Corner Rectangle 128"/>
          <p:cNvSpPr/>
          <p:nvPr/>
        </p:nvSpPr>
        <p:spPr>
          <a:xfrm>
            <a:off x="6750050" y="5382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2" name="Snip Diagonal Corner Rectangle 131"/>
          <p:cNvSpPr/>
          <p:nvPr/>
        </p:nvSpPr>
        <p:spPr>
          <a:xfrm>
            <a:off x="8075930" y="6494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3" name="Snip Diagonal Corner Rectangle 132"/>
          <p:cNvSpPr/>
          <p:nvPr/>
        </p:nvSpPr>
        <p:spPr>
          <a:xfrm>
            <a:off x="9203690" y="1911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4" name="Snip Diagonal Corner Rectangle 133"/>
          <p:cNvSpPr/>
          <p:nvPr/>
        </p:nvSpPr>
        <p:spPr>
          <a:xfrm>
            <a:off x="6877050" y="657923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5" name="Snip Diagonal Corner Rectangle 134"/>
          <p:cNvSpPr/>
          <p:nvPr/>
        </p:nvSpPr>
        <p:spPr>
          <a:xfrm>
            <a:off x="7115810" y="3719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6" name="Snip Diagonal Corner Rectangle 135"/>
          <p:cNvSpPr/>
          <p:nvPr/>
        </p:nvSpPr>
        <p:spPr>
          <a:xfrm>
            <a:off x="7821930" y="460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Snip Diagonal Corner Rectangle 136"/>
          <p:cNvSpPr/>
          <p:nvPr/>
        </p:nvSpPr>
        <p:spPr>
          <a:xfrm>
            <a:off x="7997825" y="27889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4" name="Snip Diagonal Corner Rectangle 143"/>
          <p:cNvSpPr/>
          <p:nvPr/>
        </p:nvSpPr>
        <p:spPr>
          <a:xfrm>
            <a:off x="5417185" y="6113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2" name="Snip Diagonal Corner Rectangle 151"/>
          <p:cNvSpPr/>
          <p:nvPr/>
        </p:nvSpPr>
        <p:spPr>
          <a:xfrm>
            <a:off x="9274810" y="587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3" name="Snip Diagonal Corner Rectangle 152"/>
          <p:cNvSpPr/>
          <p:nvPr/>
        </p:nvSpPr>
        <p:spPr>
          <a:xfrm>
            <a:off x="9323705" y="6433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6" name="Snip Diagonal Corner Rectangle 155"/>
          <p:cNvSpPr/>
          <p:nvPr/>
        </p:nvSpPr>
        <p:spPr>
          <a:xfrm>
            <a:off x="8639810" y="530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9" name="Snip Diagonal Corner Rectangle 158"/>
          <p:cNvSpPr/>
          <p:nvPr/>
        </p:nvSpPr>
        <p:spPr>
          <a:xfrm>
            <a:off x="10163810" y="6767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0" name="Snip Diagonal Corner Rectangle 159"/>
          <p:cNvSpPr/>
          <p:nvPr/>
        </p:nvSpPr>
        <p:spPr>
          <a:xfrm>
            <a:off x="10290810" y="6894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1" name="Snip Diagonal Corner Rectangle 160"/>
          <p:cNvSpPr/>
          <p:nvPr/>
        </p:nvSpPr>
        <p:spPr>
          <a:xfrm>
            <a:off x="10417810" y="7021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3" name="Snip Diagonal Corner Rectangle 162"/>
          <p:cNvSpPr/>
          <p:nvPr/>
        </p:nvSpPr>
        <p:spPr>
          <a:xfrm>
            <a:off x="8639810" y="3272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4" name="Snip Diagonal Corner Rectangle 163"/>
          <p:cNvSpPr/>
          <p:nvPr/>
        </p:nvSpPr>
        <p:spPr>
          <a:xfrm>
            <a:off x="9965690" y="4984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5" name="Snip Diagonal Corner Rectangle 164"/>
          <p:cNvSpPr/>
          <p:nvPr/>
        </p:nvSpPr>
        <p:spPr>
          <a:xfrm>
            <a:off x="9697085"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9" name="Snip Diagonal Corner Rectangle 168"/>
          <p:cNvSpPr/>
          <p:nvPr/>
        </p:nvSpPr>
        <p:spPr>
          <a:xfrm>
            <a:off x="7877810"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1" name="Snip Diagonal Corner Rectangle 170"/>
          <p:cNvSpPr/>
          <p:nvPr/>
        </p:nvSpPr>
        <p:spPr>
          <a:xfrm>
            <a:off x="9655810" y="428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1" name="Snip Diagonal Corner Rectangle 180"/>
          <p:cNvSpPr/>
          <p:nvPr/>
        </p:nvSpPr>
        <p:spPr>
          <a:xfrm>
            <a:off x="10925810" y="555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7" name="Snip Diagonal Corner Rectangle 186"/>
          <p:cNvSpPr/>
          <p:nvPr/>
        </p:nvSpPr>
        <p:spPr>
          <a:xfrm>
            <a:off x="11687810" y="632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8" name="Snip Diagonal Corner Rectangle 187"/>
          <p:cNvSpPr/>
          <p:nvPr/>
        </p:nvSpPr>
        <p:spPr>
          <a:xfrm>
            <a:off x="11814810" y="6447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9" name="Snip Diagonal Corner Rectangle 188"/>
          <p:cNvSpPr/>
          <p:nvPr/>
        </p:nvSpPr>
        <p:spPr>
          <a:xfrm>
            <a:off x="11941810" y="657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0" name="Snip Diagonal Corner Rectangle 189"/>
          <p:cNvSpPr/>
          <p:nvPr/>
        </p:nvSpPr>
        <p:spPr>
          <a:xfrm>
            <a:off x="12068810" y="670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1" name="Snip Diagonal Corner Rectangle 190"/>
          <p:cNvSpPr/>
          <p:nvPr/>
        </p:nvSpPr>
        <p:spPr>
          <a:xfrm>
            <a:off x="12195810" y="682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1" name="Snip Diagonal Corner Rectangle 200"/>
          <p:cNvSpPr/>
          <p:nvPr/>
        </p:nvSpPr>
        <p:spPr>
          <a:xfrm>
            <a:off x="11377930" y="4076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2" name="Snip Diagonal Corner Rectangle 201"/>
          <p:cNvSpPr/>
          <p:nvPr/>
        </p:nvSpPr>
        <p:spPr>
          <a:xfrm>
            <a:off x="11504930" y="4203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3" name="Snip Diagonal Corner Rectangle 202"/>
          <p:cNvSpPr/>
          <p:nvPr/>
        </p:nvSpPr>
        <p:spPr>
          <a:xfrm>
            <a:off x="10488930" y="369633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4" name="Snip Diagonal Corner Rectangle 203"/>
          <p:cNvSpPr/>
          <p:nvPr/>
        </p:nvSpPr>
        <p:spPr>
          <a:xfrm>
            <a:off x="11616690" y="505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5" name="Snip Diagonal Corner Rectangle 204"/>
          <p:cNvSpPr/>
          <p:nvPr/>
        </p:nvSpPr>
        <p:spPr>
          <a:xfrm>
            <a:off x="11082655"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6" name="Snip Diagonal Corner Rectangle 205"/>
          <p:cNvSpPr/>
          <p:nvPr/>
        </p:nvSpPr>
        <p:spPr>
          <a:xfrm>
            <a:off x="11291570"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7" name="Snip Diagonal Corner Rectangle 206"/>
          <p:cNvSpPr/>
          <p:nvPr/>
        </p:nvSpPr>
        <p:spPr>
          <a:xfrm>
            <a:off x="12139930" y="4838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8" name="Snip Diagonal Corner Rectangle 207"/>
          <p:cNvSpPr/>
          <p:nvPr/>
        </p:nvSpPr>
        <p:spPr>
          <a:xfrm>
            <a:off x="12266930" y="4965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28" name="Content Placeholder 27" descr="Screenshot (218)"/>
          <p:cNvPicPr>
            <a:picLocks noChangeAspect="1"/>
          </p:cNvPicPr>
          <p:nvPr>
            <p:ph sz="half" idx="2"/>
          </p:nvPr>
        </p:nvPicPr>
        <p:blipFill>
          <a:blip r:embed="rId2"/>
          <a:srcRect t="9041"/>
          <a:stretch>
            <a:fillRect/>
          </a:stretch>
        </p:blipFill>
        <p:spPr>
          <a:xfrm>
            <a:off x="1963420" y="3579495"/>
            <a:ext cx="4613275" cy="2360295"/>
          </a:xfrm>
          <a:prstGeom prst="rect">
            <a:avLst/>
          </a:prstGeom>
        </p:spPr>
      </p:pic>
      <p:pic>
        <p:nvPicPr>
          <p:cNvPr id="29" name="Picture 28" descr="Screenshot (219)"/>
          <p:cNvPicPr>
            <a:picLocks noChangeAspect="1"/>
          </p:cNvPicPr>
          <p:nvPr/>
        </p:nvPicPr>
        <p:blipFill>
          <a:blip r:embed="rId3"/>
          <a:srcRect l="30615" t="10352" r="26125"/>
          <a:stretch>
            <a:fillRect/>
          </a:stretch>
        </p:blipFill>
        <p:spPr>
          <a:xfrm>
            <a:off x="7054215" y="3523615"/>
            <a:ext cx="2207895" cy="2573655"/>
          </a:xfrm>
          <a:prstGeom prst="rect">
            <a:avLst/>
          </a:prstGeom>
        </p:spPr>
      </p:pic>
      <p:sp>
        <p:nvSpPr>
          <p:cNvPr id="30" name="Title 1"/>
          <p:cNvSpPr>
            <a:spLocks noGrp="1"/>
          </p:cNvSpPr>
          <p:nvPr/>
        </p:nvSpPr>
        <p:spPr>
          <a:xfrm>
            <a:off x="1665605" y="6177280"/>
            <a:ext cx="5123815" cy="39751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THE LANDING PAGE</a:t>
            </a:r>
            <a:endParaRPr lang="en-US" sz="1500" dirty="0">
              <a:solidFill>
                <a:schemeClr val="bg1"/>
              </a:solidFill>
              <a:latin typeface="Montserrat Light" panose="00000400000000000000" charset="0"/>
              <a:cs typeface="Montserrat Light" panose="00000400000000000000" charset="0"/>
            </a:endParaRPr>
          </a:p>
        </p:txBody>
      </p:sp>
      <p:sp>
        <p:nvSpPr>
          <p:cNvPr id="31" name="Title 1"/>
          <p:cNvSpPr>
            <a:spLocks noGrp="1"/>
          </p:cNvSpPr>
          <p:nvPr/>
        </p:nvSpPr>
        <p:spPr>
          <a:xfrm>
            <a:off x="7004050" y="6177280"/>
            <a:ext cx="2308225" cy="39751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THE LOGIN PAGE</a:t>
            </a:r>
            <a:endParaRPr lang="en-US" sz="1500" dirty="0">
              <a:solidFill>
                <a:schemeClr val="bg1"/>
              </a:solidFill>
              <a:latin typeface="Montserrat Light" panose="00000400000000000000" charset="0"/>
              <a:cs typeface="Montserrat Light" panose="00000400000000000000" charset="0"/>
            </a:endParaRPr>
          </a:p>
        </p:txBody>
      </p:sp>
      <p:sp>
        <p:nvSpPr>
          <p:cNvPr id="32" name="Content Placeholder 2"/>
          <p:cNvSpPr>
            <a:spLocks noGrp="1"/>
          </p:cNvSpPr>
          <p:nvPr/>
        </p:nvSpPr>
        <p:spPr>
          <a:xfrm>
            <a:off x="440055" y="888365"/>
            <a:ext cx="3662045" cy="291465"/>
          </a:xfrm>
          <a:prstGeom prst="rect">
            <a:avLst/>
          </a:prstGeom>
        </p:spPr>
        <p:txBody>
          <a:bodyPr vert="horz" lIns="91440" tIns="45720" rIns="91440" bIns="45720" rtlCol="0">
            <a:normAutofit fontScale="4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solidFill>
                  <a:schemeClr val="bg1"/>
                </a:solidFill>
                <a:latin typeface="Montserrat Light" panose="00000400000000000000" charset="0"/>
                <a:cs typeface="Montserrat Light" panose="00000400000000000000" charset="0"/>
              </a:rPr>
              <a:t>A PROJECT MANAGEMENT APP</a:t>
            </a:r>
            <a:endParaRPr lang="en-US">
              <a:solidFill>
                <a:schemeClr val="bg1"/>
              </a:solidFill>
              <a:latin typeface="Montserrat Light" panose="00000400000000000000" charset="0"/>
              <a:cs typeface="Montserrat Light" panose="00000400000000000000"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p:tgtEl>
                                          <p:spTgt spid="28"/>
                                        </p:tgtEl>
                                        <p:attrNameLst>
                                          <p:attrName>ppt_y</p:attrName>
                                        </p:attrNameLst>
                                      </p:cBhvr>
                                      <p:tavLst>
                                        <p:tav tm="0">
                                          <p:val>
                                            <p:strVal val="#ppt_y+#ppt_h*1.125000"/>
                                          </p:val>
                                        </p:tav>
                                        <p:tav tm="100000">
                                          <p:val>
                                            <p:strVal val="#ppt_y"/>
                                          </p:val>
                                        </p:tav>
                                      </p:tavLst>
                                    </p:anim>
                                    <p:animEffect transition="in" filter="wipe(up)">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p:tgtEl>
                                          <p:spTgt spid="29"/>
                                        </p:tgtEl>
                                        <p:attrNameLst>
                                          <p:attrName>ppt_y</p:attrName>
                                        </p:attrNameLst>
                                      </p:cBhvr>
                                      <p:tavLst>
                                        <p:tav tm="0">
                                          <p:val>
                                            <p:strVal val="#ppt_y+#ppt_h*1.125000"/>
                                          </p:val>
                                        </p:tav>
                                        <p:tav tm="100000">
                                          <p:val>
                                            <p:strVal val="#ppt_y"/>
                                          </p:val>
                                        </p:tav>
                                      </p:tavLst>
                                    </p:anim>
                                    <p:animEffect transition="in" filter="wipe(up)">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11" grpId="0"/>
      <p:bldP spid="11" grpId="1"/>
      <p:bldP spid="30" grpId="0"/>
      <p:bldP spid="30" grpId="1"/>
      <p:bldP spid="31" grpId="0"/>
      <p:bldP spid="31"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Rectangles 3"/>
          <p:cNvSpPr/>
          <p:nvPr/>
        </p:nvSpPr>
        <p:spPr>
          <a:xfrm>
            <a:off x="-29845" y="-40640"/>
            <a:ext cx="12221210" cy="6918960"/>
          </a:xfrm>
          <a:prstGeom prst="rect">
            <a:avLst/>
          </a:prstGeom>
          <a:gradFill>
            <a:gsLst>
              <a:gs pos="0">
                <a:srgbClr val="007BD3">
                  <a:alpha val="100000"/>
                </a:srgbClr>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5" name="Picture 4" descr="Knust_seal-removebg-preview"/>
          <p:cNvPicPr>
            <a:picLocks noChangeAspect="1"/>
          </p:cNvPicPr>
          <p:nvPr/>
        </p:nvPicPr>
        <p:blipFill>
          <a:blip r:embed="rId1"/>
          <a:stretch>
            <a:fillRect/>
          </a:stretch>
        </p:blipFill>
        <p:spPr>
          <a:xfrm>
            <a:off x="8916670" y="283845"/>
            <a:ext cx="407035" cy="604520"/>
          </a:xfrm>
          <a:prstGeom prst="rect">
            <a:avLst/>
          </a:prstGeom>
        </p:spPr>
      </p:pic>
      <p:sp>
        <p:nvSpPr>
          <p:cNvPr id="3" name="Content Placeholder 2"/>
          <p:cNvSpPr>
            <a:spLocks noGrp="1"/>
          </p:cNvSpPr>
          <p:nvPr>
            <p:ph sz="half" idx="1"/>
          </p:nvPr>
        </p:nvSpPr>
        <p:spPr/>
        <p:txBody>
          <a:bodyPr>
            <a:normAutofit/>
          </a:bodyPr>
          <a:lstStyle/>
          <a:p>
            <a:pPr marL="0" indent="0" algn="ctr">
              <a:buNone/>
            </a:pPr>
            <a:r>
              <a:rPr lang="en-US">
                <a:solidFill>
                  <a:schemeClr val="bg1"/>
                </a:solidFill>
                <a:latin typeface="Montserrat Light" panose="00000400000000000000" charset="0"/>
                <a:cs typeface="Montserrat Light" panose="00000400000000000000" charset="0"/>
              </a:rPr>
              <a:t>A PROJECT MANAGEMENT APP</a:t>
            </a:r>
            <a:endParaRPr lang="en-US">
              <a:solidFill>
                <a:schemeClr val="bg1"/>
              </a:solidFill>
              <a:latin typeface="Montserrat Light" panose="00000400000000000000" charset="0"/>
              <a:cs typeface="Montserrat Light" panose="00000400000000000000" charset="0"/>
            </a:endParaRPr>
          </a:p>
        </p:txBody>
      </p:sp>
      <p:sp>
        <p:nvSpPr>
          <p:cNvPr id="2" name="Title 1"/>
          <p:cNvSpPr>
            <a:spLocks noGrp="1"/>
          </p:cNvSpPr>
          <p:nvPr>
            <p:ph type="title"/>
          </p:nvPr>
        </p:nvSpPr>
        <p:spPr>
          <a:xfrm>
            <a:off x="838200" y="52070"/>
            <a:ext cx="10515600" cy="1325563"/>
          </a:xfrm>
        </p:spPr>
        <p:txBody>
          <a:bodyPr/>
          <a:lstStyle/>
          <a:p>
            <a:r>
              <a:rPr lang="en-US" dirty="0">
                <a:solidFill>
                  <a:schemeClr val="bg1"/>
                </a:solidFill>
                <a:latin typeface="Montserrat ExtraBold" panose="00000900000000000000" charset="0"/>
                <a:cs typeface="Montserrat ExtraBold" panose="00000900000000000000" charset="0"/>
              </a:rPr>
              <a:t>PROJECTXCEL</a:t>
            </a:r>
            <a:endParaRPr lang="en-US" dirty="0">
              <a:solidFill>
                <a:schemeClr val="bg1"/>
              </a:solidFill>
              <a:latin typeface="Montserrat ExtraBold" panose="00000900000000000000" charset="0"/>
              <a:cs typeface="Montserrat ExtraBold" panose="00000900000000000000" charset="0"/>
            </a:endParaRPr>
          </a:p>
        </p:txBody>
      </p:sp>
      <p:sp>
        <p:nvSpPr>
          <p:cNvPr id="6" name="Subtitle 2"/>
          <p:cNvSpPr>
            <a:spLocks noGrp="1"/>
          </p:cNvSpPr>
          <p:nvPr/>
        </p:nvSpPr>
        <p:spPr>
          <a:xfrm>
            <a:off x="9161780" y="414655"/>
            <a:ext cx="2396490" cy="554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335">
                <a:solidFill>
                  <a:schemeClr val="bg1"/>
                </a:solidFill>
                <a:latin typeface="Montserrat Light" panose="00000400000000000000" charset="0"/>
                <a:cs typeface="Montserrat Light" panose="00000400000000000000" charset="0"/>
              </a:rPr>
              <a:t>COMPUTER SCIENCE DEPARTMENT,KNUST</a:t>
            </a:r>
            <a:endParaRPr lang="en-US" sz="1335">
              <a:solidFill>
                <a:schemeClr val="bg1"/>
              </a:solidFill>
              <a:latin typeface="Montserrat Light" panose="00000400000000000000" charset="0"/>
              <a:cs typeface="Montserrat Light" panose="00000400000000000000" charset="0"/>
            </a:endParaRPr>
          </a:p>
        </p:txBody>
      </p:sp>
      <p:sp>
        <p:nvSpPr>
          <p:cNvPr id="8" name="Rounded Rectangle 7"/>
          <p:cNvSpPr/>
          <p:nvPr/>
        </p:nvSpPr>
        <p:spPr>
          <a:xfrm>
            <a:off x="-29845" y="1820545"/>
            <a:ext cx="12220575" cy="5228590"/>
          </a:xfrm>
          <a:prstGeom prst="roundRect">
            <a:avLst>
              <a:gd name="adj" fmla="val 0"/>
            </a:avLst>
          </a:prstGeom>
          <a:solidFill>
            <a:srgbClr val="00B0F0"/>
          </a:solidFill>
          <a:ln w="12700" cmpd="sng">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Subtitle 2"/>
          <p:cNvSpPr>
            <a:spLocks noGrp="1"/>
          </p:cNvSpPr>
          <p:nvPr/>
        </p:nvSpPr>
        <p:spPr>
          <a:xfrm>
            <a:off x="838200" y="1254760"/>
            <a:ext cx="6964045" cy="457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solidFill>
                  <a:srgbClr val="AFECFF"/>
                </a:solidFill>
                <a:latin typeface="Montserrat ExtraBold" panose="00000900000000000000" charset="0"/>
                <a:cs typeface="Montserrat ExtraBold" panose="00000900000000000000" charset="0"/>
              </a:rPr>
              <a:t>MODEL/ANALYSIS CON’T</a:t>
            </a:r>
            <a:endParaRPr lang="en-US">
              <a:solidFill>
                <a:srgbClr val="AFECFF"/>
              </a:solidFill>
              <a:latin typeface="Montserrat ExtraBold" panose="00000900000000000000" charset="0"/>
              <a:cs typeface="Montserrat ExtraBold" panose="00000900000000000000" charset="0"/>
            </a:endParaRPr>
          </a:p>
        </p:txBody>
      </p:sp>
      <p:sp>
        <p:nvSpPr>
          <p:cNvPr id="11" name="Title 1"/>
          <p:cNvSpPr>
            <a:spLocks noGrp="1"/>
          </p:cNvSpPr>
          <p:nvPr/>
        </p:nvSpPr>
        <p:spPr>
          <a:xfrm>
            <a:off x="1413510" y="2039620"/>
            <a:ext cx="4575175" cy="11144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THE HOMEPAGE</a:t>
            </a:r>
            <a:endParaRPr lang="en-US" sz="1500" dirty="0">
              <a:solidFill>
                <a:schemeClr val="bg1"/>
              </a:solidFill>
              <a:latin typeface="Montserrat Light" panose="00000400000000000000" charset="0"/>
              <a:cs typeface="Montserrat Light" panose="00000400000000000000" charset="0"/>
            </a:endParaRPr>
          </a:p>
          <a:p>
            <a:pPr indent="0">
              <a:lnSpc>
                <a:spcPct val="100000"/>
              </a:lnSpc>
              <a:buFont typeface="Arial" panose="020B0604020202020204" pitchFamily="34" charset="0"/>
            </a:pPr>
            <a:r>
              <a:rPr lang="en-US" sz="1500" dirty="0">
                <a:solidFill>
                  <a:schemeClr val="bg1"/>
                </a:solidFill>
                <a:latin typeface="Montserrat Light" panose="00000400000000000000" charset="0"/>
                <a:cs typeface="Montserrat Light" panose="00000400000000000000" charset="0"/>
              </a:rPr>
              <a:t>          After the user logs in, his/her details are </a:t>
            </a:r>
            <a:endParaRPr lang="en-US" sz="1500" dirty="0">
              <a:solidFill>
                <a:schemeClr val="bg1"/>
              </a:solidFill>
              <a:latin typeface="Montserrat Light" panose="00000400000000000000" charset="0"/>
              <a:cs typeface="Montserrat Light" panose="00000400000000000000" charset="0"/>
            </a:endParaRPr>
          </a:p>
          <a:p>
            <a:pPr indent="0">
              <a:lnSpc>
                <a:spcPct val="100000"/>
              </a:lnSpc>
              <a:buFont typeface="Arial" panose="020B0604020202020204" pitchFamily="34" charset="0"/>
            </a:pPr>
            <a:r>
              <a:rPr lang="en-US" sz="1500" dirty="0">
                <a:solidFill>
                  <a:schemeClr val="bg1"/>
                </a:solidFill>
                <a:latin typeface="Montserrat Light" panose="00000400000000000000" charset="0"/>
                <a:cs typeface="Montserrat Light" panose="00000400000000000000" charset="0"/>
              </a:rPr>
              <a:t>          recorded and the username displayed at </a:t>
            </a:r>
            <a:endParaRPr lang="en-US" sz="1500" dirty="0">
              <a:solidFill>
                <a:schemeClr val="bg1"/>
              </a:solidFill>
              <a:latin typeface="Montserrat Light" panose="00000400000000000000" charset="0"/>
              <a:cs typeface="Montserrat Light" panose="00000400000000000000" charset="0"/>
            </a:endParaRPr>
          </a:p>
          <a:p>
            <a:pPr indent="0">
              <a:lnSpc>
                <a:spcPct val="100000"/>
              </a:lnSpc>
              <a:buFont typeface="Arial" panose="020B0604020202020204" pitchFamily="34" charset="0"/>
            </a:pPr>
            <a:r>
              <a:rPr lang="en-US" sz="1500" dirty="0">
                <a:solidFill>
                  <a:schemeClr val="bg1"/>
                </a:solidFill>
                <a:latin typeface="Montserrat Light" panose="00000400000000000000" charset="0"/>
                <a:cs typeface="Montserrat Light" panose="00000400000000000000" charset="0"/>
              </a:rPr>
              <a:t>          the profile section</a:t>
            </a:r>
            <a:endParaRPr lang="en-US" sz="1500" dirty="0">
              <a:solidFill>
                <a:schemeClr val="bg1"/>
              </a:solidFill>
              <a:latin typeface="Montserrat Light" panose="00000400000000000000" charset="0"/>
              <a:cs typeface="Montserrat Light" panose="00000400000000000000" charset="0"/>
            </a:endParaRPr>
          </a:p>
        </p:txBody>
      </p:sp>
      <p:sp>
        <p:nvSpPr>
          <p:cNvPr id="7" name="Snip Diagonal Corner Rectangle 6"/>
          <p:cNvSpPr/>
          <p:nvPr/>
        </p:nvSpPr>
        <p:spPr>
          <a:xfrm>
            <a:off x="742950" y="5798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Snip Diagonal Corner Rectangle 11"/>
          <p:cNvSpPr/>
          <p:nvPr/>
        </p:nvSpPr>
        <p:spPr>
          <a:xfrm>
            <a:off x="1325880" y="4965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Snip Diagonal Corner Rectangle 15"/>
          <p:cNvSpPr/>
          <p:nvPr/>
        </p:nvSpPr>
        <p:spPr>
          <a:xfrm>
            <a:off x="9697085" y="2232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Snip Diagonal Corner Rectangle 16"/>
          <p:cNvSpPr/>
          <p:nvPr/>
        </p:nvSpPr>
        <p:spPr>
          <a:xfrm>
            <a:off x="0" y="289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Snip Diagonal Corner Rectangle 19"/>
          <p:cNvSpPr/>
          <p:nvPr/>
        </p:nvSpPr>
        <p:spPr>
          <a:xfrm>
            <a:off x="0" y="528574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Snip Diagonal Corner Rectangle 20"/>
          <p:cNvSpPr/>
          <p:nvPr/>
        </p:nvSpPr>
        <p:spPr>
          <a:xfrm>
            <a:off x="-29845" y="6433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Snip Diagonal Corner Rectangle 21"/>
          <p:cNvSpPr/>
          <p:nvPr/>
        </p:nvSpPr>
        <p:spPr>
          <a:xfrm>
            <a:off x="3321050" y="1953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Snip Diagonal Corner Rectangle 22"/>
          <p:cNvSpPr/>
          <p:nvPr/>
        </p:nvSpPr>
        <p:spPr>
          <a:xfrm>
            <a:off x="1995170" y="1911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Snip Diagonal Corner Rectangle 32"/>
          <p:cNvSpPr/>
          <p:nvPr/>
        </p:nvSpPr>
        <p:spPr>
          <a:xfrm>
            <a:off x="499110" y="3465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Snip Diagonal Corner Rectangle 33"/>
          <p:cNvSpPr/>
          <p:nvPr/>
        </p:nvSpPr>
        <p:spPr>
          <a:xfrm>
            <a:off x="0" y="4476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6" name="Snip Diagonal Corner Rectangle 35"/>
          <p:cNvSpPr/>
          <p:nvPr/>
        </p:nvSpPr>
        <p:spPr>
          <a:xfrm>
            <a:off x="3140710" y="2867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1" name="Snip Diagonal Corner Rectangle 50"/>
          <p:cNvSpPr/>
          <p:nvPr/>
        </p:nvSpPr>
        <p:spPr>
          <a:xfrm>
            <a:off x="2159000" y="3375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Snip Diagonal Corner Rectangle 51"/>
          <p:cNvSpPr/>
          <p:nvPr/>
        </p:nvSpPr>
        <p:spPr>
          <a:xfrm>
            <a:off x="3221990" y="452374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3" name="Snip Diagonal Corner Rectangle 52"/>
          <p:cNvSpPr/>
          <p:nvPr/>
        </p:nvSpPr>
        <p:spPr>
          <a:xfrm>
            <a:off x="1452880" y="4354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4" name="Snip Diagonal Corner Rectangle 53"/>
          <p:cNvSpPr/>
          <p:nvPr/>
        </p:nvSpPr>
        <p:spPr>
          <a:xfrm>
            <a:off x="0" y="1826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1" name="Snip Diagonal Corner Rectangle 60"/>
          <p:cNvSpPr/>
          <p:nvPr/>
        </p:nvSpPr>
        <p:spPr>
          <a:xfrm>
            <a:off x="3221990" y="378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2" name="Snip Diagonal Corner Rectangle 61"/>
          <p:cNvSpPr/>
          <p:nvPr/>
        </p:nvSpPr>
        <p:spPr>
          <a:xfrm>
            <a:off x="1357630" y="2698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Snip Diagonal Corner Rectangle 62"/>
          <p:cNvSpPr/>
          <p:nvPr/>
        </p:nvSpPr>
        <p:spPr>
          <a:xfrm>
            <a:off x="4662170" y="1953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Snip Diagonal Corner Rectangle 67"/>
          <p:cNvSpPr/>
          <p:nvPr/>
        </p:nvSpPr>
        <p:spPr>
          <a:xfrm>
            <a:off x="2302510" y="5956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9" name="Snip Diagonal Corner Rectangle 68"/>
          <p:cNvSpPr/>
          <p:nvPr/>
        </p:nvSpPr>
        <p:spPr>
          <a:xfrm>
            <a:off x="2991485" y="64750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0" name="Snip Diagonal Corner Rectangle 69"/>
          <p:cNvSpPr/>
          <p:nvPr/>
        </p:nvSpPr>
        <p:spPr>
          <a:xfrm>
            <a:off x="3882390" y="608203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1" name="Snip Diagonal Corner Rectangle 70"/>
          <p:cNvSpPr/>
          <p:nvPr/>
        </p:nvSpPr>
        <p:spPr>
          <a:xfrm>
            <a:off x="2651760" y="528510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2" name="Snip Diagonal Corner Rectangle 71"/>
          <p:cNvSpPr/>
          <p:nvPr/>
        </p:nvSpPr>
        <p:spPr>
          <a:xfrm>
            <a:off x="1665605" y="657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1" name="Snip Diagonal Corner Rectangle 110"/>
          <p:cNvSpPr/>
          <p:nvPr/>
        </p:nvSpPr>
        <p:spPr>
          <a:xfrm>
            <a:off x="5408930" y="3827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2" name="Snip Diagonal Corner Rectangle 111"/>
          <p:cNvSpPr/>
          <p:nvPr/>
        </p:nvSpPr>
        <p:spPr>
          <a:xfrm>
            <a:off x="6496050" y="2740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3" name="Snip Diagonal Corner Rectangle 112"/>
          <p:cNvSpPr/>
          <p:nvPr/>
        </p:nvSpPr>
        <p:spPr>
          <a:xfrm>
            <a:off x="6170930"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4" name="Snip Diagonal Corner Rectangle 113"/>
          <p:cNvSpPr/>
          <p:nvPr/>
        </p:nvSpPr>
        <p:spPr>
          <a:xfrm>
            <a:off x="6369050" y="460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5" name="Snip Diagonal Corner Rectangle 114"/>
          <p:cNvSpPr/>
          <p:nvPr/>
        </p:nvSpPr>
        <p:spPr>
          <a:xfrm>
            <a:off x="3882390" y="5365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6" name="Snip Diagonal Corner Rectangle 115"/>
          <p:cNvSpPr/>
          <p:nvPr/>
        </p:nvSpPr>
        <p:spPr>
          <a:xfrm>
            <a:off x="5314950" y="5365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Snip Diagonal Corner Rectangle 116"/>
          <p:cNvSpPr/>
          <p:nvPr/>
        </p:nvSpPr>
        <p:spPr>
          <a:xfrm>
            <a:off x="4718050" y="4481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8" name="Snip Diagonal Corner Rectangle 117"/>
          <p:cNvSpPr/>
          <p:nvPr/>
        </p:nvSpPr>
        <p:spPr>
          <a:xfrm>
            <a:off x="4781550"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9" name="Snip Diagonal Corner Rectangle 118"/>
          <p:cNvSpPr/>
          <p:nvPr/>
        </p:nvSpPr>
        <p:spPr>
          <a:xfrm>
            <a:off x="5061585" y="6687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7" name="Snip Diagonal Corner Rectangle 126"/>
          <p:cNvSpPr/>
          <p:nvPr/>
        </p:nvSpPr>
        <p:spPr>
          <a:xfrm>
            <a:off x="7440930" y="5859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9" name="Snip Diagonal Corner Rectangle 128"/>
          <p:cNvSpPr/>
          <p:nvPr/>
        </p:nvSpPr>
        <p:spPr>
          <a:xfrm>
            <a:off x="6750050" y="5382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2" name="Snip Diagonal Corner Rectangle 131"/>
          <p:cNvSpPr/>
          <p:nvPr/>
        </p:nvSpPr>
        <p:spPr>
          <a:xfrm>
            <a:off x="8075930" y="6494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3" name="Snip Diagonal Corner Rectangle 132"/>
          <p:cNvSpPr/>
          <p:nvPr/>
        </p:nvSpPr>
        <p:spPr>
          <a:xfrm>
            <a:off x="9203690" y="1911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4" name="Snip Diagonal Corner Rectangle 133"/>
          <p:cNvSpPr/>
          <p:nvPr/>
        </p:nvSpPr>
        <p:spPr>
          <a:xfrm>
            <a:off x="6877050" y="657923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5" name="Snip Diagonal Corner Rectangle 134"/>
          <p:cNvSpPr/>
          <p:nvPr/>
        </p:nvSpPr>
        <p:spPr>
          <a:xfrm>
            <a:off x="7115810" y="3719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6" name="Snip Diagonal Corner Rectangle 135"/>
          <p:cNvSpPr/>
          <p:nvPr/>
        </p:nvSpPr>
        <p:spPr>
          <a:xfrm>
            <a:off x="7821930" y="460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Snip Diagonal Corner Rectangle 136"/>
          <p:cNvSpPr/>
          <p:nvPr/>
        </p:nvSpPr>
        <p:spPr>
          <a:xfrm>
            <a:off x="7997825" y="27889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4" name="Snip Diagonal Corner Rectangle 143"/>
          <p:cNvSpPr/>
          <p:nvPr/>
        </p:nvSpPr>
        <p:spPr>
          <a:xfrm>
            <a:off x="5417185" y="6113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2" name="Snip Diagonal Corner Rectangle 151"/>
          <p:cNvSpPr/>
          <p:nvPr/>
        </p:nvSpPr>
        <p:spPr>
          <a:xfrm>
            <a:off x="9274810" y="587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3" name="Snip Diagonal Corner Rectangle 152"/>
          <p:cNvSpPr/>
          <p:nvPr/>
        </p:nvSpPr>
        <p:spPr>
          <a:xfrm>
            <a:off x="9323705" y="6433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6" name="Snip Diagonal Corner Rectangle 155"/>
          <p:cNvSpPr/>
          <p:nvPr/>
        </p:nvSpPr>
        <p:spPr>
          <a:xfrm>
            <a:off x="8639810" y="530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9" name="Snip Diagonal Corner Rectangle 158"/>
          <p:cNvSpPr/>
          <p:nvPr/>
        </p:nvSpPr>
        <p:spPr>
          <a:xfrm>
            <a:off x="10163810" y="6767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0" name="Snip Diagonal Corner Rectangle 159"/>
          <p:cNvSpPr/>
          <p:nvPr/>
        </p:nvSpPr>
        <p:spPr>
          <a:xfrm>
            <a:off x="10290810" y="6894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1" name="Snip Diagonal Corner Rectangle 160"/>
          <p:cNvSpPr/>
          <p:nvPr/>
        </p:nvSpPr>
        <p:spPr>
          <a:xfrm>
            <a:off x="10417810" y="7021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2" name="Snip Diagonal Corner Rectangle 161"/>
          <p:cNvSpPr/>
          <p:nvPr/>
        </p:nvSpPr>
        <p:spPr>
          <a:xfrm>
            <a:off x="10544810" y="714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3" name="Snip Diagonal Corner Rectangle 162"/>
          <p:cNvSpPr/>
          <p:nvPr/>
        </p:nvSpPr>
        <p:spPr>
          <a:xfrm>
            <a:off x="8639810" y="3272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4" name="Snip Diagonal Corner Rectangle 163"/>
          <p:cNvSpPr/>
          <p:nvPr/>
        </p:nvSpPr>
        <p:spPr>
          <a:xfrm>
            <a:off x="9965690" y="4984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5" name="Snip Diagonal Corner Rectangle 164"/>
          <p:cNvSpPr/>
          <p:nvPr/>
        </p:nvSpPr>
        <p:spPr>
          <a:xfrm>
            <a:off x="9697085"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9" name="Snip Diagonal Corner Rectangle 168"/>
          <p:cNvSpPr/>
          <p:nvPr/>
        </p:nvSpPr>
        <p:spPr>
          <a:xfrm>
            <a:off x="7877810"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1" name="Snip Diagonal Corner Rectangle 170"/>
          <p:cNvSpPr/>
          <p:nvPr/>
        </p:nvSpPr>
        <p:spPr>
          <a:xfrm>
            <a:off x="9655810" y="428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1" name="Snip Diagonal Corner Rectangle 180"/>
          <p:cNvSpPr/>
          <p:nvPr/>
        </p:nvSpPr>
        <p:spPr>
          <a:xfrm>
            <a:off x="10925810" y="555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7" name="Snip Diagonal Corner Rectangle 186"/>
          <p:cNvSpPr/>
          <p:nvPr/>
        </p:nvSpPr>
        <p:spPr>
          <a:xfrm>
            <a:off x="11687810" y="632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8" name="Snip Diagonal Corner Rectangle 187"/>
          <p:cNvSpPr/>
          <p:nvPr/>
        </p:nvSpPr>
        <p:spPr>
          <a:xfrm>
            <a:off x="11814810" y="6447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9" name="Snip Diagonal Corner Rectangle 188"/>
          <p:cNvSpPr/>
          <p:nvPr/>
        </p:nvSpPr>
        <p:spPr>
          <a:xfrm>
            <a:off x="11941810" y="657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0" name="Snip Diagonal Corner Rectangle 189"/>
          <p:cNvSpPr/>
          <p:nvPr/>
        </p:nvSpPr>
        <p:spPr>
          <a:xfrm>
            <a:off x="12068810" y="670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1" name="Snip Diagonal Corner Rectangle 190"/>
          <p:cNvSpPr/>
          <p:nvPr/>
        </p:nvSpPr>
        <p:spPr>
          <a:xfrm>
            <a:off x="12195810" y="682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1" name="Snip Diagonal Corner Rectangle 200"/>
          <p:cNvSpPr/>
          <p:nvPr/>
        </p:nvSpPr>
        <p:spPr>
          <a:xfrm>
            <a:off x="11377930" y="4076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2" name="Snip Diagonal Corner Rectangle 201"/>
          <p:cNvSpPr/>
          <p:nvPr/>
        </p:nvSpPr>
        <p:spPr>
          <a:xfrm>
            <a:off x="11504930" y="4203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3" name="Snip Diagonal Corner Rectangle 202"/>
          <p:cNvSpPr/>
          <p:nvPr/>
        </p:nvSpPr>
        <p:spPr>
          <a:xfrm>
            <a:off x="10488930" y="369633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4" name="Snip Diagonal Corner Rectangle 203"/>
          <p:cNvSpPr/>
          <p:nvPr/>
        </p:nvSpPr>
        <p:spPr>
          <a:xfrm>
            <a:off x="11616690" y="505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5" name="Snip Diagonal Corner Rectangle 204"/>
          <p:cNvSpPr/>
          <p:nvPr/>
        </p:nvSpPr>
        <p:spPr>
          <a:xfrm>
            <a:off x="11082655"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6" name="Snip Diagonal Corner Rectangle 205"/>
          <p:cNvSpPr/>
          <p:nvPr/>
        </p:nvSpPr>
        <p:spPr>
          <a:xfrm>
            <a:off x="11291570"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7" name="Snip Diagonal Corner Rectangle 206"/>
          <p:cNvSpPr/>
          <p:nvPr/>
        </p:nvSpPr>
        <p:spPr>
          <a:xfrm>
            <a:off x="12139930" y="4838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8" name="Snip Diagonal Corner Rectangle 207"/>
          <p:cNvSpPr/>
          <p:nvPr/>
        </p:nvSpPr>
        <p:spPr>
          <a:xfrm>
            <a:off x="12266930" y="4965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descr="Screenshot (220)"/>
          <p:cNvPicPr>
            <a:picLocks noChangeAspect="1"/>
          </p:cNvPicPr>
          <p:nvPr/>
        </p:nvPicPr>
        <p:blipFill>
          <a:blip r:embed="rId2"/>
          <a:srcRect t="8880" b="593"/>
          <a:stretch>
            <a:fillRect/>
          </a:stretch>
        </p:blipFill>
        <p:spPr>
          <a:xfrm>
            <a:off x="1288415" y="3613785"/>
            <a:ext cx="4699635" cy="2393315"/>
          </a:xfrm>
          <a:prstGeom prst="rect">
            <a:avLst/>
          </a:prstGeom>
        </p:spPr>
      </p:pic>
      <p:pic>
        <p:nvPicPr>
          <p:cNvPr id="14" name="Content Placeholder 13" descr="Screenshot (221)"/>
          <p:cNvPicPr>
            <a:picLocks noChangeAspect="1"/>
          </p:cNvPicPr>
          <p:nvPr>
            <p:ph sz="half" idx="2"/>
          </p:nvPr>
        </p:nvPicPr>
        <p:blipFill>
          <a:blip r:embed="rId3"/>
          <a:srcRect t="9390" b="1721"/>
          <a:stretch>
            <a:fillRect/>
          </a:stretch>
        </p:blipFill>
        <p:spPr>
          <a:xfrm>
            <a:off x="6318250" y="3613785"/>
            <a:ext cx="4756150" cy="2378710"/>
          </a:xfrm>
          <a:prstGeom prst="rect">
            <a:avLst/>
          </a:prstGeom>
        </p:spPr>
      </p:pic>
      <p:sp>
        <p:nvSpPr>
          <p:cNvPr id="15" name="Title 1"/>
          <p:cNvSpPr>
            <a:spLocks noGrp="1"/>
          </p:cNvSpPr>
          <p:nvPr/>
        </p:nvSpPr>
        <p:spPr>
          <a:xfrm>
            <a:off x="6264910" y="2039620"/>
            <a:ext cx="4575175" cy="66802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THE SEARCH PAGE</a:t>
            </a:r>
            <a:endParaRPr lang="en-US" sz="1500" dirty="0">
              <a:solidFill>
                <a:schemeClr val="bg1"/>
              </a:solidFill>
              <a:latin typeface="Montserrat Light" panose="00000400000000000000" charset="0"/>
              <a:cs typeface="Montserrat Light" panose="00000400000000000000" charset="0"/>
            </a:endParaRPr>
          </a:p>
          <a:p>
            <a:pPr indent="0">
              <a:lnSpc>
                <a:spcPct val="100000"/>
              </a:lnSpc>
              <a:buFont typeface="Arial" panose="020B0604020202020204" pitchFamily="34" charset="0"/>
            </a:pPr>
            <a:r>
              <a:rPr lang="en-US" sz="1500" dirty="0">
                <a:solidFill>
                  <a:schemeClr val="bg1"/>
                </a:solidFill>
                <a:latin typeface="Montserrat Light" panose="00000400000000000000" charset="0"/>
                <a:cs typeface="Montserrat Light" panose="00000400000000000000" charset="0"/>
              </a:rPr>
              <a:t>          The user moves on to search for a project</a:t>
            </a:r>
            <a:endParaRPr lang="en-US" sz="1500" dirty="0">
              <a:solidFill>
                <a:schemeClr val="bg1"/>
              </a:solidFill>
              <a:latin typeface="Montserrat Light" panose="00000400000000000000" charset="0"/>
              <a:cs typeface="Montserrat Light" panose="00000400000000000000" charset="0"/>
            </a:endParaRPr>
          </a:p>
        </p:txBody>
      </p:sp>
      <p:sp>
        <p:nvSpPr>
          <p:cNvPr id="18" name="Content Placeholder 2"/>
          <p:cNvSpPr>
            <a:spLocks noGrp="1"/>
          </p:cNvSpPr>
          <p:nvPr/>
        </p:nvSpPr>
        <p:spPr>
          <a:xfrm>
            <a:off x="429260" y="888365"/>
            <a:ext cx="3662045" cy="291465"/>
          </a:xfrm>
          <a:prstGeom prst="rect">
            <a:avLst/>
          </a:prstGeom>
        </p:spPr>
        <p:txBody>
          <a:bodyPr vert="horz" lIns="91440" tIns="45720" rIns="91440" bIns="45720" rtlCol="0">
            <a:normAutofit fontScale="4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solidFill>
                  <a:schemeClr val="bg1"/>
                </a:solidFill>
                <a:latin typeface="Montserrat Light" panose="00000400000000000000" charset="0"/>
                <a:cs typeface="Montserrat Light" panose="00000400000000000000" charset="0"/>
              </a:rPr>
              <a:t>A PROJECT MANAGEMENT APP</a:t>
            </a:r>
            <a:endParaRPr lang="en-US">
              <a:solidFill>
                <a:schemeClr val="bg1"/>
              </a:solidFill>
              <a:latin typeface="Montserrat Light" panose="00000400000000000000" charset="0"/>
              <a:cs typeface="Montserrat Light" panose="00000400000000000000"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11" grpId="0"/>
      <p:bldP spid="11" grpId="1"/>
      <p:bldP spid="15" grpId="0"/>
      <p:bldP spid="15"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Rectangles 3"/>
          <p:cNvSpPr/>
          <p:nvPr/>
        </p:nvSpPr>
        <p:spPr>
          <a:xfrm>
            <a:off x="-29845" y="-40640"/>
            <a:ext cx="12221210" cy="6918960"/>
          </a:xfrm>
          <a:prstGeom prst="rect">
            <a:avLst/>
          </a:prstGeom>
          <a:gradFill>
            <a:gsLst>
              <a:gs pos="0">
                <a:srgbClr val="007BD3">
                  <a:alpha val="100000"/>
                </a:srgbClr>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5" name="Picture 4" descr="Knust_seal-removebg-preview"/>
          <p:cNvPicPr>
            <a:picLocks noChangeAspect="1"/>
          </p:cNvPicPr>
          <p:nvPr/>
        </p:nvPicPr>
        <p:blipFill>
          <a:blip r:embed="rId1"/>
          <a:stretch>
            <a:fillRect/>
          </a:stretch>
        </p:blipFill>
        <p:spPr>
          <a:xfrm>
            <a:off x="8916670" y="283845"/>
            <a:ext cx="407035" cy="604520"/>
          </a:xfrm>
          <a:prstGeom prst="rect">
            <a:avLst/>
          </a:prstGeom>
        </p:spPr>
      </p:pic>
      <p:sp>
        <p:nvSpPr>
          <p:cNvPr id="3" name="Content Placeholder 2"/>
          <p:cNvSpPr>
            <a:spLocks noGrp="1"/>
          </p:cNvSpPr>
          <p:nvPr>
            <p:ph sz="half" idx="1"/>
          </p:nvPr>
        </p:nvSpPr>
        <p:spPr/>
        <p:txBody>
          <a:bodyPr>
            <a:normAutofit/>
          </a:bodyPr>
          <a:lstStyle/>
          <a:p>
            <a:pPr marL="0" indent="0" algn="ctr">
              <a:buNone/>
            </a:pPr>
            <a:r>
              <a:rPr lang="en-US">
                <a:solidFill>
                  <a:schemeClr val="bg1"/>
                </a:solidFill>
                <a:latin typeface="Montserrat Light" panose="00000400000000000000" charset="0"/>
                <a:cs typeface="Montserrat Light" panose="00000400000000000000" charset="0"/>
              </a:rPr>
              <a:t>A PROJECT MANAGEMENT APP</a:t>
            </a:r>
            <a:endParaRPr lang="en-US">
              <a:solidFill>
                <a:schemeClr val="bg1"/>
              </a:solidFill>
              <a:latin typeface="Montserrat Light" panose="00000400000000000000" charset="0"/>
              <a:cs typeface="Montserrat Light" panose="00000400000000000000" charset="0"/>
            </a:endParaRPr>
          </a:p>
        </p:txBody>
      </p:sp>
      <p:sp>
        <p:nvSpPr>
          <p:cNvPr id="2" name="Title 1"/>
          <p:cNvSpPr>
            <a:spLocks noGrp="1"/>
          </p:cNvSpPr>
          <p:nvPr>
            <p:ph type="title"/>
          </p:nvPr>
        </p:nvSpPr>
        <p:spPr>
          <a:xfrm>
            <a:off x="838200" y="41275"/>
            <a:ext cx="10515600" cy="1325563"/>
          </a:xfrm>
        </p:spPr>
        <p:txBody>
          <a:bodyPr/>
          <a:lstStyle/>
          <a:p>
            <a:r>
              <a:rPr lang="en-US" dirty="0">
                <a:solidFill>
                  <a:schemeClr val="bg1"/>
                </a:solidFill>
                <a:latin typeface="Montserrat ExtraBold" panose="00000900000000000000" charset="0"/>
                <a:cs typeface="Montserrat ExtraBold" panose="00000900000000000000" charset="0"/>
              </a:rPr>
              <a:t>PROJECTXCEL</a:t>
            </a:r>
            <a:endParaRPr lang="en-US" dirty="0">
              <a:solidFill>
                <a:schemeClr val="bg1"/>
              </a:solidFill>
              <a:latin typeface="Montserrat ExtraBold" panose="00000900000000000000" charset="0"/>
              <a:cs typeface="Montserrat ExtraBold" panose="00000900000000000000" charset="0"/>
            </a:endParaRPr>
          </a:p>
        </p:txBody>
      </p:sp>
      <p:sp>
        <p:nvSpPr>
          <p:cNvPr id="6" name="Subtitle 2"/>
          <p:cNvSpPr>
            <a:spLocks noGrp="1"/>
          </p:cNvSpPr>
          <p:nvPr/>
        </p:nvSpPr>
        <p:spPr>
          <a:xfrm>
            <a:off x="9161780" y="414655"/>
            <a:ext cx="2396490" cy="554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335">
                <a:solidFill>
                  <a:schemeClr val="bg1"/>
                </a:solidFill>
                <a:latin typeface="Montserrat Light" panose="00000400000000000000" charset="0"/>
                <a:cs typeface="Montserrat Light" panose="00000400000000000000" charset="0"/>
              </a:rPr>
              <a:t>COMPUTER SCIENCE DEPARTMENT,KNUST</a:t>
            </a:r>
            <a:endParaRPr lang="en-US" sz="1335">
              <a:solidFill>
                <a:schemeClr val="bg1"/>
              </a:solidFill>
              <a:latin typeface="Montserrat Light" panose="00000400000000000000" charset="0"/>
              <a:cs typeface="Montserrat Light" panose="00000400000000000000" charset="0"/>
            </a:endParaRPr>
          </a:p>
        </p:txBody>
      </p:sp>
      <p:sp>
        <p:nvSpPr>
          <p:cNvPr id="8" name="Rounded Rectangle 7"/>
          <p:cNvSpPr/>
          <p:nvPr/>
        </p:nvSpPr>
        <p:spPr>
          <a:xfrm>
            <a:off x="-29845" y="1820545"/>
            <a:ext cx="12220575" cy="5228590"/>
          </a:xfrm>
          <a:prstGeom prst="roundRect">
            <a:avLst>
              <a:gd name="adj" fmla="val 0"/>
            </a:avLst>
          </a:prstGeom>
          <a:solidFill>
            <a:srgbClr val="00B0F0"/>
          </a:solidFill>
          <a:ln w="12700" cmpd="sng">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Subtitle 2"/>
          <p:cNvSpPr>
            <a:spLocks noGrp="1"/>
          </p:cNvSpPr>
          <p:nvPr/>
        </p:nvSpPr>
        <p:spPr>
          <a:xfrm>
            <a:off x="838200" y="1254760"/>
            <a:ext cx="6964045" cy="457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solidFill>
                  <a:srgbClr val="AFECFF"/>
                </a:solidFill>
                <a:latin typeface="Montserrat ExtraBold" panose="00000900000000000000" charset="0"/>
                <a:cs typeface="Montserrat ExtraBold" panose="00000900000000000000" charset="0"/>
              </a:rPr>
              <a:t>MODEL/ANALYSIS CON’T</a:t>
            </a:r>
            <a:endParaRPr lang="en-US">
              <a:solidFill>
                <a:srgbClr val="AFECFF"/>
              </a:solidFill>
              <a:latin typeface="Montserrat ExtraBold" panose="00000900000000000000" charset="0"/>
              <a:cs typeface="Montserrat ExtraBold" panose="00000900000000000000" charset="0"/>
            </a:endParaRPr>
          </a:p>
        </p:txBody>
      </p:sp>
      <p:sp>
        <p:nvSpPr>
          <p:cNvPr id="11" name="Title 1"/>
          <p:cNvSpPr>
            <a:spLocks noGrp="1"/>
          </p:cNvSpPr>
          <p:nvPr/>
        </p:nvSpPr>
        <p:spPr>
          <a:xfrm>
            <a:off x="1413510" y="2039620"/>
            <a:ext cx="4575175" cy="11144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THE SEARCH RESULTS PAGE</a:t>
            </a:r>
            <a:endParaRPr lang="en-US" sz="1500" dirty="0">
              <a:solidFill>
                <a:schemeClr val="bg1"/>
              </a:solidFill>
              <a:latin typeface="Montserrat Light" panose="00000400000000000000" charset="0"/>
              <a:cs typeface="Montserrat Light" panose="00000400000000000000" charset="0"/>
            </a:endParaRPr>
          </a:p>
          <a:p>
            <a:pPr indent="0">
              <a:lnSpc>
                <a:spcPct val="100000"/>
              </a:lnSpc>
              <a:buFont typeface="Arial" panose="020B0604020202020204" pitchFamily="34" charset="0"/>
            </a:pPr>
            <a:r>
              <a:rPr lang="en-US" sz="1500" dirty="0">
                <a:solidFill>
                  <a:schemeClr val="bg1"/>
                </a:solidFill>
                <a:latin typeface="Montserrat Light" panose="00000400000000000000" charset="0"/>
                <a:cs typeface="Montserrat Light" panose="00000400000000000000" charset="0"/>
              </a:rPr>
              <a:t>          Results from searches are displayed from </a:t>
            </a:r>
            <a:endParaRPr lang="en-US" sz="1500" dirty="0">
              <a:solidFill>
                <a:schemeClr val="bg1"/>
              </a:solidFill>
              <a:latin typeface="Montserrat Light" panose="00000400000000000000" charset="0"/>
              <a:cs typeface="Montserrat Light" panose="00000400000000000000" charset="0"/>
            </a:endParaRPr>
          </a:p>
          <a:p>
            <a:pPr indent="0">
              <a:lnSpc>
                <a:spcPct val="100000"/>
              </a:lnSpc>
              <a:buFont typeface="Arial" panose="020B0604020202020204" pitchFamily="34" charset="0"/>
            </a:pPr>
            <a:r>
              <a:rPr lang="en-US" sz="1500" dirty="0">
                <a:solidFill>
                  <a:schemeClr val="bg1"/>
                </a:solidFill>
                <a:latin typeface="Montserrat Light" panose="00000400000000000000" charset="0"/>
                <a:cs typeface="Montserrat Light" panose="00000400000000000000" charset="0"/>
              </a:rPr>
              <a:t>          which the user can select a project</a:t>
            </a:r>
            <a:endParaRPr lang="en-US" sz="1500" dirty="0">
              <a:solidFill>
                <a:schemeClr val="bg1"/>
              </a:solidFill>
              <a:latin typeface="Montserrat Light" panose="00000400000000000000" charset="0"/>
              <a:cs typeface="Montserrat Light" panose="00000400000000000000" charset="0"/>
            </a:endParaRPr>
          </a:p>
        </p:txBody>
      </p:sp>
      <p:sp>
        <p:nvSpPr>
          <p:cNvPr id="7" name="Snip Diagonal Corner Rectangle 6"/>
          <p:cNvSpPr/>
          <p:nvPr/>
        </p:nvSpPr>
        <p:spPr>
          <a:xfrm>
            <a:off x="742950" y="5798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Snip Diagonal Corner Rectangle 11"/>
          <p:cNvSpPr/>
          <p:nvPr/>
        </p:nvSpPr>
        <p:spPr>
          <a:xfrm>
            <a:off x="1325880" y="4965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Snip Diagonal Corner Rectangle 15"/>
          <p:cNvSpPr/>
          <p:nvPr/>
        </p:nvSpPr>
        <p:spPr>
          <a:xfrm>
            <a:off x="9697085" y="2232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Snip Diagonal Corner Rectangle 16"/>
          <p:cNvSpPr/>
          <p:nvPr/>
        </p:nvSpPr>
        <p:spPr>
          <a:xfrm>
            <a:off x="0" y="289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Snip Diagonal Corner Rectangle 19"/>
          <p:cNvSpPr/>
          <p:nvPr/>
        </p:nvSpPr>
        <p:spPr>
          <a:xfrm>
            <a:off x="0" y="4076065"/>
            <a:ext cx="1891030" cy="1783715"/>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Snip Diagonal Corner Rectangle 20"/>
          <p:cNvSpPr/>
          <p:nvPr/>
        </p:nvSpPr>
        <p:spPr>
          <a:xfrm>
            <a:off x="-29845" y="6433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Snip Diagonal Corner Rectangle 21"/>
          <p:cNvSpPr/>
          <p:nvPr/>
        </p:nvSpPr>
        <p:spPr>
          <a:xfrm>
            <a:off x="3321050" y="1953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Snip Diagonal Corner Rectangle 22"/>
          <p:cNvSpPr/>
          <p:nvPr/>
        </p:nvSpPr>
        <p:spPr>
          <a:xfrm>
            <a:off x="1995170" y="1911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Snip Diagonal Corner Rectangle 32"/>
          <p:cNvSpPr/>
          <p:nvPr/>
        </p:nvSpPr>
        <p:spPr>
          <a:xfrm>
            <a:off x="499110" y="3465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Snip Diagonal Corner Rectangle 33"/>
          <p:cNvSpPr/>
          <p:nvPr/>
        </p:nvSpPr>
        <p:spPr>
          <a:xfrm>
            <a:off x="0" y="4476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6" name="Snip Diagonal Corner Rectangle 35"/>
          <p:cNvSpPr/>
          <p:nvPr/>
        </p:nvSpPr>
        <p:spPr>
          <a:xfrm>
            <a:off x="3140710" y="2867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1" name="Snip Diagonal Corner Rectangle 50"/>
          <p:cNvSpPr/>
          <p:nvPr/>
        </p:nvSpPr>
        <p:spPr>
          <a:xfrm>
            <a:off x="2159000" y="3375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Snip Diagonal Corner Rectangle 51"/>
          <p:cNvSpPr/>
          <p:nvPr/>
        </p:nvSpPr>
        <p:spPr>
          <a:xfrm>
            <a:off x="3221990" y="452374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3" name="Snip Diagonal Corner Rectangle 52"/>
          <p:cNvSpPr/>
          <p:nvPr/>
        </p:nvSpPr>
        <p:spPr>
          <a:xfrm>
            <a:off x="1452880" y="4354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4" name="Snip Diagonal Corner Rectangle 53"/>
          <p:cNvSpPr/>
          <p:nvPr/>
        </p:nvSpPr>
        <p:spPr>
          <a:xfrm>
            <a:off x="0" y="1826260"/>
            <a:ext cx="1325880" cy="78740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1" name="Snip Diagonal Corner Rectangle 60"/>
          <p:cNvSpPr/>
          <p:nvPr/>
        </p:nvSpPr>
        <p:spPr>
          <a:xfrm>
            <a:off x="3221990" y="378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2" name="Snip Diagonal Corner Rectangle 61"/>
          <p:cNvSpPr/>
          <p:nvPr/>
        </p:nvSpPr>
        <p:spPr>
          <a:xfrm>
            <a:off x="1357630" y="2698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Snip Diagonal Corner Rectangle 62"/>
          <p:cNvSpPr/>
          <p:nvPr/>
        </p:nvSpPr>
        <p:spPr>
          <a:xfrm>
            <a:off x="4662170" y="1953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Snip Diagonal Corner Rectangle 67"/>
          <p:cNvSpPr/>
          <p:nvPr/>
        </p:nvSpPr>
        <p:spPr>
          <a:xfrm>
            <a:off x="2651760" y="592074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0" name="Snip Diagonal Corner Rectangle 69"/>
          <p:cNvSpPr/>
          <p:nvPr/>
        </p:nvSpPr>
        <p:spPr>
          <a:xfrm>
            <a:off x="3882390" y="608203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1" name="Snip Diagonal Corner Rectangle 70"/>
          <p:cNvSpPr/>
          <p:nvPr/>
        </p:nvSpPr>
        <p:spPr>
          <a:xfrm>
            <a:off x="2651760" y="528510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2" name="Snip Diagonal Corner Rectangle 71"/>
          <p:cNvSpPr/>
          <p:nvPr/>
        </p:nvSpPr>
        <p:spPr>
          <a:xfrm>
            <a:off x="1665605" y="657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1" name="Snip Diagonal Corner Rectangle 110"/>
          <p:cNvSpPr/>
          <p:nvPr/>
        </p:nvSpPr>
        <p:spPr>
          <a:xfrm>
            <a:off x="5408930" y="3827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2" name="Snip Diagonal Corner Rectangle 111"/>
          <p:cNvSpPr/>
          <p:nvPr/>
        </p:nvSpPr>
        <p:spPr>
          <a:xfrm>
            <a:off x="6734810" y="289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3" name="Snip Diagonal Corner Rectangle 112"/>
          <p:cNvSpPr/>
          <p:nvPr/>
        </p:nvSpPr>
        <p:spPr>
          <a:xfrm>
            <a:off x="6170930"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4" name="Snip Diagonal Corner Rectangle 113"/>
          <p:cNvSpPr/>
          <p:nvPr/>
        </p:nvSpPr>
        <p:spPr>
          <a:xfrm>
            <a:off x="6106795" y="4075430"/>
            <a:ext cx="1588135" cy="1106805"/>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5" name="Snip Diagonal Corner Rectangle 114"/>
          <p:cNvSpPr/>
          <p:nvPr/>
        </p:nvSpPr>
        <p:spPr>
          <a:xfrm>
            <a:off x="3882390" y="5365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6" name="Snip Diagonal Corner Rectangle 115"/>
          <p:cNvSpPr/>
          <p:nvPr/>
        </p:nvSpPr>
        <p:spPr>
          <a:xfrm>
            <a:off x="5314950" y="5365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Snip Diagonal Corner Rectangle 116"/>
          <p:cNvSpPr/>
          <p:nvPr/>
        </p:nvSpPr>
        <p:spPr>
          <a:xfrm>
            <a:off x="4718050" y="4481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8" name="Snip Diagonal Corner Rectangle 117"/>
          <p:cNvSpPr/>
          <p:nvPr/>
        </p:nvSpPr>
        <p:spPr>
          <a:xfrm>
            <a:off x="4781550" y="3060065"/>
            <a:ext cx="1466850" cy="1142365"/>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9" name="Snip Diagonal Corner Rectangle 118"/>
          <p:cNvSpPr/>
          <p:nvPr/>
        </p:nvSpPr>
        <p:spPr>
          <a:xfrm>
            <a:off x="5061585" y="6177280"/>
            <a:ext cx="1673225" cy="108458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7" name="Snip Diagonal Corner Rectangle 126"/>
          <p:cNvSpPr/>
          <p:nvPr/>
        </p:nvSpPr>
        <p:spPr>
          <a:xfrm>
            <a:off x="7440930" y="5859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9" name="Snip Diagonal Corner Rectangle 128"/>
          <p:cNvSpPr/>
          <p:nvPr/>
        </p:nvSpPr>
        <p:spPr>
          <a:xfrm>
            <a:off x="6750050" y="5382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2" name="Snip Diagonal Corner Rectangle 131"/>
          <p:cNvSpPr/>
          <p:nvPr/>
        </p:nvSpPr>
        <p:spPr>
          <a:xfrm>
            <a:off x="8075930" y="6494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3" name="Snip Diagonal Corner Rectangle 132"/>
          <p:cNvSpPr/>
          <p:nvPr/>
        </p:nvSpPr>
        <p:spPr>
          <a:xfrm>
            <a:off x="9203690" y="1911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4" name="Snip Diagonal Corner Rectangle 133"/>
          <p:cNvSpPr/>
          <p:nvPr/>
        </p:nvSpPr>
        <p:spPr>
          <a:xfrm>
            <a:off x="6877050" y="657923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5" name="Snip Diagonal Corner Rectangle 134"/>
          <p:cNvSpPr/>
          <p:nvPr/>
        </p:nvSpPr>
        <p:spPr>
          <a:xfrm>
            <a:off x="7115810" y="3719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6" name="Snip Diagonal Corner Rectangle 135"/>
          <p:cNvSpPr/>
          <p:nvPr/>
        </p:nvSpPr>
        <p:spPr>
          <a:xfrm>
            <a:off x="7821930" y="3375660"/>
            <a:ext cx="2076450" cy="1806575"/>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Snip Diagonal Corner Rectangle 136"/>
          <p:cNvSpPr/>
          <p:nvPr/>
        </p:nvSpPr>
        <p:spPr>
          <a:xfrm>
            <a:off x="7694930" y="212407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2" name="Snip Diagonal Corner Rectangle 151"/>
          <p:cNvSpPr/>
          <p:nvPr/>
        </p:nvSpPr>
        <p:spPr>
          <a:xfrm>
            <a:off x="9274810" y="587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3" name="Snip Diagonal Corner Rectangle 152"/>
          <p:cNvSpPr/>
          <p:nvPr/>
        </p:nvSpPr>
        <p:spPr>
          <a:xfrm>
            <a:off x="9323705" y="6433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6" name="Snip Diagonal Corner Rectangle 155"/>
          <p:cNvSpPr/>
          <p:nvPr/>
        </p:nvSpPr>
        <p:spPr>
          <a:xfrm>
            <a:off x="8639810" y="530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9" name="Snip Diagonal Corner Rectangle 158"/>
          <p:cNvSpPr/>
          <p:nvPr/>
        </p:nvSpPr>
        <p:spPr>
          <a:xfrm>
            <a:off x="10163810" y="6767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0" name="Snip Diagonal Corner Rectangle 159"/>
          <p:cNvSpPr/>
          <p:nvPr/>
        </p:nvSpPr>
        <p:spPr>
          <a:xfrm>
            <a:off x="10290810" y="6894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1" name="Snip Diagonal Corner Rectangle 160"/>
          <p:cNvSpPr/>
          <p:nvPr/>
        </p:nvSpPr>
        <p:spPr>
          <a:xfrm>
            <a:off x="10417810" y="7021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2" name="Snip Diagonal Corner Rectangle 161"/>
          <p:cNvSpPr/>
          <p:nvPr/>
        </p:nvSpPr>
        <p:spPr>
          <a:xfrm>
            <a:off x="10544810" y="714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3" name="Snip Diagonal Corner Rectangle 162"/>
          <p:cNvSpPr/>
          <p:nvPr/>
        </p:nvSpPr>
        <p:spPr>
          <a:xfrm>
            <a:off x="8639810" y="3272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4" name="Snip Diagonal Corner Rectangle 163"/>
          <p:cNvSpPr/>
          <p:nvPr/>
        </p:nvSpPr>
        <p:spPr>
          <a:xfrm>
            <a:off x="9965690" y="4984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5" name="Snip Diagonal Corner Rectangle 164"/>
          <p:cNvSpPr/>
          <p:nvPr/>
        </p:nvSpPr>
        <p:spPr>
          <a:xfrm>
            <a:off x="9697085"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1" name="Snip Diagonal Corner Rectangle 170"/>
          <p:cNvSpPr/>
          <p:nvPr/>
        </p:nvSpPr>
        <p:spPr>
          <a:xfrm>
            <a:off x="9655810" y="428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1" name="Snip Diagonal Corner Rectangle 180"/>
          <p:cNvSpPr/>
          <p:nvPr/>
        </p:nvSpPr>
        <p:spPr>
          <a:xfrm>
            <a:off x="10925810" y="555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7" name="Snip Diagonal Corner Rectangle 186"/>
          <p:cNvSpPr/>
          <p:nvPr/>
        </p:nvSpPr>
        <p:spPr>
          <a:xfrm>
            <a:off x="11687810" y="632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8" name="Snip Diagonal Corner Rectangle 187"/>
          <p:cNvSpPr/>
          <p:nvPr/>
        </p:nvSpPr>
        <p:spPr>
          <a:xfrm>
            <a:off x="11814810" y="6447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9" name="Snip Diagonal Corner Rectangle 188"/>
          <p:cNvSpPr/>
          <p:nvPr/>
        </p:nvSpPr>
        <p:spPr>
          <a:xfrm>
            <a:off x="11941810" y="657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0" name="Snip Diagonal Corner Rectangle 189"/>
          <p:cNvSpPr/>
          <p:nvPr/>
        </p:nvSpPr>
        <p:spPr>
          <a:xfrm>
            <a:off x="12068810" y="670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1" name="Snip Diagonal Corner Rectangle 190"/>
          <p:cNvSpPr/>
          <p:nvPr/>
        </p:nvSpPr>
        <p:spPr>
          <a:xfrm>
            <a:off x="12195810" y="682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1" name="Snip Diagonal Corner Rectangle 200"/>
          <p:cNvSpPr/>
          <p:nvPr/>
        </p:nvSpPr>
        <p:spPr>
          <a:xfrm>
            <a:off x="11377930" y="4076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2" name="Snip Diagonal Corner Rectangle 201"/>
          <p:cNvSpPr/>
          <p:nvPr/>
        </p:nvSpPr>
        <p:spPr>
          <a:xfrm>
            <a:off x="11504930" y="4203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3" name="Snip Diagonal Corner Rectangle 202"/>
          <p:cNvSpPr/>
          <p:nvPr/>
        </p:nvSpPr>
        <p:spPr>
          <a:xfrm>
            <a:off x="10488930" y="369633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4" name="Snip Diagonal Corner Rectangle 203"/>
          <p:cNvSpPr/>
          <p:nvPr/>
        </p:nvSpPr>
        <p:spPr>
          <a:xfrm>
            <a:off x="11616690" y="505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5" name="Snip Diagonal Corner Rectangle 204"/>
          <p:cNvSpPr/>
          <p:nvPr/>
        </p:nvSpPr>
        <p:spPr>
          <a:xfrm>
            <a:off x="11082655"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6" name="Snip Diagonal Corner Rectangle 205"/>
          <p:cNvSpPr/>
          <p:nvPr/>
        </p:nvSpPr>
        <p:spPr>
          <a:xfrm>
            <a:off x="11291570"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7" name="Snip Diagonal Corner Rectangle 206"/>
          <p:cNvSpPr/>
          <p:nvPr/>
        </p:nvSpPr>
        <p:spPr>
          <a:xfrm>
            <a:off x="12139930" y="4838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8" name="Snip Diagonal Corner Rectangle 207"/>
          <p:cNvSpPr/>
          <p:nvPr/>
        </p:nvSpPr>
        <p:spPr>
          <a:xfrm>
            <a:off x="12266930" y="4965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8" name="Picture 17" descr="Screenshot (222)"/>
          <p:cNvPicPr>
            <a:picLocks noChangeAspect="1"/>
          </p:cNvPicPr>
          <p:nvPr/>
        </p:nvPicPr>
        <p:blipFill>
          <a:blip r:embed="rId2"/>
          <a:srcRect t="9019"/>
          <a:stretch>
            <a:fillRect/>
          </a:stretch>
        </p:blipFill>
        <p:spPr>
          <a:xfrm>
            <a:off x="1529715" y="3647440"/>
            <a:ext cx="4547870" cy="2327275"/>
          </a:xfrm>
          <a:prstGeom prst="rect">
            <a:avLst/>
          </a:prstGeom>
        </p:spPr>
      </p:pic>
      <p:sp>
        <p:nvSpPr>
          <p:cNvPr id="24" name="Content Placeholder 2"/>
          <p:cNvSpPr>
            <a:spLocks noGrp="1"/>
          </p:cNvSpPr>
          <p:nvPr/>
        </p:nvSpPr>
        <p:spPr>
          <a:xfrm>
            <a:off x="440055" y="888365"/>
            <a:ext cx="3662045" cy="291465"/>
          </a:xfrm>
          <a:prstGeom prst="rect">
            <a:avLst/>
          </a:prstGeom>
        </p:spPr>
        <p:txBody>
          <a:bodyPr vert="horz" lIns="91440" tIns="45720" rIns="91440" bIns="45720" rtlCol="0">
            <a:normAutofit fontScale="4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solidFill>
                  <a:schemeClr val="bg1"/>
                </a:solidFill>
                <a:latin typeface="Montserrat Light" panose="00000400000000000000" charset="0"/>
                <a:cs typeface="Montserrat Light" panose="00000400000000000000" charset="0"/>
              </a:rPr>
              <a:t>A PROJECT MANAGEMENT APP</a:t>
            </a:r>
            <a:endParaRPr lang="en-US">
              <a:solidFill>
                <a:schemeClr val="bg1"/>
              </a:solidFill>
              <a:latin typeface="Montserrat Light" panose="00000400000000000000" charset="0"/>
              <a:cs typeface="Montserrat Light" panose="00000400000000000000"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11" grpId="0"/>
      <p:bldP spid="11"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Rectangles 3"/>
          <p:cNvSpPr/>
          <p:nvPr/>
        </p:nvSpPr>
        <p:spPr>
          <a:xfrm>
            <a:off x="-29845" y="-40640"/>
            <a:ext cx="12221210" cy="6918960"/>
          </a:xfrm>
          <a:prstGeom prst="rect">
            <a:avLst/>
          </a:prstGeom>
          <a:gradFill>
            <a:gsLst>
              <a:gs pos="0">
                <a:srgbClr val="007BD3">
                  <a:alpha val="100000"/>
                </a:srgbClr>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5" name="Picture 4" descr="Knust_seal-removebg-preview"/>
          <p:cNvPicPr>
            <a:picLocks noChangeAspect="1"/>
          </p:cNvPicPr>
          <p:nvPr/>
        </p:nvPicPr>
        <p:blipFill>
          <a:blip r:embed="rId1"/>
          <a:stretch>
            <a:fillRect/>
          </a:stretch>
        </p:blipFill>
        <p:spPr>
          <a:xfrm>
            <a:off x="8916670" y="283845"/>
            <a:ext cx="407035" cy="604520"/>
          </a:xfrm>
          <a:prstGeom prst="rect">
            <a:avLst/>
          </a:prstGeom>
        </p:spPr>
      </p:pic>
      <p:sp>
        <p:nvSpPr>
          <p:cNvPr id="3" name="Content Placeholder 2"/>
          <p:cNvSpPr>
            <a:spLocks noGrp="1"/>
          </p:cNvSpPr>
          <p:nvPr>
            <p:ph sz="half" idx="1"/>
          </p:nvPr>
        </p:nvSpPr>
        <p:spPr/>
        <p:txBody>
          <a:bodyPr>
            <a:normAutofit/>
          </a:bodyPr>
          <a:lstStyle/>
          <a:p>
            <a:pPr marL="0" indent="0" algn="ctr">
              <a:buNone/>
            </a:pPr>
            <a:r>
              <a:rPr lang="en-US">
                <a:solidFill>
                  <a:schemeClr val="bg1"/>
                </a:solidFill>
                <a:latin typeface="Montserrat Light" panose="00000400000000000000" charset="0"/>
                <a:cs typeface="Montserrat Light" panose="00000400000000000000" charset="0"/>
              </a:rPr>
              <a:t>A PROJECT MANAGEMENT APP</a:t>
            </a:r>
            <a:endParaRPr lang="en-US">
              <a:solidFill>
                <a:schemeClr val="bg1"/>
              </a:solidFill>
              <a:latin typeface="Montserrat Light" panose="00000400000000000000" charset="0"/>
              <a:cs typeface="Montserrat Light" panose="00000400000000000000" charset="0"/>
            </a:endParaRPr>
          </a:p>
        </p:txBody>
      </p:sp>
      <p:sp>
        <p:nvSpPr>
          <p:cNvPr id="2" name="Title 1"/>
          <p:cNvSpPr>
            <a:spLocks noGrp="1"/>
          </p:cNvSpPr>
          <p:nvPr>
            <p:ph type="title"/>
          </p:nvPr>
        </p:nvSpPr>
        <p:spPr>
          <a:xfrm>
            <a:off x="838200" y="52070"/>
            <a:ext cx="10515600" cy="1325563"/>
          </a:xfrm>
        </p:spPr>
        <p:txBody>
          <a:bodyPr/>
          <a:lstStyle/>
          <a:p>
            <a:r>
              <a:rPr lang="en-US" dirty="0">
                <a:solidFill>
                  <a:schemeClr val="bg1"/>
                </a:solidFill>
                <a:latin typeface="Montserrat ExtraBold" panose="00000900000000000000" charset="0"/>
                <a:cs typeface="Montserrat ExtraBold" panose="00000900000000000000" charset="0"/>
              </a:rPr>
              <a:t>PROJECTXCEL</a:t>
            </a:r>
            <a:endParaRPr lang="en-US" dirty="0">
              <a:solidFill>
                <a:schemeClr val="bg1"/>
              </a:solidFill>
              <a:latin typeface="Montserrat ExtraBold" panose="00000900000000000000" charset="0"/>
              <a:cs typeface="Montserrat ExtraBold" panose="00000900000000000000" charset="0"/>
            </a:endParaRPr>
          </a:p>
        </p:txBody>
      </p:sp>
      <p:sp>
        <p:nvSpPr>
          <p:cNvPr id="6" name="Subtitle 2"/>
          <p:cNvSpPr>
            <a:spLocks noGrp="1"/>
          </p:cNvSpPr>
          <p:nvPr/>
        </p:nvSpPr>
        <p:spPr>
          <a:xfrm>
            <a:off x="9161780" y="414655"/>
            <a:ext cx="2396490" cy="554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335">
                <a:solidFill>
                  <a:schemeClr val="bg1"/>
                </a:solidFill>
                <a:latin typeface="Montserrat Light" panose="00000400000000000000" charset="0"/>
                <a:cs typeface="Montserrat Light" panose="00000400000000000000" charset="0"/>
              </a:rPr>
              <a:t>COMPUTER SCIENCE DEPARTMENT,KNUST</a:t>
            </a:r>
            <a:endParaRPr lang="en-US" sz="1335">
              <a:solidFill>
                <a:schemeClr val="bg1"/>
              </a:solidFill>
              <a:latin typeface="Montserrat Light" panose="00000400000000000000" charset="0"/>
              <a:cs typeface="Montserrat Light" panose="00000400000000000000" charset="0"/>
            </a:endParaRPr>
          </a:p>
        </p:txBody>
      </p:sp>
      <p:sp>
        <p:nvSpPr>
          <p:cNvPr id="8" name="Rounded Rectangle 7"/>
          <p:cNvSpPr/>
          <p:nvPr/>
        </p:nvSpPr>
        <p:spPr>
          <a:xfrm>
            <a:off x="-29845" y="1820545"/>
            <a:ext cx="12220575" cy="5228590"/>
          </a:xfrm>
          <a:prstGeom prst="roundRect">
            <a:avLst>
              <a:gd name="adj" fmla="val 0"/>
            </a:avLst>
          </a:prstGeom>
          <a:solidFill>
            <a:srgbClr val="00B0F0"/>
          </a:solidFill>
          <a:ln w="12700" cmpd="sng">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Subtitle 2"/>
          <p:cNvSpPr>
            <a:spLocks noGrp="1"/>
          </p:cNvSpPr>
          <p:nvPr/>
        </p:nvSpPr>
        <p:spPr>
          <a:xfrm>
            <a:off x="838200" y="1254760"/>
            <a:ext cx="7603490" cy="457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solidFill>
                  <a:srgbClr val="AFECFF"/>
                </a:solidFill>
                <a:latin typeface="Montserrat ExtraBold" panose="00000900000000000000" charset="0"/>
                <a:cs typeface="Montserrat ExtraBold" panose="00000900000000000000" charset="0"/>
              </a:rPr>
              <a:t>CHALLENGES/RESULTS</a:t>
            </a:r>
            <a:endParaRPr lang="en-US">
              <a:solidFill>
                <a:srgbClr val="AFECFF"/>
              </a:solidFill>
              <a:latin typeface="Montserrat ExtraBold" panose="00000900000000000000" charset="0"/>
              <a:cs typeface="Montserrat ExtraBold" panose="00000900000000000000" charset="0"/>
            </a:endParaRPr>
          </a:p>
        </p:txBody>
      </p:sp>
      <p:sp>
        <p:nvSpPr>
          <p:cNvPr id="11" name="Title 1"/>
          <p:cNvSpPr>
            <a:spLocks noGrp="1"/>
          </p:cNvSpPr>
          <p:nvPr/>
        </p:nvSpPr>
        <p:spPr>
          <a:xfrm>
            <a:off x="1296670" y="2251075"/>
            <a:ext cx="6936740" cy="176149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Some challenges encountered during ProjectXcel’s development include constraints in resource availability(student information and projects availability) and time limitations for comprehensive development, testing and potential variations in user preferences. Addressing these limitations and refining the system's functionality would require continuous efforts and a proactive approach to user feedback.</a:t>
            </a:r>
            <a:endParaRPr lang="en-US" sz="1500" dirty="0">
              <a:solidFill>
                <a:schemeClr val="bg1"/>
              </a:solidFill>
              <a:latin typeface="Montserrat Light" panose="00000400000000000000" charset="0"/>
              <a:cs typeface="Montserrat Light" panose="00000400000000000000" charset="0"/>
            </a:endParaRPr>
          </a:p>
        </p:txBody>
      </p:sp>
      <p:sp>
        <p:nvSpPr>
          <p:cNvPr id="7" name="Snip Diagonal Corner Rectangle 6"/>
          <p:cNvSpPr/>
          <p:nvPr/>
        </p:nvSpPr>
        <p:spPr>
          <a:xfrm>
            <a:off x="742950" y="5798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Snip Diagonal Corner Rectangle 11"/>
          <p:cNvSpPr/>
          <p:nvPr/>
        </p:nvSpPr>
        <p:spPr>
          <a:xfrm>
            <a:off x="1325880" y="4965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Snip Diagonal Corner Rectangle 15"/>
          <p:cNvSpPr/>
          <p:nvPr/>
        </p:nvSpPr>
        <p:spPr>
          <a:xfrm>
            <a:off x="9697085" y="2232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Snip Diagonal Corner Rectangle 16"/>
          <p:cNvSpPr/>
          <p:nvPr/>
        </p:nvSpPr>
        <p:spPr>
          <a:xfrm>
            <a:off x="0" y="289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Snip Diagonal Corner Rectangle 19"/>
          <p:cNvSpPr/>
          <p:nvPr/>
        </p:nvSpPr>
        <p:spPr>
          <a:xfrm>
            <a:off x="0" y="528574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Snip Diagonal Corner Rectangle 20"/>
          <p:cNvSpPr/>
          <p:nvPr/>
        </p:nvSpPr>
        <p:spPr>
          <a:xfrm>
            <a:off x="-29845" y="6433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Snip Diagonal Corner Rectangle 21"/>
          <p:cNvSpPr/>
          <p:nvPr/>
        </p:nvSpPr>
        <p:spPr>
          <a:xfrm>
            <a:off x="3321050" y="1953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Snip Diagonal Corner Rectangle 22"/>
          <p:cNvSpPr/>
          <p:nvPr/>
        </p:nvSpPr>
        <p:spPr>
          <a:xfrm>
            <a:off x="1995170" y="1911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Snip Diagonal Corner Rectangle 32"/>
          <p:cNvSpPr/>
          <p:nvPr/>
        </p:nvSpPr>
        <p:spPr>
          <a:xfrm>
            <a:off x="499110" y="3465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Snip Diagonal Corner Rectangle 33"/>
          <p:cNvSpPr/>
          <p:nvPr/>
        </p:nvSpPr>
        <p:spPr>
          <a:xfrm>
            <a:off x="0" y="4476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1" name="Snip Diagonal Corner Rectangle 50"/>
          <p:cNvSpPr/>
          <p:nvPr/>
        </p:nvSpPr>
        <p:spPr>
          <a:xfrm>
            <a:off x="2159000" y="3375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Snip Diagonal Corner Rectangle 51"/>
          <p:cNvSpPr/>
          <p:nvPr/>
        </p:nvSpPr>
        <p:spPr>
          <a:xfrm>
            <a:off x="3221990" y="452374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3" name="Snip Diagonal Corner Rectangle 52"/>
          <p:cNvSpPr/>
          <p:nvPr/>
        </p:nvSpPr>
        <p:spPr>
          <a:xfrm>
            <a:off x="1452880" y="4354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4" name="Snip Diagonal Corner Rectangle 53"/>
          <p:cNvSpPr/>
          <p:nvPr/>
        </p:nvSpPr>
        <p:spPr>
          <a:xfrm>
            <a:off x="0" y="1826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1" name="Snip Diagonal Corner Rectangle 60"/>
          <p:cNvSpPr/>
          <p:nvPr/>
        </p:nvSpPr>
        <p:spPr>
          <a:xfrm>
            <a:off x="3221990" y="378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Snip Diagonal Corner Rectangle 62"/>
          <p:cNvSpPr/>
          <p:nvPr/>
        </p:nvSpPr>
        <p:spPr>
          <a:xfrm>
            <a:off x="4662170" y="1953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Snip Diagonal Corner Rectangle 67"/>
          <p:cNvSpPr/>
          <p:nvPr/>
        </p:nvSpPr>
        <p:spPr>
          <a:xfrm>
            <a:off x="2302510" y="595630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9" name="Snip Diagonal Corner Rectangle 68"/>
          <p:cNvSpPr/>
          <p:nvPr/>
        </p:nvSpPr>
        <p:spPr>
          <a:xfrm>
            <a:off x="2991485" y="64750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0" name="Snip Diagonal Corner Rectangle 69"/>
          <p:cNvSpPr/>
          <p:nvPr/>
        </p:nvSpPr>
        <p:spPr>
          <a:xfrm>
            <a:off x="3882390" y="608203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1" name="Snip Diagonal Corner Rectangle 70"/>
          <p:cNvSpPr/>
          <p:nvPr/>
        </p:nvSpPr>
        <p:spPr>
          <a:xfrm>
            <a:off x="2651760" y="528510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2" name="Snip Diagonal Corner Rectangle 71"/>
          <p:cNvSpPr/>
          <p:nvPr/>
        </p:nvSpPr>
        <p:spPr>
          <a:xfrm>
            <a:off x="1665605" y="657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1" name="Snip Diagonal Corner Rectangle 110"/>
          <p:cNvSpPr/>
          <p:nvPr/>
        </p:nvSpPr>
        <p:spPr>
          <a:xfrm>
            <a:off x="5408930" y="3827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2" name="Snip Diagonal Corner Rectangle 111"/>
          <p:cNvSpPr/>
          <p:nvPr/>
        </p:nvSpPr>
        <p:spPr>
          <a:xfrm>
            <a:off x="6496050" y="274002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4" name="Snip Diagonal Corner Rectangle 113"/>
          <p:cNvSpPr/>
          <p:nvPr/>
        </p:nvSpPr>
        <p:spPr>
          <a:xfrm>
            <a:off x="6369050" y="460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5" name="Snip Diagonal Corner Rectangle 114"/>
          <p:cNvSpPr/>
          <p:nvPr/>
        </p:nvSpPr>
        <p:spPr>
          <a:xfrm>
            <a:off x="3882390" y="5365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6" name="Snip Diagonal Corner Rectangle 115"/>
          <p:cNvSpPr/>
          <p:nvPr/>
        </p:nvSpPr>
        <p:spPr>
          <a:xfrm>
            <a:off x="5314950" y="5365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7" name="Snip Diagonal Corner Rectangle 116"/>
          <p:cNvSpPr/>
          <p:nvPr/>
        </p:nvSpPr>
        <p:spPr>
          <a:xfrm>
            <a:off x="4718050" y="4481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8" name="Snip Diagonal Corner Rectangle 117"/>
          <p:cNvSpPr/>
          <p:nvPr/>
        </p:nvSpPr>
        <p:spPr>
          <a:xfrm>
            <a:off x="4781550"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9" name="Snip Diagonal Corner Rectangle 118"/>
          <p:cNvSpPr/>
          <p:nvPr/>
        </p:nvSpPr>
        <p:spPr>
          <a:xfrm>
            <a:off x="5061585" y="6687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7" name="Snip Diagonal Corner Rectangle 126"/>
          <p:cNvSpPr/>
          <p:nvPr/>
        </p:nvSpPr>
        <p:spPr>
          <a:xfrm>
            <a:off x="7440930" y="5859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9" name="Snip Diagonal Corner Rectangle 128"/>
          <p:cNvSpPr/>
          <p:nvPr/>
        </p:nvSpPr>
        <p:spPr>
          <a:xfrm>
            <a:off x="6750050" y="538226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2" name="Snip Diagonal Corner Rectangle 131"/>
          <p:cNvSpPr/>
          <p:nvPr/>
        </p:nvSpPr>
        <p:spPr>
          <a:xfrm>
            <a:off x="8075930" y="6494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3" name="Snip Diagonal Corner Rectangle 132"/>
          <p:cNvSpPr/>
          <p:nvPr/>
        </p:nvSpPr>
        <p:spPr>
          <a:xfrm>
            <a:off x="9203690" y="1911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4" name="Snip Diagonal Corner Rectangle 133"/>
          <p:cNvSpPr/>
          <p:nvPr/>
        </p:nvSpPr>
        <p:spPr>
          <a:xfrm>
            <a:off x="6877050" y="657923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5" name="Snip Diagonal Corner Rectangle 134"/>
          <p:cNvSpPr/>
          <p:nvPr/>
        </p:nvSpPr>
        <p:spPr>
          <a:xfrm>
            <a:off x="7115810" y="3719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6" name="Snip Diagonal Corner Rectangle 135"/>
          <p:cNvSpPr/>
          <p:nvPr/>
        </p:nvSpPr>
        <p:spPr>
          <a:xfrm>
            <a:off x="7821930" y="460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7" name="Snip Diagonal Corner Rectangle 136"/>
          <p:cNvSpPr/>
          <p:nvPr/>
        </p:nvSpPr>
        <p:spPr>
          <a:xfrm>
            <a:off x="7997825" y="27889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4" name="Snip Diagonal Corner Rectangle 143"/>
          <p:cNvSpPr/>
          <p:nvPr/>
        </p:nvSpPr>
        <p:spPr>
          <a:xfrm>
            <a:off x="5417185" y="611378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2" name="Snip Diagonal Corner Rectangle 151"/>
          <p:cNvSpPr/>
          <p:nvPr/>
        </p:nvSpPr>
        <p:spPr>
          <a:xfrm>
            <a:off x="9274810" y="587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3" name="Snip Diagonal Corner Rectangle 152"/>
          <p:cNvSpPr/>
          <p:nvPr/>
        </p:nvSpPr>
        <p:spPr>
          <a:xfrm>
            <a:off x="9323705" y="6433820"/>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6" name="Snip Diagonal Corner Rectangle 155"/>
          <p:cNvSpPr/>
          <p:nvPr/>
        </p:nvSpPr>
        <p:spPr>
          <a:xfrm>
            <a:off x="8639810" y="530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9" name="Snip Diagonal Corner Rectangle 158"/>
          <p:cNvSpPr/>
          <p:nvPr/>
        </p:nvSpPr>
        <p:spPr>
          <a:xfrm>
            <a:off x="10163810" y="6767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0" name="Snip Diagonal Corner Rectangle 159"/>
          <p:cNvSpPr/>
          <p:nvPr/>
        </p:nvSpPr>
        <p:spPr>
          <a:xfrm>
            <a:off x="10290810" y="6894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1" name="Snip Diagonal Corner Rectangle 160"/>
          <p:cNvSpPr/>
          <p:nvPr/>
        </p:nvSpPr>
        <p:spPr>
          <a:xfrm>
            <a:off x="10417810" y="7021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2" name="Snip Diagonal Corner Rectangle 161"/>
          <p:cNvSpPr/>
          <p:nvPr/>
        </p:nvSpPr>
        <p:spPr>
          <a:xfrm>
            <a:off x="10544810" y="714819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3" name="Snip Diagonal Corner Rectangle 162"/>
          <p:cNvSpPr/>
          <p:nvPr/>
        </p:nvSpPr>
        <p:spPr>
          <a:xfrm>
            <a:off x="8639810" y="3272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4" name="Snip Diagonal Corner Rectangle 163"/>
          <p:cNvSpPr/>
          <p:nvPr/>
        </p:nvSpPr>
        <p:spPr>
          <a:xfrm>
            <a:off x="9965690" y="498411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5" name="Snip Diagonal Corner Rectangle 164"/>
          <p:cNvSpPr/>
          <p:nvPr/>
        </p:nvSpPr>
        <p:spPr>
          <a:xfrm>
            <a:off x="9697085"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9" name="Snip Diagonal Corner Rectangle 168"/>
          <p:cNvSpPr/>
          <p:nvPr/>
        </p:nvSpPr>
        <p:spPr>
          <a:xfrm>
            <a:off x="7877810"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1" name="Snip Diagonal Corner Rectangle 170"/>
          <p:cNvSpPr/>
          <p:nvPr/>
        </p:nvSpPr>
        <p:spPr>
          <a:xfrm>
            <a:off x="9655810" y="428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1" name="Snip Diagonal Corner Rectangle 180"/>
          <p:cNvSpPr/>
          <p:nvPr/>
        </p:nvSpPr>
        <p:spPr>
          <a:xfrm>
            <a:off x="10925810" y="555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7" name="Snip Diagonal Corner Rectangle 186"/>
          <p:cNvSpPr/>
          <p:nvPr/>
        </p:nvSpPr>
        <p:spPr>
          <a:xfrm>
            <a:off x="11687810" y="632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8" name="Snip Diagonal Corner Rectangle 187"/>
          <p:cNvSpPr/>
          <p:nvPr/>
        </p:nvSpPr>
        <p:spPr>
          <a:xfrm>
            <a:off x="11814810" y="6447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9" name="Snip Diagonal Corner Rectangle 188"/>
          <p:cNvSpPr/>
          <p:nvPr/>
        </p:nvSpPr>
        <p:spPr>
          <a:xfrm>
            <a:off x="11941810" y="6574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0" name="Snip Diagonal Corner Rectangle 189"/>
          <p:cNvSpPr/>
          <p:nvPr/>
        </p:nvSpPr>
        <p:spPr>
          <a:xfrm>
            <a:off x="12068810" y="6701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1" name="Snip Diagonal Corner Rectangle 190"/>
          <p:cNvSpPr/>
          <p:nvPr/>
        </p:nvSpPr>
        <p:spPr>
          <a:xfrm>
            <a:off x="12195810" y="6828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1" name="Snip Diagonal Corner Rectangle 200"/>
          <p:cNvSpPr/>
          <p:nvPr/>
        </p:nvSpPr>
        <p:spPr>
          <a:xfrm>
            <a:off x="11377930" y="4076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2" name="Snip Diagonal Corner Rectangle 201"/>
          <p:cNvSpPr/>
          <p:nvPr/>
        </p:nvSpPr>
        <p:spPr>
          <a:xfrm>
            <a:off x="11504930" y="4203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3" name="Snip Diagonal Corner Rectangle 202"/>
          <p:cNvSpPr/>
          <p:nvPr/>
        </p:nvSpPr>
        <p:spPr>
          <a:xfrm>
            <a:off x="10488930" y="369633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4" name="Snip Diagonal Corner Rectangle 203"/>
          <p:cNvSpPr/>
          <p:nvPr/>
        </p:nvSpPr>
        <p:spPr>
          <a:xfrm>
            <a:off x="11616690" y="505015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5" name="Snip Diagonal Corner Rectangle 204"/>
          <p:cNvSpPr/>
          <p:nvPr/>
        </p:nvSpPr>
        <p:spPr>
          <a:xfrm>
            <a:off x="11082655" y="203898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6" name="Snip Diagonal Corner Rectangle 205"/>
          <p:cNvSpPr/>
          <p:nvPr/>
        </p:nvSpPr>
        <p:spPr>
          <a:xfrm>
            <a:off x="11291570" y="3060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7" name="Snip Diagonal Corner Rectangle 206"/>
          <p:cNvSpPr/>
          <p:nvPr/>
        </p:nvSpPr>
        <p:spPr>
          <a:xfrm>
            <a:off x="12139930" y="4838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8" name="Snip Diagonal Corner Rectangle 207"/>
          <p:cNvSpPr/>
          <p:nvPr/>
        </p:nvSpPr>
        <p:spPr>
          <a:xfrm>
            <a:off x="12266930" y="4965065"/>
            <a:ext cx="1325880" cy="574040"/>
          </a:xfrm>
          <a:prstGeom prst="snip2Diag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itle 1"/>
          <p:cNvSpPr>
            <a:spLocks noGrp="1"/>
          </p:cNvSpPr>
          <p:nvPr/>
        </p:nvSpPr>
        <p:spPr>
          <a:xfrm>
            <a:off x="1296035" y="4542155"/>
            <a:ext cx="6936740" cy="176149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1500" dirty="0">
                <a:solidFill>
                  <a:schemeClr val="bg1"/>
                </a:solidFill>
                <a:latin typeface="Montserrat Light" panose="00000400000000000000" charset="0"/>
                <a:cs typeface="Montserrat Light" panose="00000400000000000000" charset="0"/>
              </a:rPr>
              <a:t>The user-friendly interface and the availability of resources for project improvement contribute to a positive user experience. Rigorous testing and adherence to security measures ensure the reliability, performance, and confidentiality of student project information. The successful deployment of the web application within the department's infrastructure, coupled with ongoing support and maintenance, will solidify its role as a sustainable solution.</a:t>
            </a:r>
            <a:endParaRPr lang="en-US" sz="1500" dirty="0">
              <a:solidFill>
                <a:schemeClr val="bg1"/>
              </a:solidFill>
              <a:latin typeface="Montserrat Light" panose="00000400000000000000" charset="0"/>
              <a:cs typeface="Montserrat Light" panose="00000400000000000000" charset="0"/>
            </a:endParaRPr>
          </a:p>
        </p:txBody>
      </p:sp>
      <p:pic>
        <p:nvPicPr>
          <p:cNvPr id="13" name="Content Placeholder 12" descr="serious-frowning-african-american-ethnicity-woman-sit-workplace-desk-looks-laptop-screen-read-email-feels-concerned-bored-unmotivated-tired-employee-problems-difficulties-with-app"/>
          <p:cNvPicPr>
            <a:picLocks noChangeAspect="1"/>
          </p:cNvPicPr>
          <p:nvPr>
            <p:ph sz="half" idx="2"/>
          </p:nvPr>
        </p:nvPicPr>
        <p:blipFill>
          <a:blip r:embed="rId2"/>
          <a:srcRect l="28775" b="-294"/>
          <a:stretch>
            <a:fillRect/>
          </a:stretch>
        </p:blipFill>
        <p:spPr>
          <a:xfrm>
            <a:off x="8240395" y="2740025"/>
            <a:ext cx="3701415" cy="3474720"/>
          </a:xfrm>
          <a:prstGeom prst="snip2DiagRect">
            <a:avLst/>
          </a:prstGeom>
        </p:spPr>
      </p:pic>
      <p:pic>
        <p:nvPicPr>
          <p:cNvPr id="14" name="Content Placeholder 12" descr="serious-frowning-african-american-ethnicity-woman-sit-workplace-desk-looks-laptop-screen-read-email-feels-concerned-bored-unmotivated-tired-employee-problems-difficulties-with-app"/>
          <p:cNvPicPr>
            <a:picLocks noChangeAspect="1"/>
          </p:cNvPicPr>
          <p:nvPr/>
        </p:nvPicPr>
        <p:blipFill>
          <a:blip r:embed="rId2">
            <a:alphaModFix amt="10000"/>
          </a:blip>
          <a:srcRect l="28775" b="-294"/>
          <a:stretch>
            <a:fillRect/>
          </a:stretch>
        </p:blipFill>
        <p:spPr>
          <a:xfrm>
            <a:off x="-546735" y="-466725"/>
            <a:ext cx="13049250" cy="12250420"/>
          </a:xfrm>
          <a:prstGeom prst="snip2DiagRect">
            <a:avLst/>
          </a:prstGeom>
        </p:spPr>
      </p:pic>
      <p:sp>
        <p:nvSpPr>
          <p:cNvPr id="15" name="Content Placeholder 2"/>
          <p:cNvSpPr>
            <a:spLocks noGrp="1"/>
          </p:cNvSpPr>
          <p:nvPr/>
        </p:nvSpPr>
        <p:spPr>
          <a:xfrm>
            <a:off x="440055" y="888365"/>
            <a:ext cx="3662045" cy="291465"/>
          </a:xfrm>
          <a:prstGeom prst="rect">
            <a:avLst/>
          </a:prstGeom>
        </p:spPr>
        <p:txBody>
          <a:bodyPr vert="horz" lIns="91440" tIns="45720" rIns="91440" bIns="45720" rtlCol="0">
            <a:normAutofit fontScale="4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solidFill>
                  <a:schemeClr val="bg1"/>
                </a:solidFill>
                <a:latin typeface="Montserrat Light" panose="00000400000000000000" charset="0"/>
                <a:cs typeface="Montserrat Light" panose="00000400000000000000" charset="0"/>
              </a:rPr>
              <a:t>A PROJECT MANAGEMENT APP</a:t>
            </a:r>
            <a:endParaRPr lang="en-US">
              <a:solidFill>
                <a:schemeClr val="bg1"/>
              </a:solidFill>
              <a:latin typeface="Montserrat Light" panose="00000400000000000000" charset="0"/>
              <a:cs typeface="Montserrat Light" panose="00000400000000000000"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11" grpId="0"/>
      <p:bldP spid="11" grpId="1"/>
      <p:bldP spid="9" grpId="0"/>
      <p:bldP spid="9"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4419</Words>
  <Application>WPS Presentation</Application>
  <PresentationFormat>Widescreen</PresentationFormat>
  <Paragraphs>166</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Calibri Light</vt:lpstr>
      <vt:lpstr>Calibri</vt:lpstr>
      <vt:lpstr>Microsoft YaHei</vt:lpstr>
      <vt:lpstr>Arial Unicode MS</vt:lpstr>
      <vt:lpstr>Montserrat ExtraBold</vt:lpstr>
      <vt:lpstr>Barlow Condensed ExtraBold</vt:lpstr>
      <vt:lpstr>Basement Grotesque Roman</vt:lpstr>
      <vt:lpstr>Magistral Extra Bold</vt:lpstr>
      <vt:lpstr>Magistral Light</vt:lpstr>
      <vt:lpstr>Magistral Medium</vt:lpstr>
      <vt:lpstr>Montserrat ExtraLight</vt:lpstr>
      <vt:lpstr>Montserrat Light</vt:lpstr>
      <vt:lpstr>Office Theme</vt:lpstr>
      <vt:lpstr>PROJECTXCEL</vt:lpstr>
      <vt:lpstr>PROJECTXCEL</vt:lpstr>
      <vt:lpstr>PROJECTXCEL</vt:lpstr>
      <vt:lpstr>PROJECTXCEL</vt:lpstr>
      <vt:lpstr>PROJECTXCEL</vt:lpstr>
      <vt:lpstr>PROJECTXCEL</vt:lpstr>
      <vt:lpstr>PROJECTXCEL</vt:lpstr>
      <vt:lpstr>PROJECTXCEL</vt:lpstr>
      <vt:lpstr>PROJECTXCEL</vt:lpstr>
      <vt:lpstr>PROJECTXCEL</vt:lpstr>
      <vt:lpstr>PROJECTXCEL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PROJECTXCEL</dc:title>
  <dc:creator/>
  <cp:lastModifiedBy>Bright Kumedzro</cp:lastModifiedBy>
  <cp:revision>79</cp:revision>
  <dcterms:created xsi:type="dcterms:W3CDTF">2023-08-28T04:05:35Z</dcterms:created>
  <dcterms:modified xsi:type="dcterms:W3CDTF">2023-08-28T07:02:28Z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F79E61FD400D460EBF9C66B491F32466</vt:lpwstr>
  </property>
  <property fmtid="{D5CDD505-2E9C-101B-9397-08002B2CF9AE}" pid="3" name="KSOProductBuildVer">
    <vt:lpwstr>1033-11.2.0.11219</vt:lpwstr>
  </property>
</Properties>
</file>