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4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A38"/>
    <a:srgbClr val="19105F"/>
    <a:srgbClr val="0C1213"/>
    <a:srgbClr val="0B07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076" autoAdjust="0"/>
  </p:normalViewPr>
  <p:slideViewPr>
    <p:cSldViewPr snapToGrid="0" showGuides="1">
      <p:cViewPr varScale="1">
        <p:scale>
          <a:sx n="106" d="100"/>
          <a:sy n="106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42626-E502-4FBD-ACAE-2567A17DAA01}" type="datetimeFigureOut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9D7FB-BF48-4971-A8B4-0324AFA76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495A-F4F0-2697-7851-B1824DB7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90217-29B6-5681-484C-AA82B83C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97443-D997-6189-A4FB-FAD2177E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62B1-9839-4E11-A02B-AAF6671A221C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7501C-650F-AF1C-865F-C7042FD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351B-1166-A699-4505-B830CD4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C51841-DDBB-BDA8-60AE-67AA3A5B6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" y="0"/>
            <a:ext cx="12188668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9ED0BC-1BB3-ACF1-1BAE-358080D8A6B2}"/>
              </a:ext>
            </a:extLst>
          </p:cNvPr>
          <p:cNvSpPr/>
          <p:nvPr userDrawn="1"/>
        </p:nvSpPr>
        <p:spPr>
          <a:xfrm>
            <a:off x="3332" y="4156388"/>
            <a:ext cx="12185336" cy="1232679"/>
          </a:xfrm>
          <a:prstGeom prst="rect">
            <a:avLst/>
          </a:prstGeom>
          <a:solidFill>
            <a:srgbClr val="0B072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5D285E-E5CD-D60B-FCC4-7C63E9F5B1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45" y="1625984"/>
            <a:ext cx="5360710" cy="2287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D7F9E5-D4AA-FBD9-29B6-A162F56733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" y="5526388"/>
            <a:ext cx="1983113" cy="1194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58CEB3-5C6D-B6E8-EA34-F939CD5C899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76" y="3597798"/>
            <a:ext cx="694662" cy="632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2F0EE9-5DB7-797C-F343-BE4B027E959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51" y="247531"/>
            <a:ext cx="1079260" cy="5100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E82C68-D0EB-3EBE-B4A3-A72AE60652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4" y="916225"/>
            <a:ext cx="1022572" cy="904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B2B862-B8FF-7FE4-F438-41E5F2A99D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9" y="804028"/>
            <a:ext cx="1035939" cy="10328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7677BF-921B-0281-A256-4BA4F5ED981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094" y="3181007"/>
            <a:ext cx="842774" cy="1074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9F0861-467E-8A34-3CB8-BEB296D0A64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229">
            <a:off x="8262012" y="1984093"/>
            <a:ext cx="1404208" cy="13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73AAC-6119-B9B5-845C-1DD345C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15BD0A-3B54-2EEB-A779-0BB0A78D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57CC-FEF0-720A-457C-24E0D323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31D9-7387-404C-9762-08FC8D53F91F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CC8E0-B514-6EF9-195C-FAD03152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D4BA5-0453-F0EA-438E-42635122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9997B0-5A87-53EF-1255-F6ACB146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724B4-5C66-E1B8-3F59-72FDBCEB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7A956-4B96-C3CB-52D0-49AFFCFC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B70-0684-4076-BFC2-BCF3813ECBFD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4FEB6-2BFC-A4E3-17D9-01684985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98249-6995-36A3-8E16-D2C142C4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8CD1-F6A1-0B16-DFC1-02C856ED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FA83E-886E-BFAB-5C40-C96E0E97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6F24-FC93-FF3B-C990-F351832E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F11D-E652-4791-9D3C-15025DC10897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A129A-4BC1-2B94-6699-79440579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4559-EABB-DDC3-C7D8-1A2B606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14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6134-54DC-D190-5411-FE673D10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3BBF8-63CC-E785-3B14-DF0970E9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7A652-A1D5-3325-A2E7-2B2BC37E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1488-3ED3-4CE1-B8BA-0A8609EF60CB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04906-96AE-27FE-3C98-A06113C4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2C65A-5E09-D34C-49C5-6AA6DB8E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6C62-3E68-AC51-7A44-5A5E0E20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0DBC1-F378-3F0F-FF69-69422904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24C6F-85DB-74B7-53A4-405D4EAE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86FDB-FC68-F251-91E1-883A5104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5F21-08FA-4197-8AAF-EA51305E78FE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4F3FC-F3BE-C297-6B8B-C74EA33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81079-A254-7ADC-6177-8155E1AA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0575" cy="1085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3D4459-B1A7-FB68-1985-FCFEA8F657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00156"/>
            <a:ext cx="4098626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4836-2C06-15DE-B188-CB3C38BA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FD376-B551-3E8C-49F5-3F067708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B8455-47D7-A7C0-76EC-C65D4A4C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4B8E4-D653-DF36-7CF3-7C9409B49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6E109-0B4A-BDB2-DBBE-A6AF1956D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DC8D14-845A-9680-6B06-9F3D63C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478-D7D2-4722-8269-0C7D39160D75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CF7B2-78B8-5587-BA05-6CDBB499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BB007B-3058-6214-3A86-C4298D0B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7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7CE9-C255-54BE-9857-947E0B4D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E9607-DB07-B29F-6EDF-0470FB80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72E3-55A3-459D-9635-DDD0BFC95C95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AA427-BF0D-D7B6-87AD-37A7F9FE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565DA-A1DE-6669-6C96-64A29D1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4673C6-85F3-70CE-6EC3-86273697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9253-F5B6-4E1F-8D6D-6C3482AFF09D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D18D9-A1DC-03BD-37BE-299BB6C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25541-9C07-5142-5D26-8039BFAE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8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E21D-943F-11ED-1975-2C79ECF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F291D-0E6A-863A-0B73-FEB8EA0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CDD9F-6678-35A0-1AD2-20040B21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71B88-A592-4E3D-40A9-D7FC136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9287-3944-435A-86B4-1739854E3876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AE95F-3BA2-FAB5-5467-9B0F3BF2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7D07A-2F4A-4A22-7ED1-032BA37F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6543-1BD4-458B-1D6D-AFC5AD3F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60B68-B5AA-11C3-4566-9193C1B7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1231B-D757-4FF1-D91C-578326069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3D30A-605F-49BF-2324-9CD8F54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77BA-7493-4B31-95C0-3CA45C87BE2B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38EB0-329F-1DFC-8608-D742F2C7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94B5D-727B-4679-7E0D-E181EB8C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132BAC-45D6-8CE2-6E98-7454A35A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8E920-A055-B041-51C5-4435FF5C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6D71A-E5A4-55F8-D01C-666E4BC97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3C44-848B-4463-ABE9-22792CCC4FB0}" type="datetime1">
              <a:rPr lang="ko-KR" altLang="en-US" smtClean="0"/>
              <a:t>2024-08-30(Fri)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8A084-C8DC-8891-99B7-DDE137DC5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AA48A-3380-4426-E5C1-E3D2F9B44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265D-8B71-4572-9519-18FF20E4A8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1085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3D4459-B1A7-FB68-1985-FCFEA8F6578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00156"/>
            <a:ext cx="4098626" cy="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200024" y="4134553"/>
            <a:ext cx="285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번호</a:t>
            </a:r>
            <a:r>
              <a:rPr lang="en-US" altLang="ko-KR" sz="24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4242388" y="4759982"/>
            <a:ext cx="328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b="1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8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  <a:r>
              <a:rPr lang="en-US" altLang="ko-KR" sz="28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)”</a:t>
            </a:r>
            <a:endParaRPr lang="ko-KR" altLang="en-US" sz="2800" b="1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0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E703EB-78A0-85E7-1FA4-68956C45B7F8}"/>
              </a:ext>
            </a:extLst>
          </p:cNvPr>
          <p:cNvSpPr txBox="1"/>
          <p:nvPr/>
        </p:nvSpPr>
        <p:spPr>
          <a:xfrm>
            <a:off x="2335244" y="3025513"/>
            <a:ext cx="4783519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 발굴 배경</a:t>
            </a:r>
            <a:endParaRPr lang="en-US" altLang="ko-KR" sz="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1DD1E-9C9A-5579-9550-28D68F427ED5}"/>
              </a:ext>
            </a:extLst>
          </p:cNvPr>
          <p:cNvSpPr txBox="1"/>
          <p:nvPr/>
        </p:nvSpPr>
        <p:spPr>
          <a:xfrm>
            <a:off x="5460524" y="3055758"/>
            <a:ext cx="3361246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 구체화 계획</a:t>
            </a:r>
            <a:endParaRPr lang="en-US" altLang="ko-KR" sz="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D7991-AC32-3E5B-EA10-9C774941731A}"/>
              </a:ext>
            </a:extLst>
          </p:cNvPr>
          <p:cNvSpPr txBox="1"/>
          <p:nvPr/>
        </p:nvSpPr>
        <p:spPr>
          <a:xfrm>
            <a:off x="6232055" y="4800559"/>
            <a:ext cx="4587565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Ⅴ.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활동 결과</a:t>
            </a:r>
            <a:endParaRPr lang="en-US" altLang="ko-KR" sz="5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631F9-A270-0915-3E35-C8DDFDBA4C2E}"/>
              </a:ext>
            </a:extLst>
          </p:cNvPr>
          <p:cNvSpPr txBox="1"/>
          <p:nvPr/>
        </p:nvSpPr>
        <p:spPr>
          <a:xfrm>
            <a:off x="2877948" y="3707185"/>
            <a:ext cx="31981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발견한 의료 현장 문제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의료 현장 문제 분석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9099D-BACD-AFED-4919-C3443859EBDE}"/>
              </a:ext>
            </a:extLst>
          </p:cNvPr>
          <p:cNvSpPr txBox="1"/>
          <p:nvPr/>
        </p:nvSpPr>
        <p:spPr>
          <a:xfrm>
            <a:off x="5669703" y="3684244"/>
            <a:ext cx="3660725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〮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제시한 아이디어와 발견한 문제와의 연관성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〮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아이디어가 구체화되기 위해 필요한 요건 및 절차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〮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아이디어가 현장에 적용될 때 예상되는 기대효과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4DBC3-0B61-ED16-9101-19EA730FB1C0}"/>
              </a:ext>
            </a:extLst>
          </p:cNvPr>
          <p:cNvSpPr txBox="1"/>
          <p:nvPr/>
        </p:nvSpPr>
        <p:spPr>
          <a:xfrm>
            <a:off x="6683326" y="5359240"/>
            <a:ext cx="4139608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구성원별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역할 배분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〮 </a:t>
            </a:r>
            <a:r>
              <a:rPr lang="ko-KR" altLang="en-US" sz="1400" b="1" dirty="0" err="1">
                <a:latin typeface="맑은 고딕" panose="020B0503020000020004" pitchFamily="50" charset="-127"/>
              </a:rPr>
              <a:t>구성원별</a:t>
            </a:r>
            <a:r>
              <a:rPr lang="ko-KR" altLang="en-US" sz="1400" b="1" dirty="0">
                <a:latin typeface="맑은 고딕" panose="020B0503020000020004" pitchFamily="50" charset="-127"/>
              </a:rPr>
              <a:t> 활동 내용 및 </a:t>
            </a:r>
            <a:r>
              <a:rPr lang="ko-KR" altLang="en-US" sz="1400" b="1" dirty="0" err="1">
                <a:latin typeface="맑은 고딕" panose="020B0503020000020004" pitchFamily="50" charset="-127"/>
              </a:rPr>
              <a:t>기여사항</a:t>
            </a:r>
            <a:endParaRPr lang="en-US" altLang="ko-KR" sz="1400" b="1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〮 </a:t>
            </a:r>
            <a:r>
              <a:rPr lang="ko-KR" altLang="en-US" sz="1400" b="1" dirty="0">
                <a:latin typeface="맑은 고딕" panose="020B0503020000020004" pitchFamily="50" charset="-127"/>
              </a:rPr>
              <a:t>팀 협업 우수 사례 및 에피소드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F6B41-BD8D-8851-9B25-8D1F3F797092}"/>
              </a:ext>
            </a:extLst>
          </p:cNvPr>
          <p:cNvSpPr txBox="1"/>
          <p:nvPr/>
        </p:nvSpPr>
        <p:spPr>
          <a:xfrm>
            <a:off x="2451820" y="4874845"/>
            <a:ext cx="2753727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시뮬레이션 결과</a:t>
            </a:r>
            <a:endParaRPr lang="ko-KR" altLang="en-US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0C11-AA03-17FB-63D2-8A92BD04C218}"/>
              </a:ext>
            </a:extLst>
          </p:cNvPr>
          <p:cNvSpPr txBox="1"/>
          <p:nvPr/>
        </p:nvSpPr>
        <p:spPr>
          <a:xfrm>
            <a:off x="2750461" y="5490134"/>
            <a:ext cx="31772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데이터를 활용하여 도출한 결과물 개요 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프로토타입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등 구현 과정 및 구현 결과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EF6B41-BD8D-8851-9B25-8D1F3F797092}"/>
              </a:ext>
            </a:extLst>
          </p:cNvPr>
          <p:cNvSpPr txBox="1"/>
          <p:nvPr/>
        </p:nvSpPr>
        <p:spPr>
          <a:xfrm>
            <a:off x="9276348" y="3055583"/>
            <a:ext cx="2753727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활용</a:t>
            </a:r>
            <a:endParaRPr lang="ko-KR" altLang="en-US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B0C11-AA03-17FB-63D2-8A92BD04C218}"/>
              </a:ext>
            </a:extLst>
          </p:cNvPr>
          <p:cNvSpPr txBox="1"/>
          <p:nvPr/>
        </p:nvSpPr>
        <p:spPr>
          <a:xfrm>
            <a:off x="9602820" y="3707477"/>
            <a:ext cx="242165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 구현에 활용한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개요 및 데이터 선별 목적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선별 및 수집</a:t>
            </a: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가공 처리 </a:t>
            </a:r>
            <a:endParaRPr lang="en-US" altLang="ko-KR" sz="1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1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 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E0407-DE25-9671-AD14-D1197CE4082E}"/>
              </a:ext>
            </a:extLst>
          </p:cNvPr>
          <p:cNvSpPr txBox="1"/>
          <p:nvPr/>
        </p:nvSpPr>
        <p:spPr>
          <a:xfrm>
            <a:off x="2750461" y="1278190"/>
            <a:ext cx="9086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>
                <a:solidFill>
                  <a:srgbClr val="FF0000"/>
                </a:solidFill>
              </a:rPr>
              <a:t>안내사항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자료 제작 시 삭제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 - </a:t>
            </a:r>
            <a:r>
              <a:rPr lang="ko-KR" altLang="en-US" sz="1600" b="1" i="1" dirty="0" err="1">
                <a:solidFill>
                  <a:srgbClr val="FF0000"/>
                </a:solidFill>
              </a:rPr>
              <a:t>발표자료는</a:t>
            </a:r>
            <a:r>
              <a:rPr lang="ko-KR" altLang="en-US" sz="1600" b="1" i="1" dirty="0">
                <a:solidFill>
                  <a:srgbClr val="FF0000"/>
                </a:solidFill>
              </a:rPr>
              <a:t> 제시된 목차 및 세부내용에 맞추어 작성</a:t>
            </a:r>
            <a:r>
              <a:rPr lang="en-US" altLang="ko-KR" sz="1600" b="1" i="1" dirty="0">
                <a:solidFill>
                  <a:srgbClr val="FF0000"/>
                </a:solidFill>
              </a:rPr>
              <a:t>(</a:t>
            </a:r>
            <a:r>
              <a:rPr lang="ko-KR" altLang="en-US" sz="1600" b="1" i="1" dirty="0">
                <a:solidFill>
                  <a:srgbClr val="FF0000"/>
                </a:solidFill>
              </a:rPr>
              <a:t>분량 제한 없음</a:t>
            </a:r>
            <a:r>
              <a:rPr lang="en-US" altLang="ko-KR" sz="1600" b="1" i="1" dirty="0">
                <a:solidFill>
                  <a:srgbClr val="FF0000"/>
                </a:solidFill>
              </a:rPr>
              <a:t>, </a:t>
            </a:r>
            <a:r>
              <a:rPr lang="ko-KR" altLang="en-US" sz="1600" b="1" i="1" dirty="0">
                <a:solidFill>
                  <a:srgbClr val="FF0000"/>
                </a:solidFill>
              </a:rPr>
              <a:t>단 발표 시간 준수</a:t>
            </a:r>
            <a:r>
              <a:rPr lang="en-US" altLang="ko-KR" sz="1600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 - </a:t>
            </a:r>
            <a:r>
              <a:rPr lang="ko-KR" altLang="en-US" sz="1600" b="1" i="1" dirty="0">
                <a:solidFill>
                  <a:srgbClr val="FF0000"/>
                </a:solidFill>
              </a:rPr>
              <a:t>제시하는 아이디어 및 인공지능 모델의 우수성을 설명하기 위해 필요한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   </a:t>
            </a:r>
            <a:r>
              <a:rPr lang="ko-KR" altLang="en-US" sz="1600" b="1" i="1" dirty="0">
                <a:solidFill>
                  <a:srgbClr val="FF0000"/>
                </a:solidFill>
              </a:rPr>
              <a:t>추가 내용을 목차에 추가하여 작성 가능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 - </a:t>
            </a:r>
            <a:r>
              <a:rPr lang="ko-KR" altLang="en-US" sz="1600" b="1" i="1" dirty="0" err="1">
                <a:solidFill>
                  <a:srgbClr val="FF0000"/>
                </a:solidFill>
              </a:rPr>
              <a:t>소속학교</a:t>
            </a:r>
            <a:r>
              <a:rPr lang="ko-KR" altLang="en-US" sz="1600" b="1" i="1" dirty="0">
                <a:solidFill>
                  <a:srgbClr val="FF0000"/>
                </a:solidFill>
              </a:rPr>
              <a:t> 및 병원 등 블라인드 위배 사항을 인지할 수 있는 로고</a:t>
            </a:r>
            <a:r>
              <a:rPr lang="en-US" altLang="ko-KR" sz="1600" b="1" i="1" dirty="0">
                <a:solidFill>
                  <a:srgbClr val="FF0000"/>
                </a:solidFill>
              </a:rPr>
              <a:t>, </a:t>
            </a:r>
            <a:r>
              <a:rPr lang="ko-KR" altLang="en-US" sz="1600" b="1" i="1" dirty="0">
                <a:solidFill>
                  <a:srgbClr val="FF0000"/>
                </a:solidFill>
              </a:rPr>
              <a:t>사진 등 활용 불가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5FF943-14B8-738A-0112-237496116E5B}"/>
              </a:ext>
            </a:extLst>
          </p:cNvPr>
          <p:cNvSpPr/>
          <p:nvPr/>
        </p:nvSpPr>
        <p:spPr>
          <a:xfrm>
            <a:off x="0" y="326662"/>
            <a:ext cx="1731524" cy="391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00F3AD-6A93-56B8-20F2-683413E582F0}"/>
              </a:ext>
            </a:extLst>
          </p:cNvPr>
          <p:cNvSpPr/>
          <p:nvPr/>
        </p:nvSpPr>
        <p:spPr>
          <a:xfrm>
            <a:off x="393832" y="1881835"/>
            <a:ext cx="1731524" cy="391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트랙 </a:t>
            </a:r>
            <a:r>
              <a:rPr lang="en-US" altLang="ko-KR" sz="44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4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7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3617937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Ⅰ. </a:t>
            </a:r>
            <a:r>
              <a:rPr lang="ko-KR" altLang="en-US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</a:t>
            </a: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발굴 배경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05297" y="6362486"/>
            <a:ext cx="2743200" cy="365125"/>
          </a:xfrm>
        </p:spPr>
        <p:txBody>
          <a:bodyPr/>
          <a:lstStyle/>
          <a:p>
            <a:fld id="{5ECB265D-8B71-4572-9519-18FF20E4A894}" type="slidenum">
              <a:rPr lang="ko-KR" altLang="en-US" b="1" smtClean="0">
                <a:solidFill>
                  <a:schemeClr val="tx1"/>
                </a:solidFill>
              </a:rPr>
              <a:t>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4091231" cy="499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Ⅱ. OOOOO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05297" y="6362486"/>
            <a:ext cx="2743200" cy="365125"/>
          </a:xfrm>
        </p:spPr>
        <p:txBody>
          <a:bodyPr/>
          <a:lstStyle/>
          <a:p>
            <a:fld id="{5ECB265D-8B71-4572-9519-18FF20E4A894}" type="slidenum">
              <a:rPr lang="ko-KR" altLang="en-US" b="1" smtClean="0">
                <a:solidFill>
                  <a:schemeClr val="tx1"/>
                </a:solidFill>
              </a:rPr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4091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Ⅲ. OOOOO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0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4091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Ⅳ. OOOOO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4091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Ⅴ. OOOOO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65D-8B71-4572-9519-18FF20E4A89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D48B5-4534-B583-4899-E6C32E64B1DA}"/>
              </a:ext>
            </a:extLst>
          </p:cNvPr>
          <p:cNvSpPr txBox="1"/>
          <p:nvPr/>
        </p:nvSpPr>
        <p:spPr>
          <a:xfrm>
            <a:off x="255098" y="372423"/>
            <a:ext cx="4091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Ⅵ. OOOOO</a:t>
            </a:r>
            <a:endParaRPr lang="en-US" altLang="ko-KR" sz="5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5267325" y="562237"/>
            <a:ext cx="676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FFFF00"/>
                </a:solidFill>
              </a:rPr>
              <a:t>“</a:t>
            </a:r>
            <a:r>
              <a:rPr lang="ko-KR" altLang="en-US" sz="1600" b="1" dirty="0" err="1">
                <a:solidFill>
                  <a:srgbClr val="FFFF00"/>
                </a:solidFill>
              </a:rPr>
              <a:t>프로젝트명</a:t>
            </a:r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주제</a:t>
            </a:r>
            <a:r>
              <a:rPr lang="en-US" altLang="ko-KR" sz="1600" b="1" dirty="0">
                <a:solidFill>
                  <a:srgbClr val="FFFF00"/>
                </a:solidFill>
              </a:rPr>
              <a:t>)”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F08F0-0FE2-24D5-EC96-8627F6BF6026}"/>
              </a:ext>
            </a:extLst>
          </p:cNvPr>
          <p:cNvSpPr txBox="1"/>
          <p:nvPr/>
        </p:nvSpPr>
        <p:spPr>
          <a:xfrm>
            <a:off x="96049" y="15490"/>
            <a:ext cx="69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</a:rPr>
              <a:t>팀 번호</a:t>
            </a:r>
            <a:r>
              <a:rPr lang="en-US" altLang="ko-KR" sz="1600" b="1" dirty="0">
                <a:solidFill>
                  <a:srgbClr val="FFFF00"/>
                </a:solidFill>
              </a:rPr>
              <a:t> : </a:t>
            </a:r>
            <a:r>
              <a:rPr lang="ko-KR" altLang="en-US" sz="1600" b="1" dirty="0" err="1">
                <a:solidFill>
                  <a:srgbClr val="FFFF00"/>
                </a:solidFill>
              </a:rPr>
              <a:t>팀명</a:t>
            </a:r>
            <a:r>
              <a:rPr lang="en-US" altLang="ko-KR" sz="1600" b="1" dirty="0">
                <a:solidFill>
                  <a:srgbClr val="FFFF00"/>
                </a:solidFill>
              </a:rPr>
              <a:t>)</a:t>
            </a:r>
            <a:endParaRPr lang="ko-KR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C51841-DDBB-BDA8-60AE-67AA3A5B6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" y="0"/>
            <a:ext cx="12188668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58CEB3-5C6D-B6E8-EA34-F939CD5C89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76" y="3955191"/>
            <a:ext cx="694662" cy="632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2F0EE9-5DB7-797C-F343-BE4B027E959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51" y="247531"/>
            <a:ext cx="1079260" cy="510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E82C68-D0EB-3EBE-B4A3-A72AE606521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4" y="1273618"/>
            <a:ext cx="1022572" cy="9042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B2B862-B8FF-7FE4-F438-41E5F2A99D2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9" y="1161421"/>
            <a:ext cx="1035939" cy="10328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7677BF-921B-0281-A256-4BA4F5ED981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094" y="3538400"/>
            <a:ext cx="842774" cy="1074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9F0861-467E-8A34-3CB8-BEB296D0A64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229">
            <a:off x="8262012" y="2341486"/>
            <a:ext cx="1404208" cy="1316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27A61-F05D-5FD7-F753-0C1449439EFD}"/>
              </a:ext>
            </a:extLst>
          </p:cNvPr>
          <p:cNvSpPr txBox="1"/>
          <p:nvPr/>
        </p:nvSpPr>
        <p:spPr>
          <a:xfrm>
            <a:off x="4197617" y="1725104"/>
            <a:ext cx="3288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Q&amp;A</a:t>
            </a:r>
          </a:p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282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필릭플랜 디자인</dc:creator>
  <cp:lastModifiedBy>종현 이</cp:lastModifiedBy>
  <cp:revision>21</cp:revision>
  <dcterms:created xsi:type="dcterms:W3CDTF">2024-08-29T10:45:34Z</dcterms:created>
  <dcterms:modified xsi:type="dcterms:W3CDTF">2024-08-30T09:48:42Z</dcterms:modified>
</cp:coreProperties>
</file>