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DD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13/10/2023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479A7-17F3-4290-B322-77F3DAB18DE2}"/>
              </a:ext>
            </a:extLst>
          </p:cNvPr>
          <p:cNvSpPr/>
          <p:nvPr/>
        </p:nvSpPr>
        <p:spPr>
          <a:xfrm>
            <a:off x="0" y="0"/>
            <a:ext cx="12192000" cy="73983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87235"/>
            <a:ext cx="9144000" cy="1722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BRITISH AIRWAYS CUSTOMER BOOKING PREDICTIVE MODELLING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CFB23C-384D-4F05-BD20-02C960B12DB4}"/>
              </a:ext>
            </a:extLst>
          </p:cNvPr>
          <p:cNvSpPr txBox="1"/>
          <p:nvPr/>
        </p:nvSpPr>
        <p:spPr>
          <a:xfrm>
            <a:off x="2034862" y="4159876"/>
            <a:ext cx="8165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BY ALHERI YUSUF</a:t>
            </a:r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F0BC305-CDF9-420D-8D40-4DF85ED9CDB6}"/>
              </a:ext>
            </a:extLst>
          </p:cNvPr>
          <p:cNvSpPr/>
          <p:nvPr/>
        </p:nvSpPr>
        <p:spPr>
          <a:xfrm>
            <a:off x="0" y="325606"/>
            <a:ext cx="12192000" cy="70727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5941BA-F081-4D1E-927F-A3286DFED739}"/>
              </a:ext>
            </a:extLst>
          </p:cNvPr>
          <p:cNvSpPr txBox="1"/>
          <p:nvPr/>
        </p:nvSpPr>
        <p:spPr>
          <a:xfrm>
            <a:off x="250511" y="1813253"/>
            <a:ext cx="5404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>
                    <a:lumMod val="75000"/>
                  </a:schemeClr>
                </a:solidFill>
                <a:latin typeface="Tempus Sans ITC" panose="04020404030D07020202" pitchFamily="82" charset="0"/>
                <a:cs typeface="Times New Roman" panose="02020603050405020304" pitchFamily="18" charset="0"/>
              </a:rPr>
              <a:t>NOTE: 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dataset was found to be imbalanced with high count of uncompleted book than completed book. SMOTE was used to balance the dataset.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85DF48-08F8-41EC-A61C-089065705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355" y="2105253"/>
            <a:ext cx="6210631" cy="372637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1BA70D3-96D1-45A3-88CC-903EE5F1A431}"/>
              </a:ext>
            </a:extLst>
          </p:cNvPr>
          <p:cNvSpPr/>
          <p:nvPr/>
        </p:nvSpPr>
        <p:spPr>
          <a:xfrm>
            <a:off x="0" y="325607"/>
            <a:ext cx="12192000" cy="970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1F3C6E-A6D7-48D4-A520-39BC4DBA94CE}"/>
              </a:ext>
            </a:extLst>
          </p:cNvPr>
          <p:cNvGrpSpPr/>
          <p:nvPr/>
        </p:nvGrpSpPr>
        <p:grpSpPr>
          <a:xfrm>
            <a:off x="377532" y="5571700"/>
            <a:ext cx="2074724" cy="1213311"/>
            <a:chOff x="487065" y="5183760"/>
            <a:chExt cx="2074724" cy="1213311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E70AF25-2FB7-450D-A502-CE32C72B88B3}"/>
                </a:ext>
              </a:extLst>
            </p:cNvPr>
            <p:cNvSpPr/>
            <p:nvPr/>
          </p:nvSpPr>
          <p:spPr>
            <a:xfrm>
              <a:off x="487065" y="5183760"/>
              <a:ext cx="2074724" cy="1213311"/>
            </a:xfrm>
            <a:prstGeom prst="round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42328B9-FB3D-435B-941F-EA22529B61B3}"/>
                </a:ext>
              </a:extLst>
            </p:cNvPr>
            <p:cNvSpPr txBox="1"/>
            <p:nvPr/>
          </p:nvSpPr>
          <p:spPr>
            <a:xfrm>
              <a:off x="723023" y="5431137"/>
              <a:ext cx="160280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Accuracy</a:t>
              </a:r>
            </a:p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83%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62F9551-ACD8-4E27-B88F-B9DD4819CDD2}"/>
              </a:ext>
            </a:extLst>
          </p:cNvPr>
          <p:cNvGrpSpPr/>
          <p:nvPr/>
        </p:nvGrpSpPr>
        <p:grpSpPr>
          <a:xfrm>
            <a:off x="351008" y="2709650"/>
            <a:ext cx="2277849" cy="2468962"/>
            <a:chOff x="487064" y="2321710"/>
            <a:chExt cx="2277849" cy="2468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939935B-4AF6-4E7C-85EB-0304F28D2462}"/>
                </a:ext>
              </a:extLst>
            </p:cNvPr>
            <p:cNvSpPr/>
            <p:nvPr/>
          </p:nvSpPr>
          <p:spPr>
            <a:xfrm>
              <a:off x="487064" y="2321710"/>
              <a:ext cx="2277849" cy="2468962"/>
            </a:xfrm>
            <a:prstGeom prst="round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9AC6DE-B1D2-4156-AE81-FEB8B3E38ACE}"/>
                </a:ext>
              </a:extLst>
            </p:cNvPr>
            <p:cNvSpPr txBox="1"/>
            <p:nvPr/>
          </p:nvSpPr>
          <p:spPr>
            <a:xfrm>
              <a:off x="487064" y="3385705"/>
              <a:ext cx="2237745" cy="132343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model was found to have 86% chance to avoid predicting incomplete booking as complete.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132CCDC-B7D2-4EBC-9F4E-6232AB996211}"/>
                </a:ext>
              </a:extLst>
            </p:cNvPr>
            <p:cNvSpPr txBox="1"/>
            <p:nvPr/>
          </p:nvSpPr>
          <p:spPr>
            <a:xfrm>
              <a:off x="824584" y="2576085"/>
              <a:ext cx="160280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Precision</a:t>
              </a:r>
            </a:p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86%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EB16B1B-9888-4978-A2C7-E8862AE7E88F}"/>
              </a:ext>
            </a:extLst>
          </p:cNvPr>
          <p:cNvSpPr txBox="1"/>
          <p:nvPr/>
        </p:nvSpPr>
        <p:spPr>
          <a:xfrm>
            <a:off x="1353756" y="476316"/>
            <a:ext cx="9009443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BRITISH AIRWAYS CUSTOMER BOOKING PREDICTIVE MODELLING REPORT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744F22-C4DE-4AFB-87A5-DADDB66D306B}"/>
              </a:ext>
            </a:extLst>
          </p:cNvPr>
          <p:cNvGrpSpPr/>
          <p:nvPr/>
        </p:nvGrpSpPr>
        <p:grpSpPr>
          <a:xfrm>
            <a:off x="2784162" y="2733961"/>
            <a:ext cx="2406634" cy="2468962"/>
            <a:chOff x="3126720" y="2321710"/>
            <a:chExt cx="2406634" cy="2468962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A3750C1-2726-46A0-80E0-BF8268731FD4}"/>
                </a:ext>
              </a:extLst>
            </p:cNvPr>
            <p:cNvSpPr/>
            <p:nvPr/>
          </p:nvSpPr>
          <p:spPr>
            <a:xfrm>
              <a:off x="3126720" y="2321710"/>
              <a:ext cx="2406634" cy="2468962"/>
            </a:xfrm>
            <a:prstGeom prst="roundRect">
              <a:avLst/>
            </a:prstGeom>
            <a:grpFill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6ECB738-4E4D-45C6-82D0-A6024C2FCCB3}"/>
                </a:ext>
              </a:extLst>
            </p:cNvPr>
            <p:cNvSpPr txBox="1"/>
            <p:nvPr/>
          </p:nvSpPr>
          <p:spPr>
            <a:xfrm>
              <a:off x="3528633" y="2631318"/>
              <a:ext cx="1602808" cy="707886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Recall</a:t>
              </a:r>
            </a:p>
            <a:p>
              <a:pPr algn="ctr"/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95%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2CAF3E9-6603-40C5-9CBF-3C84439F4030}"/>
                </a:ext>
              </a:extLst>
            </p:cNvPr>
            <p:cNvSpPr txBox="1"/>
            <p:nvPr/>
          </p:nvSpPr>
          <p:spPr>
            <a:xfrm>
              <a:off x="3251977" y="3385705"/>
              <a:ext cx="2045096" cy="107721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The model was found to have 95% chance to find all complete booking.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4F01E70-AACC-4096-8CA5-1732664DAEB9}"/>
              </a:ext>
            </a:extLst>
          </p:cNvPr>
          <p:cNvSpPr txBox="1"/>
          <p:nvPr/>
        </p:nvSpPr>
        <p:spPr>
          <a:xfrm>
            <a:off x="2320270" y="5498741"/>
            <a:ext cx="26396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model was found to have 83% chance of accurately predicting complete and incomplete bookings.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EE723C-6DFC-46BD-B51A-5B0EAAC0F3DC}"/>
              </a:ext>
            </a:extLst>
          </p:cNvPr>
          <p:cNvSpPr txBox="1"/>
          <p:nvPr/>
        </p:nvSpPr>
        <p:spPr>
          <a:xfrm>
            <a:off x="5655355" y="6207006"/>
            <a:ext cx="621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 Features That Drive Successful Flight Booking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109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Tahoma</vt:lpstr>
      <vt:lpstr>Tempus Sans ITC</vt:lpstr>
      <vt:lpstr>Times New Roman</vt:lpstr>
      <vt:lpstr>Office Theme</vt:lpstr>
      <vt:lpstr>BRITISH AIRWAYS CUSTOMER BOOKING PREDICTIVE MODELLING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ALHERI YUSUF</cp:lastModifiedBy>
  <cp:revision>20</cp:revision>
  <dcterms:created xsi:type="dcterms:W3CDTF">2022-12-06T11:13:27Z</dcterms:created>
  <dcterms:modified xsi:type="dcterms:W3CDTF">2023-10-16T13:36:53Z</dcterms:modified>
</cp:coreProperties>
</file>