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2" r:id="rId5"/>
    <p:sldId id="276" r:id="rId6"/>
    <p:sldId id="258" r:id="rId7"/>
    <p:sldId id="277" r:id="rId8"/>
    <p:sldId id="265" r:id="rId9"/>
    <p:sldId id="278" r:id="rId10"/>
    <p:sldId id="261" r:id="rId11"/>
    <p:sldId id="279" r:id="rId12"/>
    <p:sldId id="267" r:id="rId13"/>
    <p:sldId id="280" r:id="rId14"/>
    <p:sldId id="263" r:id="rId15"/>
    <p:sldId id="274" r:id="rId16"/>
    <p:sldId id="281" r:id="rId17"/>
    <p:sldId id="275"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15"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20435-BCFF-4759-8B4A-237EB2868F3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371520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0435-BCFF-4759-8B4A-237EB2868F3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411608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0435-BCFF-4759-8B4A-237EB2868F3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99024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0435-BCFF-4759-8B4A-237EB2868F3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101558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20435-BCFF-4759-8B4A-237EB2868F32}"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234474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20435-BCFF-4759-8B4A-237EB2868F3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96960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20435-BCFF-4759-8B4A-237EB2868F32}"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290447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20435-BCFF-4759-8B4A-237EB2868F32}"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352115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20435-BCFF-4759-8B4A-237EB2868F32}"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103818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20435-BCFF-4759-8B4A-237EB2868F3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276848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20435-BCFF-4759-8B4A-237EB2868F32}"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178-8A0A-445D-8CED-AA47FCABE5CA}" type="slidenum">
              <a:rPr lang="en-US" smtClean="0"/>
              <a:t>‹#›</a:t>
            </a:fld>
            <a:endParaRPr lang="en-US"/>
          </a:p>
        </p:txBody>
      </p:sp>
    </p:spTree>
    <p:extLst>
      <p:ext uri="{BB962C8B-B14F-4D97-AF65-F5344CB8AC3E}">
        <p14:creationId xmlns:p14="http://schemas.microsoft.com/office/powerpoint/2010/main" val="63625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0435-BCFF-4759-8B4A-237EB2868F32}" type="datetimeFigureOut">
              <a:rPr lang="en-US" smtClean="0"/>
              <a:t>4/8/2019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3C178-8A0A-445D-8CED-AA47FCABE5CA}" type="slidenum">
              <a:rPr lang="en-US" smtClean="0"/>
              <a:t>‹#›</a:t>
            </a:fld>
            <a:endParaRPr lang="en-US"/>
          </a:p>
        </p:txBody>
      </p:sp>
    </p:spTree>
    <p:extLst>
      <p:ext uri="{BB962C8B-B14F-4D97-AF65-F5344CB8AC3E}">
        <p14:creationId xmlns:p14="http://schemas.microsoft.com/office/powerpoint/2010/main" val="159619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010400" cy="3124199"/>
          </a:xfrm>
        </p:spPr>
        <p:txBody>
          <a:bodyPr>
            <a:normAutofit/>
          </a:bodyPr>
          <a:lstStyle/>
          <a:p>
            <a:r>
              <a:rPr lang="en-US" sz="5400" dirty="0" smtClean="0">
                <a:solidFill>
                  <a:schemeClr val="accent6">
                    <a:lumMod val="50000"/>
                  </a:schemeClr>
                </a:solidFill>
              </a:rPr>
              <a:t>PRIVACY AND ETHICS</a:t>
            </a:r>
            <a:endParaRPr lang="en-US" sz="5400" dirty="0">
              <a:solidFill>
                <a:schemeClr val="accent6">
                  <a:lumMod val="50000"/>
                </a:schemeClr>
              </a:solidFill>
            </a:endParaRPr>
          </a:p>
        </p:txBody>
      </p:sp>
    </p:spTree>
    <p:extLst>
      <p:ext uri="{BB962C8B-B14F-4D97-AF65-F5344CB8AC3E}">
        <p14:creationId xmlns:p14="http://schemas.microsoft.com/office/powerpoint/2010/main" val="227307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solidFill>
                  <a:schemeClr val="accent6">
                    <a:lumMod val="50000"/>
                  </a:schemeClr>
                </a:solidFill>
              </a:rPr>
              <a:t/>
            </a:r>
            <a:br>
              <a:rPr lang="en-US" dirty="0" smtClean="0">
                <a:solidFill>
                  <a:schemeClr val="accent6">
                    <a:lumMod val="50000"/>
                  </a:schemeClr>
                </a:solidFill>
              </a:rPr>
            </a:br>
            <a:r>
              <a:rPr lang="en-US" dirty="0" smtClean="0">
                <a:solidFill>
                  <a:schemeClr val="accent6">
                    <a:lumMod val="50000"/>
                  </a:schemeClr>
                </a:solidFill>
              </a:rPr>
              <a:t>Harms </a:t>
            </a:r>
            <a:r>
              <a:rPr lang="en-US" dirty="0" smtClean="0">
                <a:solidFill>
                  <a:schemeClr val="accent6">
                    <a:lumMod val="50000"/>
                  </a:schemeClr>
                </a:solidFill>
              </a:rPr>
              <a:t>of privacy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leads to identity theft.</a:t>
            </a:r>
          </a:p>
          <a:p>
            <a:r>
              <a:rPr lang="en-US" dirty="0" smtClean="0"/>
              <a:t>Leads to cyber crime by using spy ware that takes advantage of security holes by attacking the browser and forcing it to be downloaded and installed and gather your information without your knowledge.</a:t>
            </a:r>
          </a:p>
          <a:p>
            <a:r>
              <a:rPr lang="en-US" dirty="0" smtClean="0"/>
              <a:t>Phasing. </a:t>
            </a:r>
            <a:r>
              <a:rPr lang="en-US" dirty="0" smtClean="0"/>
              <a:t>occurs when a criminal lures the victim into providing financial or personal data</a:t>
            </a:r>
          </a:p>
          <a:p>
            <a:r>
              <a:rPr lang="en-US" dirty="0" smtClean="0"/>
              <a:t>Pharming. occurs when criminals plant programs in the victims computer which redirect the victim from legitimate websites to scam looking websites.</a:t>
            </a:r>
          </a:p>
          <a:p>
            <a:endParaRPr lang="en-US" dirty="0"/>
          </a:p>
        </p:txBody>
      </p:sp>
    </p:spTree>
    <p:extLst>
      <p:ext uri="{BB962C8B-B14F-4D97-AF65-F5344CB8AC3E}">
        <p14:creationId xmlns:p14="http://schemas.microsoft.com/office/powerpoint/2010/main" val="237417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Harms of privacy</a:t>
            </a:r>
            <a:endParaRPr lang="en-US" dirty="0"/>
          </a:p>
        </p:txBody>
      </p:sp>
      <p:sp>
        <p:nvSpPr>
          <p:cNvPr id="3" name="Content Placeholder 2"/>
          <p:cNvSpPr>
            <a:spLocks noGrp="1"/>
          </p:cNvSpPr>
          <p:nvPr>
            <p:ph idx="1"/>
          </p:nvPr>
        </p:nvSpPr>
        <p:spPr/>
        <p:txBody>
          <a:bodyPr>
            <a:normAutofit lnSpcReduction="10000"/>
          </a:bodyPr>
          <a:lstStyle/>
          <a:p>
            <a:r>
              <a:rPr lang="en-US" dirty="0"/>
              <a:t>Exposure of private data has led to emotional distress  </a:t>
            </a:r>
            <a:r>
              <a:rPr lang="en-US" dirty="0" smtClean="0"/>
              <a:t>E.g. </a:t>
            </a:r>
            <a:r>
              <a:rPr lang="en-US" dirty="0"/>
              <a:t>leaking of private nudity pictures.</a:t>
            </a:r>
          </a:p>
          <a:p>
            <a:r>
              <a:rPr lang="en-US" dirty="0"/>
              <a:t>It leads to fraud as people have access to private financial details and records like account numbers and passwords.</a:t>
            </a:r>
          </a:p>
          <a:p>
            <a:r>
              <a:rPr lang="en-US" dirty="0"/>
              <a:t>It is expensive and exposure of data leads to people using more money in order to prevent future fraud , by placing fraud alerts on their accounts ,contacting credit reporting agencies.</a:t>
            </a:r>
          </a:p>
          <a:p>
            <a:endParaRPr lang="en-US" dirty="0"/>
          </a:p>
        </p:txBody>
      </p:sp>
    </p:spTree>
    <p:extLst>
      <p:ext uri="{BB962C8B-B14F-4D97-AF65-F5344CB8AC3E}">
        <p14:creationId xmlns:p14="http://schemas.microsoft.com/office/powerpoint/2010/main" val="233616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GB" dirty="0" smtClean="0"/>
              <a:t>Harm of privacy.</a:t>
            </a:r>
            <a:endParaRPr lang="en-GB" dirty="0"/>
          </a:p>
        </p:txBody>
      </p:sp>
      <p:sp>
        <p:nvSpPr>
          <p:cNvPr id="3" name="Content Placeholder 2"/>
          <p:cNvSpPr>
            <a:spLocks noGrp="1"/>
          </p:cNvSpPr>
          <p:nvPr>
            <p:ph idx="1"/>
          </p:nvPr>
        </p:nvSpPr>
        <p:spPr/>
        <p:txBody>
          <a:bodyPr>
            <a:normAutofit/>
          </a:bodyPr>
          <a:lstStyle/>
          <a:p>
            <a:r>
              <a:rPr lang="en-GB" dirty="0" smtClean="0"/>
              <a:t>Theft of personal information such as hacking done by black hat hackers who steal personal information from someone’s system.</a:t>
            </a:r>
          </a:p>
          <a:p>
            <a:r>
              <a:rPr lang="en-GB" dirty="0" smtClean="0"/>
              <a:t>Spamming, this is the invasion of privacy where one is sent emails that you don’t want and take space in ones system. </a:t>
            </a:r>
          </a:p>
        </p:txBody>
      </p:sp>
    </p:spTree>
    <p:extLst>
      <p:ext uri="{BB962C8B-B14F-4D97-AF65-F5344CB8AC3E}">
        <p14:creationId xmlns:p14="http://schemas.microsoft.com/office/powerpoint/2010/main" val="391673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GB" dirty="0" smtClean="0"/>
              <a:t>Harm of privacy.</a:t>
            </a:r>
            <a:endParaRPr lang="en-GB" dirty="0"/>
          </a:p>
        </p:txBody>
      </p:sp>
      <p:sp>
        <p:nvSpPr>
          <p:cNvPr id="3" name="Content Placeholder 2"/>
          <p:cNvSpPr>
            <a:spLocks noGrp="1"/>
          </p:cNvSpPr>
          <p:nvPr>
            <p:ph idx="1"/>
          </p:nvPr>
        </p:nvSpPr>
        <p:spPr/>
        <p:txBody>
          <a:bodyPr>
            <a:normAutofit/>
          </a:bodyPr>
          <a:lstStyle/>
          <a:p>
            <a:r>
              <a:rPr lang="en-GB" dirty="0" smtClean="0"/>
              <a:t>Anti </a:t>
            </a:r>
            <a:r>
              <a:rPr lang="en-GB" dirty="0" smtClean="0"/>
              <a:t>virus threats such as the ransom malware where many companies lost millions of money to unknown people who hacked in these companies systems and asked for ransom in bitcoins.</a:t>
            </a:r>
          </a:p>
          <a:p>
            <a:r>
              <a:rPr lang="en-GB" dirty="0" smtClean="0"/>
              <a:t>It blocks opportunities in business sectors through which firms have limited access of information and innovative ideas.</a:t>
            </a:r>
          </a:p>
        </p:txBody>
      </p:sp>
    </p:spTree>
    <p:extLst>
      <p:ext uri="{BB962C8B-B14F-4D97-AF65-F5344CB8AC3E}">
        <p14:creationId xmlns:p14="http://schemas.microsoft.com/office/powerpoint/2010/main" val="128252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CONCLUSION</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Privacy plays and important role in our day to day life.</a:t>
            </a:r>
          </a:p>
          <a:p>
            <a:r>
              <a:rPr lang="en-US" dirty="0" smtClean="0"/>
              <a:t>The extent to which internet privacy should be protected and the methods employed to do so is currently under debate, most agree that something has to change with regard to protecting personal information online . </a:t>
            </a:r>
            <a:endParaRPr lang="en-US" dirty="0"/>
          </a:p>
        </p:txBody>
      </p:sp>
    </p:spTree>
    <p:extLst>
      <p:ext uri="{BB962C8B-B14F-4D97-AF65-F5344CB8AC3E}">
        <p14:creationId xmlns:p14="http://schemas.microsoft.com/office/powerpoint/2010/main" val="83596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Virtue Ethics</a:t>
            </a:r>
            <a:endParaRPr lang="en-US" b="1" dirty="0"/>
          </a:p>
        </p:txBody>
      </p:sp>
      <p:sp>
        <p:nvSpPr>
          <p:cNvPr id="3" name="Content Placeholder 2"/>
          <p:cNvSpPr>
            <a:spLocks noGrp="1"/>
          </p:cNvSpPr>
          <p:nvPr>
            <p:ph idx="1"/>
          </p:nvPr>
        </p:nvSpPr>
        <p:spPr>
          <a:xfrm>
            <a:off x="228600" y="1600200"/>
            <a:ext cx="8458200" cy="5029200"/>
          </a:xfrm>
        </p:spPr>
        <p:txBody>
          <a:bodyPr>
            <a:normAutofit/>
          </a:bodyPr>
          <a:lstStyle/>
          <a:p>
            <a:r>
              <a:rPr lang="en-US" sz="4000" dirty="0" smtClean="0"/>
              <a:t>Virtue Ethics focus on helping people develop good character traits, such as kindness and generosity.</a:t>
            </a:r>
          </a:p>
          <a:p>
            <a:r>
              <a:rPr lang="en-US" sz="4000" dirty="0" smtClean="0"/>
              <a:t>These character traits will, in turn, allow a person to make the correct decisions later on in life.</a:t>
            </a:r>
          </a:p>
          <a:p>
            <a:pPr marL="0" indent="0">
              <a:buNone/>
            </a:pPr>
            <a:endParaRPr lang="en-US" dirty="0"/>
          </a:p>
        </p:txBody>
      </p:sp>
    </p:spTree>
    <p:extLst>
      <p:ext uri="{BB962C8B-B14F-4D97-AF65-F5344CB8AC3E}">
        <p14:creationId xmlns:p14="http://schemas.microsoft.com/office/powerpoint/2010/main" val="365366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Virtue Ethics</a:t>
            </a:r>
            <a:endParaRPr lang="en-US" b="1" dirty="0"/>
          </a:p>
        </p:txBody>
      </p:sp>
      <p:sp>
        <p:nvSpPr>
          <p:cNvPr id="3" name="Content Placeholder 2"/>
          <p:cNvSpPr>
            <a:spLocks noGrp="1"/>
          </p:cNvSpPr>
          <p:nvPr>
            <p:ph idx="1"/>
          </p:nvPr>
        </p:nvSpPr>
        <p:spPr>
          <a:xfrm>
            <a:off x="228600" y="1600200"/>
            <a:ext cx="8458200" cy="5029200"/>
          </a:xfrm>
        </p:spPr>
        <p:txBody>
          <a:bodyPr>
            <a:noAutofit/>
          </a:bodyPr>
          <a:lstStyle/>
          <a:p>
            <a:r>
              <a:rPr lang="en-US" sz="4000" dirty="0" smtClean="0"/>
              <a:t>Virtue </a:t>
            </a:r>
            <a:r>
              <a:rPr lang="en-US" sz="4000" dirty="0" smtClean="0"/>
              <a:t>Ethics also emphasize the need for people to learn how to break bad habits of character, like greed or anger. This will make one become a good person.</a:t>
            </a:r>
          </a:p>
          <a:p>
            <a:r>
              <a:rPr lang="en-US" sz="4000" dirty="0" smtClean="0"/>
              <a:t>Virtue ethics focuses on the development of sound moral character rather than moral rules</a:t>
            </a:r>
            <a:endParaRPr lang="en-US" sz="4000" dirty="0"/>
          </a:p>
        </p:txBody>
      </p:sp>
    </p:spTree>
    <p:extLst>
      <p:ext uri="{BB962C8B-B14F-4D97-AF65-F5344CB8AC3E}">
        <p14:creationId xmlns:p14="http://schemas.microsoft.com/office/powerpoint/2010/main" val="3843766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virtue Ethics</a:t>
            </a:r>
            <a:endParaRPr lang="en-US" b="1" dirty="0"/>
          </a:p>
        </p:txBody>
      </p:sp>
      <p:sp>
        <p:nvSpPr>
          <p:cNvPr id="3" name="Content Placeholder 2"/>
          <p:cNvSpPr>
            <a:spLocks noGrp="1"/>
          </p:cNvSpPr>
          <p:nvPr>
            <p:ph idx="1"/>
          </p:nvPr>
        </p:nvSpPr>
        <p:spPr>
          <a:xfrm>
            <a:off x="457200" y="1600200"/>
            <a:ext cx="8686800" cy="5029200"/>
          </a:xfrm>
        </p:spPr>
        <p:txBody>
          <a:bodyPr>
            <a:normAutofit/>
          </a:bodyPr>
          <a:lstStyle/>
          <a:p>
            <a:r>
              <a:rPr lang="en-US" sz="3400" dirty="0" smtClean="0"/>
              <a:t> Virtue ethics allows a person to learn from his/her own mistakes and become a god person over time</a:t>
            </a:r>
          </a:p>
          <a:p>
            <a:r>
              <a:rPr lang="en-US" sz="3400" dirty="0" smtClean="0"/>
              <a:t> Flexible as it is not based upon absolute rules that cannot be broken</a:t>
            </a:r>
          </a:p>
          <a:p>
            <a:r>
              <a:rPr lang="en-US" sz="3400" dirty="0" smtClean="0"/>
              <a:t>Virtue ethics clearly explains what motivates our actions as well as a reason for not being impartial in all situations.</a:t>
            </a:r>
          </a:p>
          <a:p>
            <a:endParaRPr lang="en-US" dirty="0" smtClean="0"/>
          </a:p>
        </p:txBody>
      </p:sp>
    </p:spTree>
    <p:extLst>
      <p:ext uri="{BB962C8B-B14F-4D97-AF65-F5344CB8AC3E}">
        <p14:creationId xmlns:p14="http://schemas.microsoft.com/office/powerpoint/2010/main" val="3507940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virtue Ethics</a:t>
            </a:r>
            <a:endParaRPr lang="en-US" b="1" dirty="0"/>
          </a:p>
        </p:txBody>
      </p:sp>
      <p:sp>
        <p:nvSpPr>
          <p:cNvPr id="3" name="Content Placeholder 2"/>
          <p:cNvSpPr>
            <a:spLocks noGrp="1"/>
          </p:cNvSpPr>
          <p:nvPr>
            <p:ph idx="1"/>
          </p:nvPr>
        </p:nvSpPr>
        <p:spPr>
          <a:xfrm>
            <a:off x="457200" y="1600200"/>
            <a:ext cx="8686800" cy="5029200"/>
          </a:xfrm>
        </p:spPr>
        <p:txBody>
          <a:bodyPr>
            <a:normAutofit/>
          </a:bodyPr>
          <a:lstStyle/>
          <a:p>
            <a:r>
              <a:rPr lang="en-US" sz="3600" dirty="0" smtClean="0"/>
              <a:t>This </a:t>
            </a:r>
            <a:r>
              <a:rPr lang="en-US" sz="3600" dirty="0" smtClean="0"/>
              <a:t>theory motivates us to work on morality unlike other theories, that simply state what to do when in an ethical dilemma.</a:t>
            </a:r>
          </a:p>
          <a:p>
            <a:r>
              <a:rPr lang="en-US" sz="3600" dirty="0" smtClean="0"/>
              <a:t>It acknowledges  that it is good to be partial for example one can make biased decisions especially if there are friends and relatives involved.</a:t>
            </a:r>
          </a:p>
          <a:p>
            <a:endParaRPr lang="en-US" dirty="0" smtClean="0"/>
          </a:p>
        </p:txBody>
      </p:sp>
    </p:spTree>
    <p:extLst>
      <p:ext uri="{BB962C8B-B14F-4D97-AF65-F5344CB8AC3E}">
        <p14:creationId xmlns:p14="http://schemas.microsoft.com/office/powerpoint/2010/main" val="3475954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virtue Ethics</a:t>
            </a:r>
            <a:endParaRPr lang="en-US" b="1" dirty="0"/>
          </a:p>
        </p:txBody>
      </p:sp>
      <p:sp>
        <p:nvSpPr>
          <p:cNvPr id="3" name="Content Placeholder 2"/>
          <p:cNvSpPr>
            <a:spLocks noGrp="1"/>
          </p:cNvSpPr>
          <p:nvPr>
            <p:ph idx="1"/>
          </p:nvPr>
        </p:nvSpPr>
        <p:spPr>
          <a:xfrm>
            <a:off x="457200" y="1600200"/>
            <a:ext cx="8686800" cy="5029200"/>
          </a:xfrm>
        </p:spPr>
        <p:txBody>
          <a:bodyPr>
            <a:normAutofit/>
          </a:bodyPr>
          <a:lstStyle/>
          <a:p>
            <a:r>
              <a:rPr lang="en-US" sz="4000" dirty="0" smtClean="0"/>
              <a:t>Virtue </a:t>
            </a:r>
            <a:r>
              <a:rPr lang="en-US" sz="4000" dirty="0" smtClean="0"/>
              <a:t>ethics focuses on the individual and building ourselves into better people. It does not rely on theory</a:t>
            </a:r>
          </a:p>
          <a:p>
            <a:r>
              <a:rPr lang="en-US" sz="4000" dirty="0" smtClean="0"/>
              <a:t>It is a simple system and can be accommodated by both religious and secular morality</a:t>
            </a:r>
          </a:p>
          <a:p>
            <a:endParaRPr lang="en-US" dirty="0" smtClean="0"/>
          </a:p>
        </p:txBody>
      </p:sp>
    </p:spTree>
    <p:extLst>
      <p:ext uri="{BB962C8B-B14F-4D97-AF65-F5344CB8AC3E}">
        <p14:creationId xmlns:p14="http://schemas.microsoft.com/office/powerpoint/2010/main" val="3276793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 </a:t>
            </a:r>
            <a:r>
              <a:rPr lang="en-US" sz="4800" dirty="0" smtClean="0"/>
              <a:t>Define the term privacy and Moral Virtue Ethics?</a:t>
            </a:r>
          </a:p>
          <a:p>
            <a:pPr marL="514350" indent="-514350">
              <a:buFont typeface="+mj-lt"/>
              <a:buAutoNum type="arabicPeriod"/>
            </a:pPr>
            <a:r>
              <a:rPr lang="en-US" sz="4800" dirty="0" smtClean="0"/>
              <a:t>Discuss the advantages </a:t>
            </a:r>
            <a:r>
              <a:rPr lang="en-US" sz="4800" dirty="0"/>
              <a:t>o</a:t>
            </a:r>
            <a:r>
              <a:rPr lang="en-US" sz="4800" dirty="0" smtClean="0"/>
              <a:t>f Privacy and Moral Virtue ethics?</a:t>
            </a:r>
          </a:p>
          <a:p>
            <a:pPr marL="514350" indent="-514350">
              <a:buNone/>
            </a:pPr>
            <a:endParaRPr lang="en-US" sz="4800"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98627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228600" y="1600200"/>
            <a:ext cx="8915400" cy="4525963"/>
          </a:xfrm>
        </p:spPr>
        <p:txBody>
          <a:bodyPr>
            <a:noAutofit/>
          </a:bodyPr>
          <a:lstStyle/>
          <a:p>
            <a:r>
              <a:rPr lang="en-US" sz="4000" b="1" i="1" dirty="0" smtClean="0"/>
              <a:t>In </a:t>
            </a:r>
            <a:r>
              <a:rPr lang="en-US" sz="4000" b="1" i="1" dirty="0" smtClean="0"/>
              <a:t>simple terms, it is a fundamental human right to be left alone.</a:t>
            </a:r>
          </a:p>
          <a:p>
            <a:r>
              <a:rPr lang="en-US" sz="4000" dirty="0" smtClean="0"/>
              <a:t>Without privacy, life would be hell. This means that an individual or organization would be vulnerable to the control of others.</a:t>
            </a:r>
            <a:endParaRPr lang="en-US" sz="4000" dirty="0"/>
          </a:p>
        </p:txBody>
      </p:sp>
    </p:spTree>
    <p:extLst>
      <p:ext uri="{BB962C8B-B14F-4D97-AF65-F5344CB8AC3E}">
        <p14:creationId xmlns:p14="http://schemas.microsoft.com/office/powerpoint/2010/main" val="1972585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Privacy</a:t>
            </a:r>
            <a:endParaRPr lang="en-US" b="1" dirty="0"/>
          </a:p>
        </p:txBody>
      </p:sp>
      <p:sp>
        <p:nvSpPr>
          <p:cNvPr id="3" name="Content Placeholder 2"/>
          <p:cNvSpPr>
            <a:spLocks noGrp="1"/>
          </p:cNvSpPr>
          <p:nvPr>
            <p:ph idx="1"/>
          </p:nvPr>
        </p:nvSpPr>
        <p:spPr>
          <a:xfrm>
            <a:off x="304800" y="1417638"/>
            <a:ext cx="8686800" cy="4708525"/>
          </a:xfrm>
        </p:spPr>
        <p:txBody>
          <a:bodyPr>
            <a:noAutofit/>
          </a:bodyPr>
          <a:lstStyle/>
          <a:p>
            <a:r>
              <a:rPr lang="en-US" sz="4000" dirty="0" smtClean="0"/>
              <a:t>Privacy helps build respect amongst individuals.</a:t>
            </a:r>
          </a:p>
          <a:p>
            <a:r>
              <a:rPr lang="en-US" sz="4000" dirty="0" smtClean="0"/>
              <a:t>Privacy enables people to manage their reputations.</a:t>
            </a:r>
          </a:p>
          <a:p>
            <a:r>
              <a:rPr lang="en-US" sz="4000" dirty="0" smtClean="0"/>
              <a:t>Privacy helps in maintaining appropriate Social boundaries, both physical and informational</a:t>
            </a:r>
            <a:r>
              <a:rPr lang="en-US" sz="4000" dirty="0" smtClean="0"/>
              <a:t>.</a:t>
            </a:r>
            <a:endParaRPr lang="en-US" sz="4000" dirty="0" smtClean="0"/>
          </a:p>
        </p:txBody>
      </p:sp>
    </p:spTree>
    <p:extLst>
      <p:ext uri="{BB962C8B-B14F-4D97-AF65-F5344CB8AC3E}">
        <p14:creationId xmlns:p14="http://schemas.microsoft.com/office/powerpoint/2010/main" val="85529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020762"/>
          </a:xfrm>
        </p:spPr>
        <p:txBody>
          <a:bodyPr/>
          <a:lstStyle/>
          <a:p>
            <a:r>
              <a:rPr lang="en-US" b="1" dirty="0"/>
              <a:t>Advantages of Privacy</a:t>
            </a:r>
            <a:endParaRPr lang="en-US" dirty="0"/>
          </a:p>
        </p:txBody>
      </p:sp>
      <p:sp>
        <p:nvSpPr>
          <p:cNvPr id="3" name="Content Placeholder 2"/>
          <p:cNvSpPr>
            <a:spLocks noGrp="1"/>
          </p:cNvSpPr>
          <p:nvPr>
            <p:ph idx="1"/>
          </p:nvPr>
        </p:nvSpPr>
        <p:spPr>
          <a:xfrm>
            <a:off x="457200" y="1600200"/>
            <a:ext cx="8382000" cy="4525963"/>
          </a:xfrm>
        </p:spPr>
        <p:txBody>
          <a:bodyPr>
            <a:normAutofit fontScale="92500"/>
          </a:bodyPr>
          <a:lstStyle/>
          <a:p>
            <a:r>
              <a:rPr lang="en-US" sz="3600" dirty="0"/>
              <a:t>Privacy builds trust within relationships since they depend on trusting one another.</a:t>
            </a:r>
          </a:p>
          <a:p>
            <a:r>
              <a:rPr lang="en-US" sz="3600" dirty="0"/>
              <a:t>Limit on power. The more someone knows about us, the more power they can have over us.</a:t>
            </a:r>
          </a:p>
          <a:p>
            <a:r>
              <a:rPr lang="en-US" sz="3600" dirty="0"/>
              <a:t>Privacy empowers individuals with freedom of speech and thoughts. People are free to air out their views without any intimidation.</a:t>
            </a:r>
          </a:p>
          <a:p>
            <a:endParaRPr lang="en-US" dirty="0"/>
          </a:p>
        </p:txBody>
      </p:sp>
    </p:spTree>
    <p:extLst>
      <p:ext uri="{BB962C8B-B14F-4D97-AF65-F5344CB8AC3E}">
        <p14:creationId xmlns:p14="http://schemas.microsoft.com/office/powerpoint/2010/main" val="303652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B</a:t>
            </a:r>
            <a:r>
              <a:rPr lang="en-US" dirty="0" smtClean="0">
                <a:solidFill>
                  <a:schemeClr val="accent6">
                    <a:lumMod val="50000"/>
                  </a:schemeClr>
                </a:solidFill>
              </a:rPr>
              <a:t>enefits on privacy</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dirty="0" smtClean="0"/>
              <a:t>The following are the moral benefits  for protecting personal data.</a:t>
            </a:r>
          </a:p>
          <a:p>
            <a:r>
              <a:rPr lang="en-US" dirty="0" smtClean="0"/>
              <a:t>Prevention of harm . Unrestricted access by others to ones password ,characteristics, and be used to harm the data subject </a:t>
            </a:r>
            <a:r>
              <a:rPr lang="en-US" dirty="0"/>
              <a:t>.</a:t>
            </a:r>
            <a:endParaRPr lang="en-US" dirty="0" smtClean="0"/>
          </a:p>
          <a:p>
            <a:r>
              <a:rPr lang="en-US" dirty="0" smtClean="0"/>
              <a:t>Encroachment on moral autonomy. lack of privacy may expose individuals to outside forces that may influence their choices.</a:t>
            </a:r>
          </a:p>
          <a:p>
            <a:endParaRPr lang="en-US" dirty="0" smtClean="0"/>
          </a:p>
          <a:p>
            <a:endParaRPr lang="en-US" dirty="0" smtClean="0"/>
          </a:p>
          <a:p>
            <a:endParaRPr lang="en-US" dirty="0"/>
          </a:p>
        </p:txBody>
      </p:sp>
    </p:spTree>
    <p:extLst>
      <p:ext uri="{BB962C8B-B14F-4D97-AF65-F5344CB8AC3E}">
        <p14:creationId xmlns:p14="http://schemas.microsoft.com/office/powerpoint/2010/main" val="327604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Benefits on privacy</a:t>
            </a:r>
            <a:endParaRPr lang="en-US" dirty="0"/>
          </a:p>
        </p:txBody>
      </p:sp>
      <p:sp>
        <p:nvSpPr>
          <p:cNvPr id="3" name="Content Placeholder 2"/>
          <p:cNvSpPr>
            <a:spLocks noGrp="1"/>
          </p:cNvSpPr>
          <p:nvPr>
            <p:ph idx="1"/>
          </p:nvPr>
        </p:nvSpPr>
        <p:spPr/>
        <p:txBody>
          <a:bodyPr>
            <a:normAutofit lnSpcReduction="10000"/>
          </a:bodyPr>
          <a:lstStyle/>
          <a:p>
            <a:r>
              <a:rPr lang="en-US" dirty="0"/>
              <a:t>Privacy prevents identity theft.</a:t>
            </a:r>
          </a:p>
          <a:p>
            <a:r>
              <a:rPr lang="en-US" dirty="0"/>
              <a:t>You are able to use search engines like </a:t>
            </a:r>
            <a:r>
              <a:rPr lang="en-US" dirty="0" err="1"/>
              <a:t>google</a:t>
            </a:r>
            <a:r>
              <a:rPr lang="en-US" dirty="0"/>
              <a:t> to research about personal issues without anyone knowing what you are doing . </a:t>
            </a:r>
            <a:r>
              <a:rPr lang="en-US" dirty="0" err="1"/>
              <a:t>E.g</a:t>
            </a:r>
            <a:r>
              <a:rPr lang="en-US" dirty="0"/>
              <a:t> symptoms to a disease like HIV</a:t>
            </a:r>
          </a:p>
          <a:p>
            <a:r>
              <a:rPr lang="en-US" dirty="0"/>
              <a:t>With privacy you can send information over the internet about sensitive information through email about work projects without other competitors finding out.</a:t>
            </a:r>
          </a:p>
          <a:p>
            <a:endParaRPr lang="en-US" dirty="0"/>
          </a:p>
        </p:txBody>
      </p:sp>
    </p:spTree>
    <p:extLst>
      <p:ext uri="{BB962C8B-B14F-4D97-AF65-F5344CB8AC3E}">
        <p14:creationId xmlns:p14="http://schemas.microsoft.com/office/powerpoint/2010/main" val="164788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GB" dirty="0" smtClean="0">
                <a:solidFill>
                  <a:schemeClr val="accent6">
                    <a:lumMod val="50000"/>
                  </a:schemeClr>
                </a:solidFill>
              </a:rPr>
              <a:t>Benefits of Privacy</a:t>
            </a:r>
            <a:r>
              <a:rPr lang="en-GB" dirty="0" smtClean="0"/>
              <a:t>.</a:t>
            </a:r>
            <a:endParaRPr lang="en-GB" dirty="0"/>
          </a:p>
        </p:txBody>
      </p:sp>
      <p:sp>
        <p:nvSpPr>
          <p:cNvPr id="3" name="Content Placeholder 2"/>
          <p:cNvSpPr>
            <a:spLocks noGrp="1"/>
          </p:cNvSpPr>
          <p:nvPr>
            <p:ph idx="1"/>
          </p:nvPr>
        </p:nvSpPr>
        <p:spPr>
          <a:xfrm>
            <a:off x="457200" y="1295400"/>
            <a:ext cx="8229600" cy="4830763"/>
          </a:xfrm>
        </p:spPr>
        <p:txBody>
          <a:bodyPr>
            <a:normAutofit/>
          </a:bodyPr>
          <a:lstStyle/>
          <a:p>
            <a:r>
              <a:rPr lang="en-GB" dirty="0" smtClean="0"/>
              <a:t>Privacy improves on the customer loyalty of any firm if the clients information is not disclosed to the public Especially in banks, telecommunication companies.</a:t>
            </a:r>
          </a:p>
          <a:p>
            <a:r>
              <a:rPr lang="en-GB" dirty="0" smtClean="0"/>
              <a:t>Privacy increases on the market share of an IT firm since its information of some of the services delivered is done privately to satisfy the </a:t>
            </a:r>
            <a:r>
              <a:rPr lang="en-GB" dirty="0" smtClean="0"/>
              <a:t>clients</a:t>
            </a:r>
            <a:endParaRPr lang="en-GB" dirty="0" smtClean="0"/>
          </a:p>
        </p:txBody>
      </p:sp>
    </p:spTree>
    <p:extLst>
      <p:ext uri="{BB962C8B-B14F-4D97-AF65-F5344CB8AC3E}">
        <p14:creationId xmlns:p14="http://schemas.microsoft.com/office/powerpoint/2010/main" val="254595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Benefits of Privacy</a:t>
            </a:r>
            <a:endParaRPr lang="en-US" dirty="0"/>
          </a:p>
        </p:txBody>
      </p:sp>
      <p:sp>
        <p:nvSpPr>
          <p:cNvPr id="3" name="Content Placeholder 2"/>
          <p:cNvSpPr>
            <a:spLocks noGrp="1"/>
          </p:cNvSpPr>
          <p:nvPr>
            <p:ph idx="1"/>
          </p:nvPr>
        </p:nvSpPr>
        <p:spPr/>
        <p:txBody>
          <a:bodyPr>
            <a:normAutofit lnSpcReduction="10000"/>
          </a:bodyPr>
          <a:lstStyle/>
          <a:p>
            <a:r>
              <a:rPr lang="en-GB" dirty="0"/>
              <a:t>Privacy creates self confidence . when one feels having own data without being disclosed.</a:t>
            </a:r>
          </a:p>
          <a:p>
            <a:r>
              <a:rPr lang="en-GB" dirty="0"/>
              <a:t>It creates room for someone to think and be innovative compared to one having a public life.</a:t>
            </a:r>
          </a:p>
          <a:p>
            <a:r>
              <a:rPr lang="en-GB" dirty="0"/>
              <a:t>Privacy in firms limits companies information from linking to the public or to their competitors such as coca cola company keeps its formulae of making coca cola soda private.</a:t>
            </a:r>
          </a:p>
          <a:p>
            <a:endParaRPr lang="en-US" dirty="0"/>
          </a:p>
        </p:txBody>
      </p:sp>
    </p:spTree>
    <p:extLst>
      <p:ext uri="{BB962C8B-B14F-4D97-AF65-F5344CB8AC3E}">
        <p14:creationId xmlns:p14="http://schemas.microsoft.com/office/powerpoint/2010/main" val="157000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919</Words>
  <Application>Microsoft Office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PRIVACY AND ETHICS</vt:lpstr>
      <vt:lpstr>Revision Questions</vt:lpstr>
      <vt:lpstr>Privacy</vt:lpstr>
      <vt:lpstr>Advantages of Privacy</vt:lpstr>
      <vt:lpstr>Advantages of Privacy</vt:lpstr>
      <vt:lpstr>Benefits on privacy</vt:lpstr>
      <vt:lpstr>Benefits on privacy</vt:lpstr>
      <vt:lpstr>Benefits of Privacy.</vt:lpstr>
      <vt:lpstr>Benefits of Privacy</vt:lpstr>
      <vt:lpstr> Harms of privacy </vt:lpstr>
      <vt:lpstr>Harms of privacy</vt:lpstr>
      <vt:lpstr>Harm of privacy.</vt:lpstr>
      <vt:lpstr>Harm of privacy.</vt:lpstr>
      <vt:lpstr>CONCLUSION</vt:lpstr>
      <vt:lpstr>Virtue Ethics</vt:lpstr>
      <vt:lpstr>Virtue Ethics</vt:lpstr>
      <vt:lpstr>Advantages of virtue Ethics</vt:lpstr>
      <vt:lpstr>Advantages of virtue Ethics</vt:lpstr>
      <vt:lpstr>Advantages of virtue Ethics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dc:title>
  <dc:creator>USER</dc:creator>
  <cp:lastModifiedBy>Windows User</cp:lastModifiedBy>
  <cp:revision>23</cp:revision>
  <dcterms:created xsi:type="dcterms:W3CDTF">2018-04-16T20:42:40Z</dcterms:created>
  <dcterms:modified xsi:type="dcterms:W3CDTF">2019-04-08T05:37:58Z</dcterms:modified>
</cp:coreProperties>
</file>