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92" r:id="rId2"/>
    <p:sldId id="293" r:id="rId3"/>
    <p:sldId id="277" r:id="rId4"/>
    <p:sldId id="278" r:id="rId5"/>
    <p:sldId id="279" r:id="rId6"/>
    <p:sldId id="288" r:id="rId7"/>
    <p:sldId id="280" r:id="rId8"/>
    <p:sldId id="281" r:id="rId9"/>
    <p:sldId id="282" r:id="rId10"/>
    <p:sldId id="283" r:id="rId11"/>
    <p:sldId id="286" r:id="rId12"/>
    <p:sldId id="287" r:id="rId13"/>
    <p:sldId id="285" r:id="rId14"/>
    <p:sldId id="274" r:id="rId15"/>
    <p:sldId id="291" r:id="rId16"/>
    <p:sldId id="258" r:id="rId17"/>
    <p:sldId id="259" r:id="rId18"/>
    <p:sldId id="260" r:id="rId19"/>
    <p:sldId id="289" r:id="rId20"/>
    <p:sldId id="261" r:id="rId21"/>
    <p:sldId id="29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6" d="100"/>
          <a:sy n="86" d="100"/>
        </p:scale>
        <p:origin x="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8"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9"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2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1"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2"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3"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4" name="Group 15"/>
          <p:cNvGrpSpPr/>
          <p:nvPr/>
        </p:nvGrpSpPr>
        <p:grpSpPr>
          <a:xfrm>
            <a:off x="0" y="-8467"/>
            <a:ext cx="12192000" cy="6866467"/>
            <a:chOff x="0" y="-8467"/>
            <a:chExt cx="12192000" cy="6866467"/>
          </a:xfrm>
        </p:grpSpPr>
        <p:sp>
          <p:nvSpPr>
            <p:cNvPr id="1048688"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89"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0"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1"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2"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3"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4"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5"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96"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1048697"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48698" name="Date Placeholder 3"/>
          <p:cNvSpPr>
            <a:spLocks noGrp="1"/>
          </p:cNvSpPr>
          <p:nvPr>
            <p:ph type="dt" sz="half" idx="10"/>
          </p:nvPr>
        </p:nvSpPr>
        <p:spPr/>
        <p:txBody>
          <a:bodyPr/>
          <a:lstStyle/>
          <a:p>
            <a:fld id="{5EBECFDF-891E-47A4-822A-F39EEB207E7F}" type="datetimeFigureOut">
              <a:rPr lang="en-GB" smtClean="0"/>
              <a:t>27/02/2018</a:t>
            </a:fld>
            <a:endParaRPr lang="en-GB" dirty="0"/>
          </a:p>
        </p:txBody>
      </p:sp>
      <p:sp>
        <p:nvSpPr>
          <p:cNvPr id="1048699" name="Footer Placeholder 4"/>
          <p:cNvSpPr>
            <a:spLocks noGrp="1"/>
          </p:cNvSpPr>
          <p:nvPr>
            <p:ph type="ftr" sz="quarter" idx="11"/>
          </p:nvPr>
        </p:nvSpPr>
        <p:spPr/>
        <p:txBody>
          <a:bodyPr/>
          <a:lstStyle/>
          <a:p>
            <a:endParaRPr lang="en-GB" dirty="0"/>
          </a:p>
        </p:txBody>
      </p:sp>
      <p:sp>
        <p:nvSpPr>
          <p:cNvPr id="1048700" name="Slide Number Placeholder 5"/>
          <p:cNvSpPr>
            <a:spLocks noGrp="1"/>
          </p:cNvSpPr>
          <p:nvPr>
            <p:ph type="sldNum" sz="quarter" idx="12"/>
          </p:nvPr>
        </p:nvSpPr>
        <p:spPr/>
        <p:txBody>
          <a:bodyPr/>
          <a:lstStyle/>
          <a:p>
            <a:fld id="{41720C44-2155-4C07-8688-C88D434B933D}" type="slidenum">
              <a:rPr lang="en-GB" smtClean="0"/>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13"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1048714"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715" name="Date Placeholder 3"/>
          <p:cNvSpPr>
            <a:spLocks noGrp="1"/>
          </p:cNvSpPr>
          <p:nvPr>
            <p:ph type="dt" sz="half" idx="10"/>
          </p:nvPr>
        </p:nvSpPr>
        <p:spPr/>
        <p:txBody>
          <a:bodyPr/>
          <a:lstStyle/>
          <a:p>
            <a:fld id="{5EBECFDF-891E-47A4-822A-F39EEB207E7F}" type="datetimeFigureOut">
              <a:rPr lang="en-GB" smtClean="0"/>
              <a:t>27/02/2018</a:t>
            </a:fld>
            <a:endParaRPr lang="en-GB" dirty="0"/>
          </a:p>
        </p:txBody>
      </p:sp>
      <p:sp>
        <p:nvSpPr>
          <p:cNvPr id="1048716" name="Footer Placeholder 4"/>
          <p:cNvSpPr>
            <a:spLocks noGrp="1"/>
          </p:cNvSpPr>
          <p:nvPr>
            <p:ph type="ftr" sz="quarter" idx="11"/>
          </p:nvPr>
        </p:nvSpPr>
        <p:spPr/>
        <p:txBody>
          <a:bodyPr/>
          <a:lstStyle/>
          <a:p>
            <a:endParaRPr lang="en-GB" dirty="0"/>
          </a:p>
        </p:txBody>
      </p:sp>
      <p:sp>
        <p:nvSpPr>
          <p:cNvPr id="1048717" name="Slide Number Placeholder 5"/>
          <p:cNvSpPr>
            <a:spLocks noGrp="1"/>
          </p:cNvSpPr>
          <p:nvPr>
            <p:ph type="sldNum" sz="quarter" idx="12"/>
          </p:nvPr>
        </p:nvSpPr>
        <p:spPr/>
        <p:txBody>
          <a:bodyPr/>
          <a:lstStyle/>
          <a:p>
            <a:fld id="{41720C44-2155-4C07-8688-C88D434B933D}"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5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104865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smtClean="0"/>
              <a:t>Click to edit Master text styles</a:t>
            </a:r>
          </a:p>
        </p:txBody>
      </p:sp>
      <p:sp>
        <p:nvSpPr>
          <p:cNvPr id="1048654"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55" name="Date Placeholder 3"/>
          <p:cNvSpPr>
            <a:spLocks noGrp="1"/>
          </p:cNvSpPr>
          <p:nvPr>
            <p:ph type="dt" sz="half" idx="10"/>
          </p:nvPr>
        </p:nvSpPr>
        <p:spPr/>
        <p:txBody>
          <a:bodyPr/>
          <a:lstStyle/>
          <a:p>
            <a:fld id="{5EBECFDF-891E-47A4-822A-F39EEB207E7F}" type="datetimeFigureOut">
              <a:rPr lang="en-GB" smtClean="0"/>
              <a:t>27/02/2018</a:t>
            </a:fld>
            <a:endParaRPr lang="en-GB" dirty="0"/>
          </a:p>
        </p:txBody>
      </p:sp>
      <p:sp>
        <p:nvSpPr>
          <p:cNvPr id="1048656" name="Footer Placeholder 4"/>
          <p:cNvSpPr>
            <a:spLocks noGrp="1"/>
          </p:cNvSpPr>
          <p:nvPr>
            <p:ph type="ftr" sz="quarter" idx="11"/>
          </p:nvPr>
        </p:nvSpPr>
        <p:spPr/>
        <p:txBody>
          <a:bodyPr/>
          <a:lstStyle/>
          <a:p>
            <a:endParaRPr lang="en-GB" dirty="0"/>
          </a:p>
        </p:txBody>
      </p:sp>
      <p:sp>
        <p:nvSpPr>
          <p:cNvPr id="1048657" name="Slide Number Placeholder 5"/>
          <p:cNvSpPr>
            <a:spLocks noGrp="1"/>
          </p:cNvSpPr>
          <p:nvPr>
            <p:ph type="sldNum" sz="quarter" idx="12"/>
          </p:nvPr>
        </p:nvSpPr>
        <p:spPr/>
        <p:txBody>
          <a:bodyPr/>
          <a:lstStyle/>
          <a:p>
            <a:fld id="{41720C44-2155-4C07-8688-C88D434B933D}" type="slidenum">
              <a:rPr lang="en-GB" smtClean="0"/>
              <a:t>‹#›</a:t>
            </a:fld>
            <a:endParaRPr lang="en-GB" dirty="0"/>
          </a:p>
        </p:txBody>
      </p:sp>
      <p:sp>
        <p:nvSpPr>
          <p:cNvPr id="1048658"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59"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47"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1048648"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49" name="Date Placeholder 3"/>
          <p:cNvSpPr>
            <a:spLocks noGrp="1"/>
          </p:cNvSpPr>
          <p:nvPr>
            <p:ph type="dt" sz="half" idx="10"/>
          </p:nvPr>
        </p:nvSpPr>
        <p:spPr/>
        <p:txBody>
          <a:bodyPr/>
          <a:lstStyle/>
          <a:p>
            <a:fld id="{5EBECFDF-891E-47A4-822A-F39EEB207E7F}" type="datetimeFigureOut">
              <a:rPr lang="en-GB" smtClean="0"/>
              <a:t>27/02/2018</a:t>
            </a:fld>
            <a:endParaRPr lang="en-GB" dirty="0"/>
          </a:p>
        </p:txBody>
      </p:sp>
      <p:sp>
        <p:nvSpPr>
          <p:cNvPr id="1048650" name="Footer Placeholder 4"/>
          <p:cNvSpPr>
            <a:spLocks noGrp="1"/>
          </p:cNvSpPr>
          <p:nvPr>
            <p:ph type="ftr" sz="quarter" idx="11"/>
          </p:nvPr>
        </p:nvSpPr>
        <p:spPr/>
        <p:txBody>
          <a:bodyPr/>
          <a:lstStyle/>
          <a:p>
            <a:endParaRPr lang="en-GB" dirty="0"/>
          </a:p>
        </p:txBody>
      </p:sp>
      <p:sp>
        <p:nvSpPr>
          <p:cNvPr id="1048651" name="Slide Number Placeholder 5"/>
          <p:cNvSpPr>
            <a:spLocks noGrp="1"/>
          </p:cNvSpPr>
          <p:nvPr>
            <p:ph type="sldNum" sz="quarter" idx="12"/>
          </p:nvPr>
        </p:nvSpPr>
        <p:spPr/>
        <p:txBody>
          <a:bodyPr/>
          <a:lstStyle/>
          <a:p>
            <a:fld id="{41720C44-2155-4C07-8688-C88D434B933D}" type="slidenum">
              <a:rPr lang="en-GB" smtClean="0"/>
              <a:t>‹#›</a:t>
            </a:fld>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63"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1048664"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smtClean="0"/>
              <a:t>Click to edit Master text styles</a:t>
            </a:r>
          </a:p>
        </p:txBody>
      </p:sp>
      <p:sp>
        <p:nvSpPr>
          <p:cNvPr id="1048665"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66" name="Date Placeholder 3"/>
          <p:cNvSpPr>
            <a:spLocks noGrp="1"/>
          </p:cNvSpPr>
          <p:nvPr>
            <p:ph type="dt" sz="half" idx="10"/>
          </p:nvPr>
        </p:nvSpPr>
        <p:spPr/>
        <p:txBody>
          <a:bodyPr/>
          <a:lstStyle/>
          <a:p>
            <a:fld id="{5EBECFDF-891E-47A4-822A-F39EEB207E7F}" type="datetimeFigureOut">
              <a:rPr lang="en-GB" smtClean="0"/>
              <a:t>27/02/2018</a:t>
            </a:fld>
            <a:endParaRPr lang="en-GB" dirty="0"/>
          </a:p>
        </p:txBody>
      </p:sp>
      <p:sp>
        <p:nvSpPr>
          <p:cNvPr id="1048667" name="Footer Placeholder 4"/>
          <p:cNvSpPr>
            <a:spLocks noGrp="1"/>
          </p:cNvSpPr>
          <p:nvPr>
            <p:ph type="ftr" sz="quarter" idx="11"/>
          </p:nvPr>
        </p:nvSpPr>
        <p:spPr/>
        <p:txBody>
          <a:bodyPr/>
          <a:lstStyle/>
          <a:p>
            <a:endParaRPr lang="en-GB" dirty="0"/>
          </a:p>
        </p:txBody>
      </p:sp>
      <p:sp>
        <p:nvSpPr>
          <p:cNvPr id="1048668" name="Slide Number Placeholder 5"/>
          <p:cNvSpPr>
            <a:spLocks noGrp="1"/>
          </p:cNvSpPr>
          <p:nvPr>
            <p:ph type="sldNum" sz="quarter" idx="12"/>
          </p:nvPr>
        </p:nvSpPr>
        <p:spPr/>
        <p:txBody>
          <a:bodyPr/>
          <a:lstStyle/>
          <a:p>
            <a:fld id="{41720C44-2155-4C07-8688-C88D434B933D}" type="slidenum">
              <a:rPr lang="en-GB" smtClean="0"/>
              <a:t>‹#›</a:t>
            </a:fld>
            <a:endParaRPr lang="en-GB" dirty="0"/>
          </a:p>
        </p:txBody>
      </p:sp>
      <p:sp>
        <p:nvSpPr>
          <p:cNvPr id="1048669"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70"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07"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1048708"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smtClean="0"/>
              <a:t>Click to edit Master text styles</a:t>
            </a:r>
          </a:p>
        </p:txBody>
      </p:sp>
      <p:sp>
        <p:nvSpPr>
          <p:cNvPr id="1048709"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710" name="Date Placeholder 3"/>
          <p:cNvSpPr>
            <a:spLocks noGrp="1"/>
          </p:cNvSpPr>
          <p:nvPr>
            <p:ph type="dt" sz="half" idx="10"/>
          </p:nvPr>
        </p:nvSpPr>
        <p:spPr/>
        <p:txBody>
          <a:bodyPr/>
          <a:lstStyle/>
          <a:p>
            <a:fld id="{5EBECFDF-891E-47A4-822A-F39EEB207E7F}" type="datetimeFigureOut">
              <a:rPr lang="en-GB" smtClean="0"/>
              <a:t>27/02/2018</a:t>
            </a:fld>
            <a:endParaRPr lang="en-GB" dirty="0"/>
          </a:p>
        </p:txBody>
      </p:sp>
      <p:sp>
        <p:nvSpPr>
          <p:cNvPr id="1048711" name="Footer Placeholder 4"/>
          <p:cNvSpPr>
            <a:spLocks noGrp="1"/>
          </p:cNvSpPr>
          <p:nvPr>
            <p:ph type="ftr" sz="quarter" idx="11"/>
          </p:nvPr>
        </p:nvSpPr>
        <p:spPr/>
        <p:txBody>
          <a:bodyPr/>
          <a:lstStyle/>
          <a:p>
            <a:endParaRPr lang="en-GB" dirty="0"/>
          </a:p>
        </p:txBody>
      </p:sp>
      <p:sp>
        <p:nvSpPr>
          <p:cNvPr id="1048712" name="Slide Number Placeholder 5"/>
          <p:cNvSpPr>
            <a:spLocks noGrp="1"/>
          </p:cNvSpPr>
          <p:nvPr>
            <p:ph type="sldNum" sz="quarter" idx="12"/>
          </p:nvPr>
        </p:nvSpPr>
        <p:spPr/>
        <p:txBody>
          <a:bodyPr/>
          <a:lstStyle/>
          <a:p>
            <a:fld id="{41720C44-2155-4C07-8688-C88D434B933D}" type="slidenum">
              <a:rPr lang="en-GB" smtClean="0"/>
              <a:t>‹#›</a:t>
            </a:fld>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US" smtClean="0"/>
              <a:t>Click to edit Master title style</a:t>
            </a:r>
            <a:endParaRPr lang="en-US" dirty="0"/>
          </a:p>
        </p:txBody>
      </p:sp>
      <p:sp>
        <p:nvSpPr>
          <p:cNvPr id="1048630"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31" name="Date Placeholder 3"/>
          <p:cNvSpPr>
            <a:spLocks noGrp="1"/>
          </p:cNvSpPr>
          <p:nvPr>
            <p:ph type="dt" sz="half" idx="10"/>
          </p:nvPr>
        </p:nvSpPr>
        <p:spPr/>
        <p:txBody>
          <a:bodyPr/>
          <a:lstStyle/>
          <a:p>
            <a:fld id="{5EBECFDF-891E-47A4-822A-F39EEB207E7F}" type="datetimeFigureOut">
              <a:rPr lang="en-GB" smtClean="0"/>
              <a:t>27/02/2018</a:t>
            </a:fld>
            <a:endParaRPr lang="en-GB" dirty="0"/>
          </a:p>
        </p:txBody>
      </p:sp>
      <p:sp>
        <p:nvSpPr>
          <p:cNvPr id="1048632" name="Footer Placeholder 4"/>
          <p:cNvSpPr>
            <a:spLocks noGrp="1"/>
          </p:cNvSpPr>
          <p:nvPr>
            <p:ph type="ftr" sz="quarter" idx="11"/>
          </p:nvPr>
        </p:nvSpPr>
        <p:spPr/>
        <p:txBody>
          <a:bodyPr/>
          <a:lstStyle/>
          <a:p>
            <a:endParaRPr lang="en-GB" dirty="0"/>
          </a:p>
        </p:txBody>
      </p:sp>
      <p:sp>
        <p:nvSpPr>
          <p:cNvPr id="1048633" name="Slide Number Placeholder 5"/>
          <p:cNvSpPr>
            <a:spLocks noGrp="1"/>
          </p:cNvSpPr>
          <p:nvPr>
            <p:ph type="sldNum" sz="quarter" idx="12"/>
          </p:nvPr>
        </p:nvSpPr>
        <p:spPr/>
        <p:txBody>
          <a:bodyPr/>
          <a:lstStyle/>
          <a:p>
            <a:fld id="{41720C44-2155-4C07-8688-C88D434B933D}" type="slidenum">
              <a:rPr lang="en-GB" smtClean="0"/>
              <a:t>‹#›</a:t>
            </a:fld>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104864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44" name="Date Placeholder 3"/>
          <p:cNvSpPr>
            <a:spLocks noGrp="1"/>
          </p:cNvSpPr>
          <p:nvPr>
            <p:ph type="dt" sz="half" idx="10"/>
          </p:nvPr>
        </p:nvSpPr>
        <p:spPr/>
        <p:txBody>
          <a:bodyPr/>
          <a:lstStyle/>
          <a:p>
            <a:fld id="{5EBECFDF-891E-47A4-822A-F39EEB207E7F}" type="datetimeFigureOut">
              <a:rPr lang="en-GB" smtClean="0"/>
              <a:t>27/02/2018</a:t>
            </a:fld>
            <a:endParaRPr lang="en-GB" dirty="0"/>
          </a:p>
        </p:txBody>
      </p:sp>
      <p:sp>
        <p:nvSpPr>
          <p:cNvPr id="1048645" name="Footer Placeholder 4"/>
          <p:cNvSpPr>
            <a:spLocks noGrp="1"/>
          </p:cNvSpPr>
          <p:nvPr>
            <p:ph type="ftr" sz="quarter" idx="11"/>
          </p:nvPr>
        </p:nvSpPr>
        <p:spPr/>
        <p:txBody>
          <a:bodyPr/>
          <a:lstStyle/>
          <a:p>
            <a:endParaRPr lang="en-GB" dirty="0"/>
          </a:p>
        </p:txBody>
      </p:sp>
      <p:sp>
        <p:nvSpPr>
          <p:cNvPr id="1048646" name="Slide Number Placeholder 5"/>
          <p:cNvSpPr>
            <a:spLocks noGrp="1"/>
          </p:cNvSpPr>
          <p:nvPr>
            <p:ph type="sldNum" sz="quarter" idx="12"/>
          </p:nvPr>
        </p:nvSpPr>
        <p:spPr/>
        <p:txBody>
          <a:bodyPr/>
          <a:lstStyle/>
          <a:p>
            <a:fld id="{41720C44-2155-4C07-8688-C88D434B933D}"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4" name="Title 1"/>
          <p:cNvSpPr>
            <a:spLocks noGrp="1"/>
          </p:cNvSpPr>
          <p:nvPr>
            <p:ph type="title"/>
          </p:nvPr>
        </p:nvSpPr>
        <p:spPr/>
        <p:txBody>
          <a:bodyPr/>
          <a:lstStyle/>
          <a:p>
            <a:r>
              <a:rPr lang="en-US" smtClean="0"/>
              <a:t>Click to edit Master title style</a:t>
            </a:r>
            <a:endParaRPr lang="en-US" dirty="0"/>
          </a:p>
        </p:txBody>
      </p:sp>
      <p:sp>
        <p:nvSpPr>
          <p:cNvPr id="1048595"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596" name="Date Placeholder 3"/>
          <p:cNvSpPr>
            <a:spLocks noGrp="1"/>
          </p:cNvSpPr>
          <p:nvPr>
            <p:ph type="dt" sz="half" idx="10"/>
          </p:nvPr>
        </p:nvSpPr>
        <p:spPr/>
        <p:txBody>
          <a:bodyPr/>
          <a:lstStyle/>
          <a:p>
            <a:fld id="{5EBECFDF-891E-47A4-822A-F39EEB207E7F}" type="datetimeFigureOut">
              <a:rPr lang="en-GB" smtClean="0"/>
              <a:t>27/02/2018</a:t>
            </a:fld>
            <a:endParaRPr lang="en-GB" dirty="0"/>
          </a:p>
        </p:txBody>
      </p:sp>
      <p:sp>
        <p:nvSpPr>
          <p:cNvPr id="1048597" name="Footer Placeholder 4"/>
          <p:cNvSpPr>
            <a:spLocks noGrp="1"/>
          </p:cNvSpPr>
          <p:nvPr>
            <p:ph type="ftr" sz="quarter" idx="11"/>
          </p:nvPr>
        </p:nvSpPr>
        <p:spPr/>
        <p:txBody>
          <a:bodyPr/>
          <a:lstStyle/>
          <a:p>
            <a:endParaRPr lang="en-GB" dirty="0"/>
          </a:p>
        </p:txBody>
      </p:sp>
      <p:sp>
        <p:nvSpPr>
          <p:cNvPr id="1048598" name="Slide Number Placeholder 5"/>
          <p:cNvSpPr>
            <a:spLocks noGrp="1"/>
          </p:cNvSpPr>
          <p:nvPr>
            <p:ph type="sldNum" sz="quarter" idx="12"/>
          </p:nvPr>
        </p:nvSpPr>
        <p:spPr/>
        <p:txBody>
          <a:bodyPr/>
          <a:lstStyle/>
          <a:p>
            <a:fld id="{41720C44-2155-4C07-8688-C88D434B933D}"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1"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1048672"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73" name="Date Placeholder 3"/>
          <p:cNvSpPr>
            <a:spLocks noGrp="1"/>
          </p:cNvSpPr>
          <p:nvPr>
            <p:ph type="dt" sz="half" idx="10"/>
          </p:nvPr>
        </p:nvSpPr>
        <p:spPr/>
        <p:txBody>
          <a:bodyPr/>
          <a:lstStyle/>
          <a:p>
            <a:fld id="{5EBECFDF-891E-47A4-822A-F39EEB207E7F}" type="datetimeFigureOut">
              <a:rPr lang="en-GB" smtClean="0"/>
              <a:t>27/02/2018</a:t>
            </a:fld>
            <a:endParaRPr lang="en-GB" dirty="0"/>
          </a:p>
        </p:txBody>
      </p:sp>
      <p:sp>
        <p:nvSpPr>
          <p:cNvPr id="1048674" name="Footer Placeholder 4"/>
          <p:cNvSpPr>
            <a:spLocks noGrp="1"/>
          </p:cNvSpPr>
          <p:nvPr>
            <p:ph type="ftr" sz="quarter" idx="11"/>
          </p:nvPr>
        </p:nvSpPr>
        <p:spPr/>
        <p:txBody>
          <a:bodyPr/>
          <a:lstStyle/>
          <a:p>
            <a:endParaRPr lang="en-GB" dirty="0"/>
          </a:p>
        </p:txBody>
      </p:sp>
      <p:sp>
        <p:nvSpPr>
          <p:cNvPr id="1048675" name="Slide Number Placeholder 5"/>
          <p:cNvSpPr>
            <a:spLocks noGrp="1"/>
          </p:cNvSpPr>
          <p:nvPr>
            <p:ph type="sldNum" sz="quarter" idx="12"/>
          </p:nvPr>
        </p:nvSpPr>
        <p:spPr/>
        <p:txBody>
          <a:bodyPr/>
          <a:lstStyle/>
          <a:p>
            <a:fld id="{41720C44-2155-4C07-8688-C88D434B933D}" type="slidenum">
              <a:rPr lang="en-GB" smtClean="0"/>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2" name="Title 1"/>
          <p:cNvSpPr>
            <a:spLocks noGrp="1"/>
          </p:cNvSpPr>
          <p:nvPr>
            <p:ph type="title"/>
          </p:nvPr>
        </p:nvSpPr>
        <p:spPr/>
        <p:txBody>
          <a:bodyPr/>
          <a:lstStyle/>
          <a:p>
            <a:r>
              <a:rPr lang="en-US" smtClean="0"/>
              <a:t>Click to edit Master title style</a:t>
            </a:r>
            <a:endParaRPr lang="en-US" dirty="0"/>
          </a:p>
        </p:txBody>
      </p:sp>
      <p:sp>
        <p:nvSpPr>
          <p:cNvPr id="104868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8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85" name="Date Placeholder 4"/>
          <p:cNvSpPr>
            <a:spLocks noGrp="1"/>
          </p:cNvSpPr>
          <p:nvPr>
            <p:ph type="dt" sz="half" idx="10"/>
          </p:nvPr>
        </p:nvSpPr>
        <p:spPr/>
        <p:txBody>
          <a:bodyPr/>
          <a:lstStyle/>
          <a:p>
            <a:fld id="{5EBECFDF-891E-47A4-822A-F39EEB207E7F}" type="datetimeFigureOut">
              <a:rPr lang="en-GB" smtClean="0"/>
              <a:t>27/02/2018</a:t>
            </a:fld>
            <a:endParaRPr lang="en-GB" dirty="0"/>
          </a:p>
        </p:txBody>
      </p:sp>
      <p:sp>
        <p:nvSpPr>
          <p:cNvPr id="1048686" name="Footer Placeholder 5"/>
          <p:cNvSpPr>
            <a:spLocks noGrp="1"/>
          </p:cNvSpPr>
          <p:nvPr>
            <p:ph type="ftr" sz="quarter" idx="11"/>
          </p:nvPr>
        </p:nvSpPr>
        <p:spPr/>
        <p:txBody>
          <a:bodyPr/>
          <a:lstStyle/>
          <a:p>
            <a:endParaRPr lang="en-GB" dirty="0"/>
          </a:p>
        </p:txBody>
      </p:sp>
      <p:sp>
        <p:nvSpPr>
          <p:cNvPr id="1048687" name="Slide Number Placeholder 6"/>
          <p:cNvSpPr>
            <a:spLocks noGrp="1"/>
          </p:cNvSpPr>
          <p:nvPr>
            <p:ph type="sldNum" sz="quarter" idx="12"/>
          </p:nvPr>
        </p:nvSpPr>
        <p:spPr/>
        <p:txBody>
          <a:bodyPr/>
          <a:lstStyle/>
          <a:p>
            <a:fld id="{41720C44-2155-4C07-8688-C88D434B933D}"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4" name="Title 1"/>
          <p:cNvSpPr>
            <a:spLocks noGrp="1"/>
          </p:cNvSpPr>
          <p:nvPr>
            <p:ph type="title"/>
          </p:nvPr>
        </p:nvSpPr>
        <p:spPr/>
        <p:txBody>
          <a:bodyPr/>
          <a:lstStyle/>
          <a:p>
            <a:r>
              <a:rPr lang="en-US" smtClean="0"/>
              <a:t>Click to edit Master title style</a:t>
            </a:r>
            <a:endParaRPr lang="en-US" dirty="0"/>
          </a:p>
        </p:txBody>
      </p:sp>
      <p:sp>
        <p:nvSpPr>
          <p:cNvPr id="1048635"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36"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37"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38"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39" name="Date Placeholder 6"/>
          <p:cNvSpPr>
            <a:spLocks noGrp="1"/>
          </p:cNvSpPr>
          <p:nvPr>
            <p:ph type="dt" sz="half" idx="10"/>
          </p:nvPr>
        </p:nvSpPr>
        <p:spPr/>
        <p:txBody>
          <a:bodyPr/>
          <a:lstStyle/>
          <a:p>
            <a:fld id="{5EBECFDF-891E-47A4-822A-F39EEB207E7F}" type="datetimeFigureOut">
              <a:rPr lang="en-GB" smtClean="0"/>
              <a:t>27/02/2018</a:t>
            </a:fld>
            <a:endParaRPr lang="en-GB" dirty="0"/>
          </a:p>
        </p:txBody>
      </p:sp>
      <p:sp>
        <p:nvSpPr>
          <p:cNvPr id="1048640" name="Footer Placeholder 7"/>
          <p:cNvSpPr>
            <a:spLocks noGrp="1"/>
          </p:cNvSpPr>
          <p:nvPr>
            <p:ph type="ftr" sz="quarter" idx="11"/>
          </p:nvPr>
        </p:nvSpPr>
        <p:spPr/>
        <p:txBody>
          <a:bodyPr/>
          <a:lstStyle/>
          <a:p>
            <a:endParaRPr lang="en-GB" dirty="0"/>
          </a:p>
        </p:txBody>
      </p:sp>
      <p:sp>
        <p:nvSpPr>
          <p:cNvPr id="1048641" name="Slide Number Placeholder 8"/>
          <p:cNvSpPr>
            <a:spLocks noGrp="1"/>
          </p:cNvSpPr>
          <p:nvPr>
            <p:ph type="sldNum" sz="quarter" idx="12"/>
          </p:nvPr>
        </p:nvSpPr>
        <p:spPr/>
        <p:txBody>
          <a:bodyPr/>
          <a:lstStyle/>
          <a:p>
            <a:fld id="{41720C44-2155-4C07-8688-C88D434B933D}"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9"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1048590" name="Date Placeholder 2"/>
          <p:cNvSpPr>
            <a:spLocks noGrp="1"/>
          </p:cNvSpPr>
          <p:nvPr>
            <p:ph type="dt" sz="half" idx="10"/>
          </p:nvPr>
        </p:nvSpPr>
        <p:spPr/>
        <p:txBody>
          <a:bodyPr/>
          <a:lstStyle/>
          <a:p>
            <a:fld id="{5EBECFDF-891E-47A4-822A-F39EEB207E7F}" type="datetimeFigureOut">
              <a:rPr lang="en-GB" smtClean="0"/>
              <a:t>27/02/2018</a:t>
            </a:fld>
            <a:endParaRPr lang="en-GB" dirty="0"/>
          </a:p>
        </p:txBody>
      </p:sp>
      <p:sp>
        <p:nvSpPr>
          <p:cNvPr id="1048591" name="Footer Placeholder 3"/>
          <p:cNvSpPr>
            <a:spLocks noGrp="1"/>
          </p:cNvSpPr>
          <p:nvPr>
            <p:ph type="ftr" sz="quarter" idx="11"/>
          </p:nvPr>
        </p:nvSpPr>
        <p:spPr/>
        <p:txBody>
          <a:bodyPr/>
          <a:lstStyle/>
          <a:p>
            <a:endParaRPr lang="en-GB" dirty="0"/>
          </a:p>
        </p:txBody>
      </p:sp>
      <p:sp>
        <p:nvSpPr>
          <p:cNvPr id="1048592" name="Slide Number Placeholder 4"/>
          <p:cNvSpPr>
            <a:spLocks noGrp="1"/>
          </p:cNvSpPr>
          <p:nvPr>
            <p:ph type="sldNum" sz="quarter" idx="12"/>
          </p:nvPr>
        </p:nvSpPr>
        <p:spPr/>
        <p:txBody>
          <a:bodyPr/>
          <a:lstStyle/>
          <a:p>
            <a:fld id="{41720C44-2155-4C07-8688-C88D434B933D}"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0" name="Date Placeholder 1"/>
          <p:cNvSpPr>
            <a:spLocks noGrp="1"/>
          </p:cNvSpPr>
          <p:nvPr>
            <p:ph type="dt" sz="half" idx="10"/>
          </p:nvPr>
        </p:nvSpPr>
        <p:spPr/>
        <p:txBody>
          <a:bodyPr/>
          <a:lstStyle/>
          <a:p>
            <a:fld id="{5EBECFDF-891E-47A4-822A-F39EEB207E7F}" type="datetimeFigureOut">
              <a:rPr lang="en-GB" smtClean="0"/>
              <a:t>27/02/2018</a:t>
            </a:fld>
            <a:endParaRPr lang="en-GB" dirty="0"/>
          </a:p>
        </p:txBody>
      </p:sp>
      <p:sp>
        <p:nvSpPr>
          <p:cNvPr id="1048661" name="Footer Placeholder 2"/>
          <p:cNvSpPr>
            <a:spLocks noGrp="1"/>
          </p:cNvSpPr>
          <p:nvPr>
            <p:ph type="ftr" sz="quarter" idx="11"/>
          </p:nvPr>
        </p:nvSpPr>
        <p:spPr/>
        <p:txBody>
          <a:bodyPr/>
          <a:lstStyle/>
          <a:p>
            <a:endParaRPr lang="en-GB" dirty="0"/>
          </a:p>
        </p:txBody>
      </p:sp>
      <p:sp>
        <p:nvSpPr>
          <p:cNvPr id="1048662" name="Slide Number Placeholder 3"/>
          <p:cNvSpPr>
            <a:spLocks noGrp="1"/>
          </p:cNvSpPr>
          <p:nvPr>
            <p:ph type="sldNum" sz="quarter" idx="12"/>
          </p:nvPr>
        </p:nvSpPr>
        <p:spPr/>
        <p:txBody>
          <a:bodyPr/>
          <a:lstStyle/>
          <a:p>
            <a:fld id="{41720C44-2155-4C07-8688-C88D434B933D}"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6"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1048677"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78"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1048679" name="Date Placeholder 4"/>
          <p:cNvSpPr>
            <a:spLocks noGrp="1"/>
          </p:cNvSpPr>
          <p:nvPr>
            <p:ph type="dt" sz="half" idx="10"/>
          </p:nvPr>
        </p:nvSpPr>
        <p:spPr/>
        <p:txBody>
          <a:bodyPr/>
          <a:lstStyle/>
          <a:p>
            <a:fld id="{5EBECFDF-891E-47A4-822A-F39EEB207E7F}" type="datetimeFigureOut">
              <a:rPr lang="en-GB" smtClean="0"/>
              <a:t>27/02/2018</a:t>
            </a:fld>
            <a:endParaRPr lang="en-GB" dirty="0"/>
          </a:p>
        </p:txBody>
      </p:sp>
      <p:sp>
        <p:nvSpPr>
          <p:cNvPr id="1048680" name="Footer Placeholder 5"/>
          <p:cNvSpPr>
            <a:spLocks noGrp="1"/>
          </p:cNvSpPr>
          <p:nvPr>
            <p:ph type="ftr" sz="quarter" idx="11"/>
          </p:nvPr>
        </p:nvSpPr>
        <p:spPr/>
        <p:txBody>
          <a:bodyPr/>
          <a:lstStyle/>
          <a:p>
            <a:endParaRPr lang="en-GB" dirty="0"/>
          </a:p>
        </p:txBody>
      </p:sp>
      <p:sp>
        <p:nvSpPr>
          <p:cNvPr id="1048681" name="Slide Number Placeholder 6"/>
          <p:cNvSpPr>
            <a:spLocks noGrp="1"/>
          </p:cNvSpPr>
          <p:nvPr>
            <p:ph type="sldNum" sz="quarter" idx="12"/>
          </p:nvPr>
        </p:nvSpPr>
        <p:spPr/>
        <p:txBody>
          <a:bodyPr/>
          <a:lstStyle/>
          <a:p>
            <a:fld id="{41720C44-2155-4C07-8688-C88D434B933D}" type="slidenum">
              <a:rPr lang="en-GB" smtClean="0"/>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01"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1048702"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1048703"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704" name="Footer Placeholder 5"/>
          <p:cNvSpPr>
            <a:spLocks noGrp="1"/>
          </p:cNvSpPr>
          <p:nvPr>
            <p:ph type="ftr" sz="quarter" idx="11"/>
          </p:nvPr>
        </p:nvSpPr>
        <p:spPr/>
        <p:txBody>
          <a:bodyPr/>
          <a:lstStyle/>
          <a:p>
            <a:endParaRPr lang="en-GB" dirty="0"/>
          </a:p>
        </p:txBody>
      </p:sp>
      <p:sp>
        <p:nvSpPr>
          <p:cNvPr id="1048705" name="Slide Number Placeholder 6"/>
          <p:cNvSpPr>
            <a:spLocks noGrp="1"/>
          </p:cNvSpPr>
          <p:nvPr>
            <p:ph type="sldNum" sz="quarter" idx="12"/>
          </p:nvPr>
        </p:nvSpPr>
        <p:spPr/>
        <p:txBody>
          <a:bodyPr/>
          <a:lstStyle/>
          <a:p>
            <a:fld id="{41720C44-2155-4C07-8688-C88D434B933D}" type="slidenum">
              <a:rPr lang="en-GB" smtClean="0"/>
              <a:t>‹#›</a:t>
            </a:fld>
            <a:endParaRPr lang="en-GB" dirty="0"/>
          </a:p>
        </p:txBody>
      </p:sp>
      <p:sp>
        <p:nvSpPr>
          <p:cNvPr id="1048706" name="Date Placeholder 4"/>
          <p:cNvSpPr>
            <a:spLocks noGrp="1"/>
          </p:cNvSpPr>
          <p:nvPr>
            <p:ph type="dt" sz="half" idx="10"/>
          </p:nvPr>
        </p:nvSpPr>
        <p:spPr/>
        <p:txBody>
          <a:bodyPr/>
          <a:lstStyle/>
          <a:p>
            <a:fld id="{5EBECFDF-891E-47A4-822A-F39EEB207E7F}" type="datetimeFigureOut">
              <a:rPr lang="en-GB" smtClean="0"/>
              <a:t>27/02/2018</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BECFDF-891E-47A4-822A-F39EEB207E7F}" type="datetimeFigureOut">
              <a:rPr lang="en-GB" smtClean="0"/>
              <a:t>27/02/2018</a:t>
            </a:fld>
            <a:endParaRPr lang="en-GB" dirty="0"/>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dirty="0"/>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720C44-2155-4C07-8688-C88D434B933D}"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83473" y="3144644"/>
            <a:ext cx="8084634" cy="1884556"/>
          </a:xfrm>
        </p:spPr>
        <p:txBody>
          <a:bodyPr>
            <a:normAutofit fontScale="90000"/>
          </a:bodyPr>
          <a:lstStyle/>
          <a:p>
            <a:pPr algn="ctr"/>
            <a:r>
              <a:rPr lang="en-US" sz="6000" b="1" dirty="0" smtClean="0">
                <a:solidFill>
                  <a:schemeClr val="tx2">
                    <a:lumMod val="50000"/>
                  </a:schemeClr>
                </a:solidFill>
              </a:rPr>
              <a:t>USE OF Computers </a:t>
            </a:r>
            <a:r>
              <a:rPr lang="en-US" sz="6000" b="1" dirty="0">
                <a:solidFill>
                  <a:schemeClr val="tx2">
                    <a:lumMod val="50000"/>
                  </a:schemeClr>
                </a:solidFill>
              </a:rPr>
              <a:t>and laws</a:t>
            </a:r>
            <a:endParaRPr lang="en-US" sz="6000" dirty="0"/>
          </a:p>
        </p:txBody>
      </p:sp>
    </p:spTree>
    <p:extLst>
      <p:ext uri="{BB962C8B-B14F-4D97-AF65-F5344CB8AC3E}">
        <p14:creationId xmlns:p14="http://schemas.microsoft.com/office/powerpoint/2010/main" val="1668132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33347" y="1736022"/>
            <a:ext cx="10125306" cy="4843198"/>
          </a:xfrm>
        </p:spPr>
        <p:txBody>
          <a:bodyPr>
            <a:noAutofit/>
          </a:bodyPr>
          <a:lstStyle/>
          <a:p>
            <a:pPr>
              <a:lnSpc>
                <a:spcPct val="170000"/>
              </a:lnSpc>
              <a:buFont typeface="Arial" charset="0"/>
              <a:buChar char="•"/>
            </a:pPr>
            <a:r>
              <a:rPr lang="en-US" sz="3200" dirty="0">
                <a:latin typeface="Times New Roman" charset="0"/>
                <a:ea typeface="Times New Roman" charset="0"/>
                <a:cs typeface="Times New Roman" charset="0"/>
              </a:rPr>
              <a:t>safety of peoples  lives</a:t>
            </a:r>
          </a:p>
          <a:p>
            <a:pPr>
              <a:lnSpc>
                <a:spcPct val="170000"/>
              </a:lnSpc>
              <a:buFont typeface="Arial" charset="0"/>
              <a:buChar char="•"/>
            </a:pPr>
            <a:r>
              <a:rPr lang="en-US" sz="3200" dirty="0">
                <a:latin typeface="Times New Roman" charset="0"/>
                <a:ea typeface="Times New Roman" charset="0"/>
                <a:cs typeface="Times New Roman" charset="0"/>
              </a:rPr>
              <a:t>Having laws within our community keeps society ordered. </a:t>
            </a:r>
          </a:p>
          <a:p>
            <a:pPr>
              <a:lnSpc>
                <a:spcPct val="170000"/>
              </a:lnSpc>
              <a:buFont typeface="Arial" charset="0"/>
              <a:buChar char="•"/>
            </a:pPr>
            <a:r>
              <a:rPr lang="en-US" sz="3200" dirty="0">
                <a:latin typeface="Times New Roman" charset="0"/>
                <a:ea typeface="Times New Roman" charset="0"/>
                <a:cs typeface="Times New Roman" charset="0"/>
              </a:rPr>
              <a:t>Laws allow for the comfort of education to be taught.</a:t>
            </a:r>
          </a:p>
          <a:p>
            <a:pPr>
              <a:lnSpc>
                <a:spcPct val="170000"/>
              </a:lnSpc>
              <a:buFont typeface="Arial" charset="0"/>
              <a:buChar char="•"/>
            </a:pPr>
            <a:r>
              <a:rPr lang="en-US" sz="3200" dirty="0">
                <a:latin typeface="Times New Roman" charset="0"/>
                <a:ea typeface="Times New Roman" charset="0"/>
                <a:cs typeface="Times New Roman" charset="0"/>
              </a:rPr>
              <a:t>Laws in society lead to the progression of society. </a:t>
            </a:r>
          </a:p>
        </p:txBody>
      </p:sp>
      <p:sp>
        <p:nvSpPr>
          <p:cNvPr id="3" name="Title 2"/>
          <p:cNvSpPr>
            <a:spLocks noGrp="1"/>
          </p:cNvSpPr>
          <p:nvPr>
            <p:ph type="title"/>
          </p:nvPr>
        </p:nvSpPr>
        <p:spPr/>
        <p:txBody>
          <a:bodyPr/>
          <a:lstStyle/>
          <a:p>
            <a:r>
              <a:rPr lang="en-US" dirty="0"/>
              <a:t>Importances of </a:t>
            </a:r>
            <a:r>
              <a:rPr lang="en-US" dirty="0" smtClean="0"/>
              <a:t>Laws </a:t>
            </a:r>
            <a:r>
              <a:rPr lang="en-US" dirty="0"/>
              <a:t>in the society</a:t>
            </a:r>
          </a:p>
        </p:txBody>
      </p:sp>
    </p:spTree>
    <p:extLst>
      <p:ext uri="{BB962C8B-B14F-4D97-AF65-F5344CB8AC3E}">
        <p14:creationId xmlns:p14="http://schemas.microsoft.com/office/powerpoint/2010/main" val="1399369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Importance </a:t>
            </a:r>
            <a:r>
              <a:rPr lang="en-US" dirty="0"/>
              <a:t>of Laws in the society</a:t>
            </a:r>
          </a:p>
        </p:txBody>
      </p:sp>
      <p:sp>
        <p:nvSpPr>
          <p:cNvPr id="3" name="Content Placeholder 2"/>
          <p:cNvSpPr>
            <a:spLocks noGrp="1"/>
          </p:cNvSpPr>
          <p:nvPr>
            <p:ph idx="1"/>
          </p:nvPr>
        </p:nvSpPr>
        <p:spPr/>
        <p:txBody>
          <a:bodyPr>
            <a:normAutofit lnSpcReduction="10000"/>
          </a:bodyPr>
          <a:lstStyle/>
          <a:p>
            <a:pPr>
              <a:lnSpc>
                <a:spcPct val="170000"/>
              </a:lnSpc>
              <a:buFont typeface="Arial" charset="0"/>
              <a:buChar char="•"/>
            </a:pPr>
            <a:r>
              <a:rPr lang="en-US" sz="2800" b="1" dirty="0">
                <a:solidFill>
                  <a:schemeClr val="tx2">
                    <a:lumMod val="50000"/>
                  </a:schemeClr>
                </a:solidFill>
                <a:latin typeface="Times New Roman" charset="0"/>
                <a:ea typeface="Times New Roman" charset="0"/>
                <a:cs typeface="Times New Roman" charset="0"/>
              </a:rPr>
              <a:t>The laws of the land are there to protect not only us but our property too. </a:t>
            </a:r>
          </a:p>
          <a:p>
            <a:pPr>
              <a:lnSpc>
                <a:spcPct val="170000"/>
              </a:lnSpc>
              <a:buFont typeface="Arial" charset="0"/>
              <a:buChar char="•"/>
            </a:pPr>
            <a:r>
              <a:rPr lang="en-US" sz="2800" b="1" dirty="0">
                <a:solidFill>
                  <a:schemeClr val="tx2">
                    <a:lumMod val="50000"/>
                  </a:schemeClr>
                </a:solidFill>
                <a:latin typeface="Times New Roman" charset="0"/>
                <a:ea typeface="Times New Roman" charset="0"/>
                <a:cs typeface="Times New Roman" charset="0"/>
              </a:rPr>
              <a:t>Respecting human rights promotes the common good within people</a:t>
            </a:r>
          </a:p>
          <a:p>
            <a:pPr>
              <a:lnSpc>
                <a:spcPct val="170000"/>
              </a:lnSpc>
              <a:buFont typeface="Arial" charset="0"/>
              <a:buChar char="•"/>
            </a:pPr>
            <a:r>
              <a:rPr lang="en-US" sz="2800" b="1" dirty="0">
                <a:solidFill>
                  <a:schemeClr val="tx2">
                    <a:lumMod val="50000"/>
                  </a:schemeClr>
                </a:solidFill>
                <a:latin typeface="Times New Roman" charset="0"/>
                <a:ea typeface="Times New Roman" charset="0"/>
                <a:cs typeface="Times New Roman" charset="0"/>
              </a:rPr>
              <a:t>Protection against violence </a:t>
            </a:r>
          </a:p>
          <a:p>
            <a:pPr marL="0" indent="0">
              <a:buNone/>
            </a:pPr>
            <a:endParaRPr lang="en-US" dirty="0">
              <a:latin typeface="Times New Roman" charset="0"/>
              <a:ea typeface="Times New Roman" charset="0"/>
              <a:cs typeface="Times New Roman" charset="0"/>
            </a:endParaRPr>
          </a:p>
          <a:p>
            <a:endParaRPr lang="en-US" dirty="0"/>
          </a:p>
        </p:txBody>
      </p:sp>
    </p:spTree>
    <p:extLst>
      <p:ext uri="{BB962C8B-B14F-4D97-AF65-F5344CB8AC3E}">
        <p14:creationId xmlns:p14="http://schemas.microsoft.com/office/powerpoint/2010/main" val="7530810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a:t>
            </a:r>
            <a:r>
              <a:rPr lang="en-US" dirty="0"/>
              <a:t>of Laws in the society</a:t>
            </a:r>
          </a:p>
        </p:txBody>
      </p:sp>
      <p:sp>
        <p:nvSpPr>
          <p:cNvPr id="3" name="Content Placeholder 2"/>
          <p:cNvSpPr>
            <a:spLocks noGrp="1"/>
          </p:cNvSpPr>
          <p:nvPr>
            <p:ph idx="1"/>
          </p:nvPr>
        </p:nvSpPr>
        <p:spPr/>
        <p:txBody>
          <a:bodyPr/>
          <a:lstStyle/>
          <a:p>
            <a:pPr>
              <a:lnSpc>
                <a:spcPct val="170000"/>
              </a:lnSpc>
              <a:buFont typeface="Arial" charset="0"/>
              <a:buChar char="•"/>
            </a:pPr>
            <a:r>
              <a:rPr lang="en-US" sz="2800" b="1" dirty="0">
                <a:solidFill>
                  <a:schemeClr val="tx2">
                    <a:lumMod val="50000"/>
                  </a:schemeClr>
                </a:solidFill>
                <a:latin typeface="Times New Roman" charset="0"/>
                <a:ea typeface="Times New Roman" charset="0"/>
                <a:cs typeface="Times New Roman" charset="0"/>
              </a:rPr>
              <a:t>Promotes  fairness and equality in the society.</a:t>
            </a:r>
          </a:p>
          <a:p>
            <a:pPr>
              <a:lnSpc>
                <a:spcPct val="170000"/>
              </a:lnSpc>
              <a:buFont typeface="Arial" charset="0"/>
              <a:buChar char="•"/>
            </a:pPr>
            <a:r>
              <a:rPr lang="en-US" sz="2800" b="1" dirty="0">
                <a:solidFill>
                  <a:schemeClr val="tx2">
                    <a:lumMod val="50000"/>
                  </a:schemeClr>
                </a:solidFill>
                <a:latin typeface="Times New Roman" charset="0"/>
                <a:ea typeface="Times New Roman" charset="0"/>
                <a:cs typeface="Times New Roman" charset="0"/>
              </a:rPr>
              <a:t>The law can give protection to the victims and will punish those who have done unlawful actions</a:t>
            </a:r>
          </a:p>
          <a:p>
            <a:endParaRPr lang="en-US" dirty="0">
              <a:latin typeface="Times New Roman" charset="0"/>
              <a:ea typeface="Times New Roman" charset="0"/>
              <a:cs typeface="Times New Roman" charset="0"/>
            </a:endParaRPr>
          </a:p>
          <a:p>
            <a:endParaRPr lang="en-US" dirty="0"/>
          </a:p>
        </p:txBody>
      </p:sp>
    </p:spTree>
    <p:extLst>
      <p:ext uri="{BB962C8B-B14F-4D97-AF65-F5344CB8AC3E}">
        <p14:creationId xmlns:p14="http://schemas.microsoft.com/office/powerpoint/2010/main" val="34361730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46410" y="1349297"/>
            <a:ext cx="9790770" cy="3635297"/>
          </a:xfrm>
        </p:spPr>
        <p:txBody>
          <a:bodyPr>
            <a:normAutofit/>
          </a:bodyPr>
          <a:lstStyle/>
          <a:p>
            <a:pPr lvl="0" algn="ctr"/>
            <a:r>
              <a:rPr lang="en-US" b="1" dirty="0" smtClean="0">
                <a:solidFill>
                  <a:schemeClr val="tx2">
                    <a:lumMod val="50000"/>
                  </a:schemeClr>
                </a:solidFill>
              </a:rPr>
              <a:t/>
            </a:r>
            <a:br>
              <a:rPr lang="en-US" b="1" dirty="0" smtClean="0">
                <a:solidFill>
                  <a:schemeClr val="tx2">
                    <a:lumMod val="50000"/>
                  </a:schemeClr>
                </a:solidFill>
              </a:rPr>
            </a:br>
            <a:r>
              <a:rPr lang="en-US" b="1" dirty="0" smtClean="0">
                <a:solidFill>
                  <a:schemeClr val="tx2">
                    <a:lumMod val="50000"/>
                  </a:schemeClr>
                </a:solidFill>
              </a:rPr>
              <a:t>Computers </a:t>
            </a:r>
            <a:r>
              <a:rPr lang="en-US" b="1" dirty="0">
                <a:solidFill>
                  <a:schemeClr val="tx2">
                    <a:lumMod val="50000"/>
                  </a:schemeClr>
                </a:solidFill>
              </a:rPr>
              <a:t>and </a:t>
            </a:r>
            <a:r>
              <a:rPr lang="en-US" b="1" dirty="0" smtClean="0">
                <a:solidFill>
                  <a:schemeClr val="tx2">
                    <a:lumMod val="50000"/>
                  </a:schemeClr>
                </a:solidFill>
              </a:rPr>
              <a:t>laws </a:t>
            </a:r>
            <a:r>
              <a:rPr lang="en-US" b="1" dirty="0">
                <a:solidFill>
                  <a:schemeClr val="tx2">
                    <a:lumMod val="50000"/>
                  </a:schemeClr>
                </a:solidFill>
              </a:rPr>
              <a:t>(intellectual property rights, information ownership, copyright laws and patent protecting, electronic books, publications and journals) </a:t>
            </a:r>
          </a:p>
        </p:txBody>
      </p:sp>
    </p:spTree>
    <p:extLst>
      <p:ext uri="{BB962C8B-B14F-4D97-AF65-F5344CB8AC3E}">
        <p14:creationId xmlns:p14="http://schemas.microsoft.com/office/powerpoint/2010/main" val="19294001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3"/>
          <p:cNvSpPr>
            <a:spLocks noGrp="1"/>
          </p:cNvSpPr>
          <p:nvPr>
            <p:ph type="title"/>
          </p:nvPr>
        </p:nvSpPr>
        <p:spPr>
          <a:xfrm>
            <a:off x="677334" y="609600"/>
            <a:ext cx="8596668" cy="944880"/>
          </a:xfrm>
        </p:spPr>
        <p:txBody>
          <a:bodyPr/>
          <a:lstStyle/>
          <a:p>
            <a:r>
              <a:rPr lang="en-GB" dirty="0" smtClean="0">
                <a:solidFill>
                  <a:schemeClr val="tx1"/>
                </a:solidFill>
              </a:rPr>
              <a:t>Computers and law</a:t>
            </a:r>
            <a:endParaRPr lang="en-GB" dirty="0">
              <a:solidFill>
                <a:schemeClr val="tx1"/>
              </a:solidFill>
            </a:endParaRPr>
          </a:p>
        </p:txBody>
      </p:sp>
      <p:sp>
        <p:nvSpPr>
          <p:cNvPr id="1048600" name="Content Placeholder 4"/>
          <p:cNvSpPr>
            <a:spLocks noGrp="1"/>
          </p:cNvSpPr>
          <p:nvPr>
            <p:ph idx="1"/>
          </p:nvPr>
        </p:nvSpPr>
        <p:spPr>
          <a:xfrm>
            <a:off x="677334" y="1851661"/>
            <a:ext cx="8596668" cy="4189702"/>
          </a:xfrm>
        </p:spPr>
        <p:txBody>
          <a:bodyPr>
            <a:normAutofit/>
          </a:bodyPr>
          <a:lstStyle/>
          <a:p>
            <a:pPr>
              <a:buFont typeface="Arial" panose="020B0604020202020204" pitchFamily="34" charset="0"/>
              <a:buChar char="•"/>
            </a:pPr>
            <a:r>
              <a:rPr lang="en-GB" sz="2800" b="1" dirty="0" smtClean="0"/>
              <a:t>Intellectual property rights</a:t>
            </a:r>
          </a:p>
          <a:p>
            <a:pPr marL="0" indent="0">
              <a:buNone/>
            </a:pPr>
            <a:r>
              <a:rPr lang="en-GB" sz="2800" dirty="0" smtClean="0"/>
              <a:t>These are rights that are created to protect the inventions of inventors</a:t>
            </a:r>
          </a:p>
          <a:p>
            <a:pPr>
              <a:buFont typeface="Arial" panose="020B0604020202020204" pitchFamily="34" charset="0"/>
              <a:buChar char="•"/>
            </a:pPr>
            <a:r>
              <a:rPr lang="en-GB" sz="2800" b="1" dirty="0" smtClean="0"/>
              <a:t>Information ownership</a:t>
            </a:r>
          </a:p>
          <a:p>
            <a:pPr marL="0" indent="0">
              <a:buNone/>
            </a:pPr>
            <a:r>
              <a:rPr lang="en-GB" sz="2800" dirty="0" smtClean="0"/>
              <a:t>This deals with the origin of the information</a:t>
            </a:r>
          </a:p>
          <a:p>
            <a:pPr>
              <a:buFont typeface="Arial" panose="020B0604020202020204" pitchFamily="34" charset="0"/>
              <a:buChar char="•"/>
            </a:pPr>
            <a:r>
              <a:rPr lang="en-GB" sz="2800" b="1" dirty="0" smtClean="0"/>
              <a:t>Copyright laws</a:t>
            </a:r>
          </a:p>
          <a:p>
            <a:pPr marL="0" indent="0">
              <a:buNone/>
            </a:pPr>
            <a:r>
              <a:rPr lang="en-GB" sz="2800" dirty="0" smtClean="0"/>
              <a:t>To have a copyright is to have an exclusive right to reproduce and distribute your own work.</a:t>
            </a:r>
            <a:endParaRPr lang="en-GB" sz="2800" dirty="0"/>
          </a:p>
        </p:txBody>
      </p:sp>
    </p:spTree>
    <p:extLst>
      <p:ext uri="{BB962C8B-B14F-4D97-AF65-F5344CB8AC3E}">
        <p14:creationId xmlns:p14="http://schemas.microsoft.com/office/powerpoint/2010/main" val="6528258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Intellectual </a:t>
            </a:r>
            <a:r>
              <a:rPr lang="en-US" dirty="0" smtClean="0"/>
              <a:t>property laws</a:t>
            </a:r>
            <a:endParaRPr lang="en-US" dirty="0"/>
          </a:p>
        </p:txBody>
      </p:sp>
      <p:sp>
        <p:nvSpPr>
          <p:cNvPr id="3" name="Content Placeholder 2"/>
          <p:cNvSpPr>
            <a:spLocks noGrp="1"/>
          </p:cNvSpPr>
          <p:nvPr>
            <p:ph idx="1"/>
          </p:nvPr>
        </p:nvSpPr>
        <p:spPr/>
        <p:txBody>
          <a:bodyPr>
            <a:normAutofit/>
          </a:bodyPr>
          <a:lstStyle/>
          <a:p>
            <a:r>
              <a:rPr lang="en-US" sz="2800" dirty="0"/>
              <a:t>Intellectual property refers to creations of the mind: inventions; </a:t>
            </a:r>
            <a:r>
              <a:rPr lang="en-US" sz="2800" b="1" dirty="0"/>
              <a:t>literary</a:t>
            </a:r>
            <a:r>
              <a:rPr lang="en-US" sz="2800" dirty="0"/>
              <a:t> and artistic works; and symbols, names and images used in commerce. Intellectual property is divided into two categories: Industrial Property includes </a:t>
            </a:r>
            <a:r>
              <a:rPr lang="en-US" sz="2800" b="1" dirty="0"/>
              <a:t>patents</a:t>
            </a:r>
            <a:r>
              <a:rPr lang="en-US" sz="2800" dirty="0"/>
              <a:t> for inventions, trademarks, industrial designs and geographical indications.</a:t>
            </a:r>
          </a:p>
        </p:txBody>
      </p:sp>
    </p:spTree>
    <p:extLst>
      <p:ext uri="{BB962C8B-B14F-4D97-AF65-F5344CB8AC3E}">
        <p14:creationId xmlns:p14="http://schemas.microsoft.com/office/powerpoint/2010/main" val="39863430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677334" y="609600"/>
            <a:ext cx="8596668" cy="899160"/>
          </a:xfrm>
        </p:spPr>
        <p:txBody>
          <a:bodyPr/>
          <a:lstStyle/>
          <a:p>
            <a:pPr>
              <a:buFont typeface="Arial" panose="020B0604020202020204" pitchFamily="34" charset="0"/>
              <a:buChar char="•"/>
            </a:pPr>
            <a:r>
              <a:rPr lang="en-GB" b="1" dirty="0"/>
              <a:t>Patent protecting laws</a:t>
            </a:r>
            <a:endParaRPr lang="en-GB" dirty="0"/>
          </a:p>
        </p:txBody>
      </p:sp>
      <p:sp>
        <p:nvSpPr>
          <p:cNvPr id="1048602" name="Content Placeholder 2"/>
          <p:cNvSpPr>
            <a:spLocks noGrp="1"/>
          </p:cNvSpPr>
          <p:nvPr>
            <p:ph idx="1"/>
          </p:nvPr>
        </p:nvSpPr>
        <p:spPr>
          <a:xfrm>
            <a:off x="591015" y="1739590"/>
            <a:ext cx="8682987" cy="4432609"/>
          </a:xfrm>
        </p:spPr>
        <p:txBody>
          <a:bodyPr>
            <a:normAutofit fontScale="96429"/>
          </a:bodyPr>
          <a:lstStyle/>
          <a:p>
            <a:pPr>
              <a:buFont typeface="Arial" panose="020B0604020202020204" pitchFamily="34" charset="0"/>
              <a:buChar char="•"/>
            </a:pPr>
            <a:r>
              <a:rPr lang="en-GB" sz="2800" b="1" dirty="0"/>
              <a:t>Patent </a:t>
            </a:r>
            <a:r>
              <a:rPr lang="en-GB" sz="2800" b="1" dirty="0" smtClean="0"/>
              <a:t>protecting laws</a:t>
            </a:r>
            <a:endParaRPr lang="en-GB" sz="2800" dirty="0"/>
          </a:p>
          <a:p>
            <a:pPr marL="0" indent="0">
              <a:buNone/>
            </a:pPr>
            <a:r>
              <a:rPr lang="en-GB" sz="2800" dirty="0"/>
              <a:t>A patent protects inventions</a:t>
            </a:r>
            <a:r>
              <a:rPr lang="en-GB" sz="2800" dirty="0" smtClean="0"/>
              <a:t>.</a:t>
            </a:r>
          </a:p>
          <a:p>
            <a:pPr marL="0" indent="0">
              <a:buNone/>
            </a:pPr>
            <a:r>
              <a:rPr lang="en-US" sz="2900" dirty="0" smtClean="0"/>
              <a:t>Under </a:t>
            </a:r>
            <a:r>
              <a:rPr lang="en-US" sz="2900" dirty="0"/>
              <a:t>United States </a:t>
            </a:r>
            <a:r>
              <a:rPr lang="en-US" sz="2900" b="1" dirty="0"/>
              <a:t>law</a:t>
            </a:r>
            <a:r>
              <a:rPr lang="en-US" sz="2900" dirty="0"/>
              <a:t>, a </a:t>
            </a:r>
            <a:r>
              <a:rPr lang="en-US" sz="2900" b="1" dirty="0"/>
              <a:t>patent</a:t>
            </a:r>
            <a:r>
              <a:rPr lang="en-US" sz="2900" dirty="0"/>
              <a:t> is a right granted to the inventor of a (1) process, machine, article of manufacture, or composition of matter, (2) that is new, useful, and non-obvious. </a:t>
            </a:r>
            <a:r>
              <a:rPr lang="en-US" sz="3300" b="1" dirty="0">
                <a:solidFill>
                  <a:srgbClr val="FF0000"/>
                </a:solidFill>
              </a:rPr>
              <a:t>A patent is the right to exclude others from using a new technology</a:t>
            </a:r>
            <a:r>
              <a:rPr lang="en-US" sz="3300" b="1" dirty="0" smtClean="0">
                <a:solidFill>
                  <a:srgbClr val="FF0000"/>
                </a:solidFill>
              </a:rPr>
              <a:t>.</a:t>
            </a:r>
          </a:p>
          <a:p>
            <a:pPr>
              <a:buFont typeface="Arial" panose="020B0604020202020204" pitchFamily="34" charset="0"/>
              <a:buChar char="•"/>
            </a:pPr>
            <a:endParaRPr lang="en-GB" sz="2900" dirty="0"/>
          </a:p>
          <a:p>
            <a:pPr marL="0" indent="0">
              <a:buNone/>
            </a:pPr>
            <a:endParaRPr lang="en-GB" sz="2800" dirty="0"/>
          </a:p>
          <a:p>
            <a:pPr>
              <a:buFont typeface="Arial" panose="020B0604020202020204" pitchFamily="34" charset="0"/>
              <a:buChar char="•"/>
            </a:pPr>
            <a:endParaRPr lang="en-GB"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677334" y="609600"/>
            <a:ext cx="8596668" cy="853440"/>
          </a:xfrm>
        </p:spPr>
        <p:txBody>
          <a:bodyPr/>
          <a:lstStyle/>
          <a:p>
            <a:r>
              <a:rPr lang="en-GB" dirty="0" smtClean="0">
                <a:solidFill>
                  <a:schemeClr val="tx1"/>
                </a:solidFill>
              </a:rPr>
              <a:t>Computers and law cont’d</a:t>
            </a:r>
            <a:endParaRPr lang="en-GB" dirty="0">
              <a:solidFill>
                <a:schemeClr val="tx1"/>
              </a:solidFill>
            </a:endParaRPr>
          </a:p>
        </p:txBody>
      </p:sp>
      <p:sp>
        <p:nvSpPr>
          <p:cNvPr id="1048604" name="Content Placeholder 2"/>
          <p:cNvSpPr>
            <a:spLocks noGrp="1"/>
          </p:cNvSpPr>
          <p:nvPr>
            <p:ph idx="1"/>
          </p:nvPr>
        </p:nvSpPr>
        <p:spPr>
          <a:xfrm>
            <a:off x="677334" y="1965961"/>
            <a:ext cx="8596668" cy="4075402"/>
          </a:xfrm>
        </p:spPr>
        <p:txBody>
          <a:bodyPr>
            <a:normAutofit/>
          </a:bodyPr>
          <a:lstStyle/>
          <a:p>
            <a:pPr>
              <a:buFont typeface="Arial" panose="020B0604020202020204" pitchFamily="34" charset="0"/>
              <a:buChar char="•"/>
            </a:pPr>
            <a:r>
              <a:rPr lang="en-GB" sz="2800" b="1" dirty="0"/>
              <a:t>Publications</a:t>
            </a:r>
            <a:endParaRPr lang="en-GB" sz="2800" dirty="0"/>
          </a:p>
          <a:p>
            <a:pPr marL="0" indent="0">
              <a:buNone/>
            </a:pPr>
            <a:r>
              <a:rPr lang="en-GB" sz="2800" dirty="0"/>
              <a:t>Publications are </a:t>
            </a:r>
            <a:r>
              <a:rPr lang="en-GB" sz="2800" dirty="0" smtClean="0"/>
              <a:t>records made during presentations</a:t>
            </a:r>
          </a:p>
          <a:p>
            <a:pPr>
              <a:buFont typeface="Arial" panose="020B0604020202020204" pitchFamily="34" charset="0"/>
              <a:buChar char="•"/>
            </a:pPr>
            <a:r>
              <a:rPr lang="en-GB" sz="2800" b="1" dirty="0"/>
              <a:t>Journals</a:t>
            </a:r>
            <a:endParaRPr lang="en-GB" sz="2800" dirty="0"/>
          </a:p>
          <a:p>
            <a:pPr marL="0" indent="0">
              <a:buNone/>
            </a:pPr>
            <a:r>
              <a:rPr lang="en-GB" sz="2800" dirty="0"/>
              <a:t>A journal is a scholarly publication containing articles written by researchers, professors and other experts on a particular subject.</a:t>
            </a:r>
          </a:p>
          <a:p>
            <a:pPr>
              <a:buFont typeface="Arial" panose="020B0604020202020204" pitchFamily="34" charset="0"/>
              <a:buChar char="•"/>
            </a:pPr>
            <a:endParaRPr lang="en-GB" sz="2800" dirty="0"/>
          </a:p>
          <a:p>
            <a:pPr>
              <a:buFont typeface="Arial" panose="020B0604020202020204" pitchFamily="34" charset="0"/>
              <a:buChar char="•"/>
            </a:pPr>
            <a:endParaRPr lang="en-GB"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677334" y="609600"/>
            <a:ext cx="8596668" cy="876300"/>
          </a:xfrm>
        </p:spPr>
        <p:txBody>
          <a:bodyPr/>
          <a:lstStyle/>
          <a:p>
            <a:r>
              <a:rPr lang="en-GB" dirty="0" smtClean="0">
                <a:solidFill>
                  <a:schemeClr val="tx1"/>
                </a:solidFill>
              </a:rPr>
              <a:t>Computer abuse</a:t>
            </a:r>
            <a:endParaRPr lang="en-GB" dirty="0">
              <a:solidFill>
                <a:schemeClr val="tx1"/>
              </a:solidFill>
            </a:endParaRPr>
          </a:p>
        </p:txBody>
      </p:sp>
      <p:sp>
        <p:nvSpPr>
          <p:cNvPr id="1048606" name="Content Placeholder 2"/>
          <p:cNvSpPr>
            <a:spLocks noGrp="1"/>
          </p:cNvSpPr>
          <p:nvPr>
            <p:ph idx="1"/>
          </p:nvPr>
        </p:nvSpPr>
        <p:spPr>
          <a:xfrm>
            <a:off x="677334" y="1851661"/>
            <a:ext cx="8596668" cy="4189702"/>
          </a:xfrm>
        </p:spPr>
        <p:txBody>
          <a:bodyPr>
            <a:normAutofit/>
          </a:bodyPr>
          <a:lstStyle/>
          <a:p>
            <a:pPr marL="0" indent="0">
              <a:buNone/>
            </a:pPr>
            <a:r>
              <a:rPr lang="en-GB" sz="2800" dirty="0" smtClean="0">
                <a:solidFill>
                  <a:schemeClr val="tx1"/>
                </a:solidFill>
              </a:rPr>
              <a:t>Computer abuse </a:t>
            </a:r>
            <a:r>
              <a:rPr lang="en-GB" sz="2800" dirty="0"/>
              <a:t>is the act of using computers to do something improper or illegal</a:t>
            </a:r>
            <a:r>
              <a:rPr lang="en-GB" sz="2800" dirty="0" smtClean="0"/>
              <a:t>.</a:t>
            </a:r>
          </a:p>
          <a:p>
            <a:pPr marL="0" indent="0">
              <a:buNone/>
            </a:pPr>
            <a:r>
              <a:rPr lang="en-GB" sz="2800" dirty="0"/>
              <a:t>The various forms of computer abuse include</a:t>
            </a:r>
            <a:r>
              <a:rPr lang="en-GB" sz="2800" dirty="0" smtClean="0"/>
              <a:t>; exposing private information, edit somebody else’ website, infecting computers with worms and illegally share copyrighted items.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Electronic books</a:t>
            </a:r>
            <a:r>
              <a:rPr lang="en-GB" dirty="0"/>
              <a:t/>
            </a:r>
            <a:br>
              <a:rPr lang="en-GB" dirty="0"/>
            </a:br>
            <a:endParaRPr lang="en-US" dirty="0"/>
          </a:p>
        </p:txBody>
      </p:sp>
      <p:sp>
        <p:nvSpPr>
          <p:cNvPr id="3" name="Content Placeholder 2"/>
          <p:cNvSpPr>
            <a:spLocks noGrp="1"/>
          </p:cNvSpPr>
          <p:nvPr>
            <p:ph idx="1"/>
          </p:nvPr>
        </p:nvSpPr>
        <p:spPr/>
        <p:txBody>
          <a:bodyPr>
            <a:normAutofit/>
          </a:bodyPr>
          <a:lstStyle/>
          <a:p>
            <a:pPr marL="0" indent="0">
              <a:buNone/>
            </a:pPr>
            <a:r>
              <a:rPr lang="en-GB" sz="3200" dirty="0" smtClean="0"/>
              <a:t>An </a:t>
            </a:r>
            <a:r>
              <a:rPr lang="en-GB" sz="3200" dirty="0"/>
              <a:t>electronic book is a book publication made available in digital form, consisting of text, images or both readable on the flat panel display of computers or other electronic devices.</a:t>
            </a:r>
          </a:p>
        </p:txBody>
      </p:sp>
    </p:spTree>
    <p:extLst>
      <p:ext uri="{BB962C8B-B14F-4D97-AF65-F5344CB8AC3E}">
        <p14:creationId xmlns:p14="http://schemas.microsoft.com/office/powerpoint/2010/main" val="1631742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1444" y="724829"/>
            <a:ext cx="8872558" cy="5316533"/>
          </a:xfrm>
        </p:spPr>
        <p:txBody>
          <a:bodyPr>
            <a:noAutofit/>
          </a:bodyPr>
          <a:lstStyle/>
          <a:p>
            <a:pPr marL="457200" lvl="0" indent="-457200">
              <a:buFont typeface="+mj-lt"/>
              <a:buAutoNum type="alphaLcParenR"/>
            </a:pPr>
            <a:r>
              <a:rPr lang="en-US" sz="4000" b="1" dirty="0">
                <a:latin typeface="Times New Roman" charset="0"/>
                <a:ea typeface="Times New Roman" charset="0"/>
                <a:cs typeface="Times New Roman" charset="0"/>
              </a:rPr>
              <a:t>Differentiate between the following			</a:t>
            </a:r>
            <a:endParaRPr lang="en-US" sz="4000" b="1" dirty="0" smtClean="0">
              <a:latin typeface="Times New Roman" charset="0"/>
              <a:ea typeface="Times New Roman" charset="0"/>
              <a:cs typeface="Times New Roman" charset="0"/>
            </a:endParaRPr>
          </a:p>
          <a:p>
            <a:pPr marL="873443" lvl="1" indent="-571500">
              <a:buFont typeface="+mj-lt"/>
              <a:buAutoNum type="romanLcPeriod"/>
            </a:pPr>
            <a:r>
              <a:rPr lang="en-US" sz="4000" b="1" dirty="0" smtClean="0">
                <a:latin typeface="Times New Roman" charset="0"/>
                <a:ea typeface="Times New Roman" charset="0"/>
                <a:cs typeface="Times New Roman" charset="0"/>
              </a:rPr>
              <a:t>Morality and Law</a:t>
            </a:r>
          </a:p>
          <a:p>
            <a:pPr marL="873443" lvl="1" indent="-571500">
              <a:buFont typeface="+mj-lt"/>
              <a:buAutoNum type="romanLcPeriod"/>
            </a:pPr>
            <a:r>
              <a:rPr lang="en-US" sz="4000" b="1" dirty="0" smtClean="0">
                <a:latin typeface="Times New Roman" charset="0"/>
                <a:ea typeface="Times New Roman" charset="0"/>
                <a:cs typeface="Times New Roman" charset="0"/>
              </a:rPr>
              <a:t>Civil </a:t>
            </a:r>
            <a:r>
              <a:rPr lang="en-US" sz="4000" b="1" dirty="0">
                <a:latin typeface="Times New Roman" charset="0"/>
                <a:ea typeface="Times New Roman" charset="0"/>
                <a:cs typeface="Times New Roman" charset="0"/>
              </a:rPr>
              <a:t>case and </a:t>
            </a:r>
            <a:r>
              <a:rPr lang="en-US" sz="4000" b="1" dirty="0" smtClean="0">
                <a:latin typeface="Times New Roman" charset="0"/>
                <a:ea typeface="Times New Roman" charset="0"/>
                <a:cs typeface="Times New Roman" charset="0"/>
              </a:rPr>
              <a:t>Criminal </a:t>
            </a:r>
            <a:r>
              <a:rPr lang="en-US" sz="4000" b="1" dirty="0">
                <a:latin typeface="Times New Roman" charset="0"/>
                <a:ea typeface="Times New Roman" charset="0"/>
                <a:cs typeface="Times New Roman" charset="0"/>
              </a:rPr>
              <a:t>case</a:t>
            </a:r>
          </a:p>
          <a:p>
            <a:pPr marL="873443" lvl="1" indent="-571500">
              <a:buFont typeface="+mj-lt"/>
              <a:buAutoNum type="romanLcPeriod"/>
            </a:pPr>
            <a:r>
              <a:rPr lang="en-US" sz="4000" b="1" dirty="0">
                <a:latin typeface="Times New Roman" charset="0"/>
                <a:ea typeface="Times New Roman" charset="0"/>
                <a:cs typeface="Times New Roman" charset="0"/>
              </a:rPr>
              <a:t>Conventional law and </a:t>
            </a:r>
            <a:r>
              <a:rPr lang="en-US" sz="4000" b="1" dirty="0" smtClean="0">
                <a:latin typeface="Times New Roman" charset="0"/>
                <a:ea typeface="Times New Roman" charset="0"/>
                <a:cs typeface="Times New Roman" charset="0"/>
              </a:rPr>
              <a:t>Natural law</a:t>
            </a:r>
            <a:endParaRPr lang="en-US" sz="4000" b="1" dirty="0">
              <a:latin typeface="Times New Roman" charset="0"/>
              <a:ea typeface="Times New Roman" charset="0"/>
              <a:cs typeface="Times New Roman" charset="0"/>
            </a:endParaRPr>
          </a:p>
          <a:p>
            <a:pPr marL="457200" indent="-457200">
              <a:buFont typeface="+mj-lt"/>
              <a:buAutoNum type="alphaLcParenR"/>
            </a:pPr>
            <a:r>
              <a:rPr lang="en-US" sz="4000" b="1" dirty="0">
                <a:latin typeface="Times New Roman" charset="0"/>
                <a:ea typeface="Times New Roman" charset="0"/>
                <a:cs typeface="Times New Roman" charset="0"/>
              </a:rPr>
              <a:t>Why are laws needed in any society	 </a:t>
            </a:r>
          </a:p>
        </p:txBody>
      </p:sp>
    </p:spTree>
    <p:extLst>
      <p:ext uri="{BB962C8B-B14F-4D97-AF65-F5344CB8AC3E}">
        <p14:creationId xmlns:p14="http://schemas.microsoft.com/office/powerpoint/2010/main" val="17387181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a:xfrm>
            <a:off x="677334" y="609600"/>
            <a:ext cx="8596668" cy="899160"/>
          </a:xfrm>
        </p:spPr>
        <p:txBody>
          <a:bodyPr/>
          <a:lstStyle/>
          <a:p>
            <a:r>
              <a:rPr lang="en-GB" dirty="0" smtClean="0">
                <a:solidFill>
                  <a:schemeClr val="tx1"/>
                </a:solidFill>
              </a:rPr>
              <a:t>Laws pertaining to computer abuse</a:t>
            </a:r>
            <a:endParaRPr lang="en-GB" dirty="0">
              <a:solidFill>
                <a:schemeClr val="tx1"/>
              </a:solidFill>
            </a:endParaRPr>
          </a:p>
        </p:txBody>
      </p:sp>
      <p:sp>
        <p:nvSpPr>
          <p:cNvPr id="1048608" name="Content Placeholder 2"/>
          <p:cNvSpPr>
            <a:spLocks noGrp="1"/>
          </p:cNvSpPr>
          <p:nvPr>
            <p:ph idx="1"/>
          </p:nvPr>
        </p:nvSpPr>
        <p:spPr>
          <a:xfrm>
            <a:off x="677334" y="1737360"/>
            <a:ext cx="8596668" cy="4549139"/>
          </a:xfrm>
        </p:spPr>
        <p:txBody>
          <a:bodyPr>
            <a:normAutofit/>
          </a:bodyPr>
          <a:lstStyle/>
          <a:p>
            <a:pPr>
              <a:buFont typeface="Arial" panose="020B0604020202020204" pitchFamily="34" charset="0"/>
              <a:buChar char="•"/>
            </a:pPr>
            <a:r>
              <a:rPr lang="en-GB" sz="2800" dirty="0"/>
              <a:t>The Computer Fraud and Abuse Act of 1984 (CFAA)</a:t>
            </a:r>
          </a:p>
          <a:p>
            <a:pPr marL="0" indent="0">
              <a:buNone/>
            </a:pPr>
            <a:r>
              <a:rPr lang="en-GB" sz="2800" dirty="0"/>
              <a:t>The </a:t>
            </a:r>
            <a:r>
              <a:rPr lang="en-GB" sz="2800" dirty="0" smtClean="0"/>
              <a:t>CFAA is an act that </a:t>
            </a:r>
            <a:r>
              <a:rPr lang="en-GB" sz="2800" dirty="0"/>
              <a:t>has been used to prosecute both high and low-level hackers for both criminal and civil matters</a:t>
            </a:r>
            <a:r>
              <a:rPr lang="en-GB" sz="2800" dirty="0" smtClean="0"/>
              <a:t>.</a:t>
            </a:r>
          </a:p>
          <a:p>
            <a:pPr>
              <a:buFont typeface="Arial" panose="020B0604020202020204" pitchFamily="34" charset="0"/>
              <a:buChar char="•"/>
            </a:pPr>
            <a:r>
              <a:rPr lang="en-GB" sz="2800" b="1" dirty="0">
                <a:solidFill>
                  <a:schemeClr val="tx1"/>
                </a:solidFill>
              </a:rPr>
              <a:t>Aaron’s Law</a:t>
            </a:r>
          </a:p>
          <a:p>
            <a:pPr marL="0" indent="0">
              <a:buNone/>
            </a:pPr>
            <a:r>
              <a:rPr lang="en-GB" sz="2800" dirty="0"/>
              <a:t>This bill was introduced in 2013 to reform the Computer Fraud and Abuse Act of 1986. </a:t>
            </a:r>
          </a:p>
          <a:p>
            <a:pPr>
              <a:buFont typeface="Arial" panose="020B0604020202020204" pitchFamily="34" charset="0"/>
              <a:buChar char="•"/>
            </a:pPr>
            <a:endParaRPr lang="en-GB" sz="2800" dirty="0"/>
          </a:p>
          <a:p>
            <a:pPr marL="0" indent="0">
              <a:buNone/>
            </a:pPr>
            <a:endParaRPr lang="en-GB"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85385"/>
          </a:xfrm>
        </p:spPr>
        <p:txBody>
          <a:bodyPr>
            <a:normAutofit fontScale="90000"/>
          </a:bodyPr>
          <a:lstStyle/>
          <a:p>
            <a:r>
              <a:rPr lang="en-US" dirty="0" smtClean="0"/>
              <a:t/>
            </a:r>
            <a:br>
              <a:rPr lang="en-US" dirty="0" smtClean="0"/>
            </a:br>
            <a:r>
              <a:rPr lang="en-US" dirty="0" smtClean="0"/>
              <a:t>Computer </a:t>
            </a:r>
            <a:r>
              <a:rPr lang="en-US" dirty="0"/>
              <a:t>crime laws</a:t>
            </a:r>
          </a:p>
        </p:txBody>
      </p:sp>
      <p:sp>
        <p:nvSpPr>
          <p:cNvPr id="3" name="Content Placeholder 2"/>
          <p:cNvSpPr>
            <a:spLocks noGrp="1"/>
          </p:cNvSpPr>
          <p:nvPr>
            <p:ph idx="1"/>
          </p:nvPr>
        </p:nvSpPr>
        <p:spPr>
          <a:xfrm>
            <a:off x="677334" y="2029523"/>
            <a:ext cx="9158042" cy="4011840"/>
          </a:xfrm>
        </p:spPr>
        <p:txBody>
          <a:bodyPr>
            <a:normAutofit/>
          </a:bodyPr>
          <a:lstStyle/>
          <a:p>
            <a:r>
              <a:rPr lang="en-US" sz="3200" b="1" u="sng" dirty="0">
                <a:solidFill>
                  <a:srgbClr val="FF0000"/>
                </a:solidFill>
              </a:rPr>
              <a:t>Computer crime laws prohibit use of computer hardware, files, and online communication to commit illegal activity, such as the theft of information or money via the Internet</a:t>
            </a:r>
            <a:r>
              <a:rPr lang="en-US" sz="2800" b="1" dirty="0">
                <a:solidFill>
                  <a:schemeClr val="tx1"/>
                </a:solidFill>
              </a:rPr>
              <a:t>. Choose a state from the map or the list below for state-specific computer crime laws, including classification of criminal activity and intent requirements.</a:t>
            </a:r>
          </a:p>
        </p:txBody>
      </p:sp>
    </p:spTree>
    <p:extLst>
      <p:ext uri="{BB962C8B-B14F-4D97-AF65-F5344CB8AC3E}">
        <p14:creationId xmlns:p14="http://schemas.microsoft.com/office/powerpoint/2010/main" val="4258029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1015" y="1616927"/>
            <a:ext cx="8682987" cy="4424435"/>
          </a:xfrm>
        </p:spPr>
        <p:txBody>
          <a:bodyPr/>
          <a:lstStyle/>
          <a:p>
            <a:r>
              <a:rPr lang="en-US" sz="2800" b="1" dirty="0" smtClean="0">
                <a:latin typeface="Times New Roman" charset="0"/>
                <a:ea typeface="Times New Roman" charset="0"/>
                <a:cs typeface="Times New Roman" charset="0"/>
              </a:rPr>
              <a:t>Morality</a:t>
            </a:r>
            <a:r>
              <a:rPr lang="en-US" sz="2800" dirty="0" smtClean="0">
                <a:latin typeface="Times New Roman" charset="0"/>
                <a:ea typeface="Times New Roman" charset="0"/>
                <a:cs typeface="Times New Roman" charset="0"/>
              </a:rPr>
              <a:t>: This </a:t>
            </a:r>
            <a:r>
              <a:rPr lang="en-US" sz="2800" dirty="0">
                <a:latin typeface="Times New Roman" charset="0"/>
                <a:ea typeface="Times New Roman" charset="0"/>
                <a:cs typeface="Times New Roman" charset="0"/>
              </a:rPr>
              <a:t>is the human attempt to </a:t>
            </a:r>
            <a:r>
              <a:rPr lang="en-US" sz="2800" b="1" dirty="0">
                <a:solidFill>
                  <a:srgbClr val="FF0000"/>
                </a:solidFill>
                <a:latin typeface="Times New Roman" charset="0"/>
                <a:ea typeface="Times New Roman" charset="0"/>
                <a:cs typeface="Times New Roman" charset="0"/>
              </a:rPr>
              <a:t>define what is right and wrong about our actions and thoughts, and what is good and bad about our being who we are. </a:t>
            </a:r>
          </a:p>
          <a:p>
            <a:r>
              <a:rPr lang="en-US" sz="2800" dirty="0">
                <a:latin typeface="Times New Roman" charset="0"/>
                <a:ea typeface="Times New Roman" charset="0"/>
                <a:cs typeface="Times New Roman" charset="0"/>
              </a:rPr>
              <a:t>But that's not really all that simple, is it? Philosophers have been attempting to provide answers to this question for thousands of years! Perhaps if we stand upon their shoulders and look at this question we can find some answers that will be meaningful for us.</a:t>
            </a:r>
          </a:p>
          <a:p>
            <a:endParaRPr lang="en-US" dirty="0">
              <a:latin typeface="Times New Roman" charset="0"/>
              <a:ea typeface="Times New Roman" charset="0"/>
              <a:cs typeface="Times New Roman" charset="0"/>
            </a:endParaRPr>
          </a:p>
          <a:p>
            <a:pPr marL="0" indent="0">
              <a:buNone/>
            </a:pPr>
            <a:endParaRPr lang="en-US" dirty="0">
              <a:latin typeface="Times New Roman" charset="0"/>
              <a:ea typeface="Times New Roman" charset="0"/>
              <a:cs typeface="Times New Roman" charset="0"/>
            </a:endParaRPr>
          </a:p>
        </p:txBody>
      </p:sp>
      <p:sp>
        <p:nvSpPr>
          <p:cNvPr id="3" name="Title 2"/>
          <p:cNvSpPr>
            <a:spLocks noGrp="1"/>
          </p:cNvSpPr>
          <p:nvPr>
            <p:ph type="title"/>
          </p:nvPr>
        </p:nvSpPr>
        <p:spPr/>
        <p:txBody>
          <a:bodyPr/>
          <a:lstStyle/>
          <a:p>
            <a:r>
              <a:rPr lang="en-US" dirty="0" smtClean="0">
                <a:latin typeface="Times New Roman" charset="0"/>
                <a:ea typeface="Times New Roman" charset="0"/>
                <a:cs typeface="Times New Roman" charset="0"/>
              </a:rPr>
              <a:t>Morality and Law</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02561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7334" y="1930401"/>
            <a:ext cx="8596668" cy="4110962"/>
          </a:xfrm>
        </p:spPr>
        <p:txBody>
          <a:bodyPr>
            <a:normAutofit/>
          </a:bodyPr>
          <a:lstStyle/>
          <a:p>
            <a:r>
              <a:rPr lang="en-US" sz="2800" b="1" dirty="0">
                <a:solidFill>
                  <a:schemeClr val="tx1"/>
                </a:solidFill>
                <a:latin typeface="Times New Roman" charset="0"/>
                <a:ea typeface="Times New Roman" charset="0"/>
                <a:cs typeface="Times New Roman" charset="0"/>
              </a:rPr>
              <a:t>Law </a:t>
            </a:r>
            <a:r>
              <a:rPr lang="en-US" sz="2800" b="1" dirty="0">
                <a:solidFill>
                  <a:srgbClr val="FF0000"/>
                </a:solidFill>
                <a:latin typeface="Times New Roman" charset="0"/>
                <a:ea typeface="Times New Roman" charset="0"/>
                <a:cs typeface="Times New Roman" charset="0"/>
              </a:rPr>
              <a:t>is a system of rules that are enforced through social institutions to govern behavior</a:t>
            </a:r>
            <a:r>
              <a:rPr lang="en-US" sz="2800" dirty="0" smtClean="0">
                <a:solidFill>
                  <a:schemeClr val="tx1"/>
                </a:solidFill>
                <a:latin typeface="Times New Roman" charset="0"/>
                <a:ea typeface="Times New Roman" charset="0"/>
                <a:cs typeface="Times New Roman" charset="0"/>
              </a:rPr>
              <a:t>.</a:t>
            </a:r>
            <a:endParaRPr lang="en-US" sz="2800" dirty="0">
              <a:solidFill>
                <a:schemeClr val="tx1"/>
              </a:solidFill>
              <a:latin typeface="Times New Roman" charset="0"/>
              <a:ea typeface="Times New Roman" charset="0"/>
              <a:cs typeface="Times New Roman" charset="0"/>
            </a:endParaRPr>
          </a:p>
          <a:p>
            <a:r>
              <a:rPr lang="en-US" sz="2800" dirty="0">
                <a:solidFill>
                  <a:schemeClr val="tx1"/>
                </a:solidFill>
                <a:latin typeface="Times New Roman" charset="0"/>
                <a:ea typeface="Times New Roman" charset="0"/>
                <a:cs typeface="Times New Roman" charset="0"/>
              </a:rPr>
              <a:t>Laws can be made by a collective legislature or by a single legislator, resulting in statutes, by the executive through decrees and regulations, or by judges through binding precedent, normally in common law jurisdictions. </a:t>
            </a:r>
          </a:p>
          <a:p>
            <a:pPr marL="0" indent="0">
              <a:buNone/>
            </a:pPr>
            <a:endParaRPr lang="en-US" sz="2800" dirty="0">
              <a:solidFill>
                <a:schemeClr val="tx1"/>
              </a:solidFill>
              <a:latin typeface="Times New Roman" charset="0"/>
              <a:ea typeface="Times New Roman" charset="0"/>
              <a:cs typeface="Times New Roman" charset="0"/>
            </a:endParaRPr>
          </a:p>
        </p:txBody>
      </p:sp>
      <p:sp>
        <p:nvSpPr>
          <p:cNvPr id="3" name="Title 2"/>
          <p:cNvSpPr>
            <a:spLocks noGrp="1"/>
          </p:cNvSpPr>
          <p:nvPr>
            <p:ph type="title"/>
          </p:nvPr>
        </p:nvSpPr>
        <p:spPr/>
        <p:txBody>
          <a:bodyPr/>
          <a:lstStyle/>
          <a:p>
            <a:r>
              <a:rPr lang="en-US" dirty="0">
                <a:latin typeface="Times New Roman" charset="0"/>
                <a:ea typeface="Times New Roman" charset="0"/>
                <a:cs typeface="Times New Roman" charset="0"/>
              </a:rPr>
              <a:t>Morality and Law</a:t>
            </a:r>
            <a:endParaRPr lang="en-US" dirty="0"/>
          </a:p>
        </p:txBody>
      </p:sp>
    </p:spTree>
    <p:extLst>
      <p:ext uri="{BB962C8B-B14F-4D97-AF65-F5344CB8AC3E}">
        <p14:creationId xmlns:p14="http://schemas.microsoft.com/office/powerpoint/2010/main" val="1565232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1805" y="1784195"/>
            <a:ext cx="8772197" cy="4257167"/>
          </a:xfrm>
        </p:spPr>
        <p:txBody>
          <a:bodyPr/>
          <a:lstStyle/>
          <a:p>
            <a:r>
              <a:rPr lang="en-US" sz="2800" b="1" dirty="0" smtClean="0">
                <a:solidFill>
                  <a:schemeClr val="tx1"/>
                </a:solidFill>
                <a:latin typeface="Times New Roman" charset="0"/>
                <a:ea typeface="Times New Roman" charset="0"/>
                <a:cs typeface="Times New Roman" charset="0"/>
              </a:rPr>
              <a:t>Civil </a:t>
            </a:r>
            <a:r>
              <a:rPr lang="en-US" sz="2800" b="1" dirty="0">
                <a:solidFill>
                  <a:schemeClr val="tx1"/>
                </a:solidFill>
                <a:latin typeface="Times New Roman" charset="0"/>
                <a:ea typeface="Times New Roman" charset="0"/>
                <a:cs typeface="Times New Roman" charset="0"/>
              </a:rPr>
              <a:t>case </a:t>
            </a:r>
            <a:endParaRPr lang="en-US" sz="2800" b="1" dirty="0" smtClean="0">
              <a:solidFill>
                <a:schemeClr val="tx1"/>
              </a:solidFill>
              <a:latin typeface="Times New Roman" charset="0"/>
              <a:ea typeface="Times New Roman" charset="0"/>
              <a:cs typeface="Times New Roman" charset="0"/>
            </a:endParaRPr>
          </a:p>
          <a:p>
            <a:r>
              <a:rPr lang="en-US" sz="3200" dirty="0" smtClean="0"/>
              <a:t>Civil </a:t>
            </a:r>
            <a:r>
              <a:rPr lang="en-US" sz="3200" dirty="0"/>
              <a:t>cases usually involve private disputes between persons or organizations. Criminal cases involve an action that is considered to be harmful to society as a whole. Below is a comparison of the key differences between civil and criminal cases.</a:t>
            </a:r>
            <a:endParaRPr lang="en-US" sz="3200" dirty="0">
              <a:solidFill>
                <a:schemeClr val="tx1"/>
              </a:solidFill>
              <a:latin typeface="Times New Roman" charset="0"/>
              <a:ea typeface="Times New Roman" charset="0"/>
              <a:cs typeface="Times New Roman" charset="0"/>
            </a:endParaRPr>
          </a:p>
          <a:p>
            <a:pPr marL="0" indent="0">
              <a:buNone/>
            </a:pPr>
            <a:endParaRPr lang="en-US" dirty="0">
              <a:solidFill>
                <a:schemeClr val="tx1"/>
              </a:solidFill>
              <a:latin typeface="Times New Roman" charset="0"/>
              <a:ea typeface="Times New Roman" charset="0"/>
              <a:cs typeface="Times New Roman" charset="0"/>
            </a:endParaRPr>
          </a:p>
        </p:txBody>
      </p:sp>
      <p:sp>
        <p:nvSpPr>
          <p:cNvPr id="3" name="Title 2"/>
          <p:cNvSpPr>
            <a:spLocks noGrp="1"/>
          </p:cNvSpPr>
          <p:nvPr>
            <p:ph type="title"/>
          </p:nvPr>
        </p:nvSpPr>
        <p:spPr/>
        <p:txBody>
          <a:bodyPr/>
          <a:lstStyle/>
          <a:p>
            <a:r>
              <a:rPr lang="en-US" dirty="0" smtClean="0">
                <a:latin typeface="Times New Roman" charset="0"/>
                <a:ea typeface="Times New Roman" charset="0"/>
                <a:cs typeface="Times New Roman" charset="0"/>
              </a:rPr>
              <a:t>Civil case and Criminal case</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15777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civil case</a:t>
            </a:r>
          </a:p>
        </p:txBody>
      </p:sp>
      <p:sp>
        <p:nvSpPr>
          <p:cNvPr id="3" name="Content Placeholder 2"/>
          <p:cNvSpPr>
            <a:spLocks noGrp="1"/>
          </p:cNvSpPr>
          <p:nvPr>
            <p:ph idx="1"/>
          </p:nvPr>
        </p:nvSpPr>
        <p:spPr/>
        <p:txBody>
          <a:bodyPr>
            <a:normAutofit/>
          </a:bodyPr>
          <a:lstStyle/>
          <a:p>
            <a:r>
              <a:rPr lang="en-US" sz="2800" dirty="0"/>
              <a:t>A </a:t>
            </a:r>
            <a:r>
              <a:rPr lang="en-US" sz="2800" dirty="0" smtClean="0"/>
              <a:t>begins </a:t>
            </a:r>
            <a:r>
              <a:rPr lang="en-US" sz="2800" dirty="0"/>
              <a:t>when a person or entity (such as a corporation or the government), called the plaintiff, claims that another person or entity (the defendant) has failed to carry out a legal duty owed to the plaintiff. Both the plaintiff and the defendant are also referred to as "parties" or "litigants.</a:t>
            </a:r>
          </a:p>
        </p:txBody>
      </p:sp>
    </p:spTree>
    <p:extLst>
      <p:ext uri="{BB962C8B-B14F-4D97-AF65-F5344CB8AC3E}">
        <p14:creationId xmlns:p14="http://schemas.microsoft.com/office/powerpoint/2010/main" val="930760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b="1" dirty="0" smtClean="0">
                <a:solidFill>
                  <a:schemeClr val="tx2">
                    <a:lumMod val="50000"/>
                  </a:schemeClr>
                </a:solidFill>
                <a:latin typeface="Times New Roman" charset="0"/>
                <a:ea typeface="Times New Roman" charset="0"/>
                <a:cs typeface="Times New Roman" charset="0"/>
              </a:rPr>
              <a:t>Criminal case </a:t>
            </a:r>
            <a:r>
              <a:rPr lang="en-US" sz="3200" b="1" dirty="0" smtClean="0">
                <a:solidFill>
                  <a:srgbClr val="FF0000"/>
                </a:solidFill>
                <a:latin typeface="Times New Roman" charset="0"/>
                <a:ea typeface="Times New Roman" charset="0"/>
                <a:cs typeface="Times New Roman" charset="0"/>
              </a:rPr>
              <a:t>is </a:t>
            </a:r>
            <a:r>
              <a:rPr lang="en-US" sz="3200" b="1" dirty="0">
                <a:solidFill>
                  <a:srgbClr val="FF0000"/>
                </a:solidFill>
                <a:latin typeface="Times New Roman" charset="0"/>
                <a:ea typeface="Times New Roman" charset="0"/>
                <a:cs typeface="Times New Roman" charset="0"/>
              </a:rPr>
              <a:t>a case between an individual and the state</a:t>
            </a:r>
          </a:p>
          <a:p>
            <a:r>
              <a:rPr lang="en-US" sz="3200" dirty="0">
                <a:solidFill>
                  <a:schemeClr val="tx2">
                    <a:lumMod val="50000"/>
                  </a:schemeClr>
                </a:solidFill>
                <a:latin typeface="Times New Roman" charset="0"/>
                <a:ea typeface="Times New Roman" charset="0"/>
                <a:cs typeface="Times New Roman" charset="0"/>
              </a:rPr>
              <a:t>The prosecutor representing the people of the state, files a criminal complaint, alleging a violation of the law, against the accused, the defendant in the case.</a:t>
            </a:r>
          </a:p>
          <a:p>
            <a:pPr marL="0" indent="0">
              <a:buNone/>
            </a:pPr>
            <a:endParaRPr lang="en-US" sz="3200" dirty="0">
              <a:solidFill>
                <a:schemeClr val="tx2">
                  <a:lumMod val="50000"/>
                </a:schemeClr>
              </a:solidFill>
              <a:latin typeface="Times New Roman" charset="0"/>
              <a:ea typeface="Times New Roman" charset="0"/>
              <a:cs typeface="Times New Roman" charset="0"/>
            </a:endParaRPr>
          </a:p>
        </p:txBody>
      </p:sp>
      <p:sp>
        <p:nvSpPr>
          <p:cNvPr id="3" name="Title 2"/>
          <p:cNvSpPr>
            <a:spLocks noGrp="1"/>
          </p:cNvSpPr>
          <p:nvPr>
            <p:ph type="title"/>
          </p:nvPr>
        </p:nvSpPr>
        <p:spPr/>
        <p:txBody>
          <a:bodyPr/>
          <a:lstStyle/>
          <a:p>
            <a:r>
              <a:rPr lang="en-US" dirty="0">
                <a:latin typeface="Times New Roman" charset="0"/>
                <a:ea typeface="Times New Roman" charset="0"/>
                <a:cs typeface="Times New Roman" charset="0"/>
              </a:rPr>
              <a:t>Civil case and Criminal case</a:t>
            </a:r>
            <a:endParaRPr lang="en-US" dirty="0"/>
          </a:p>
        </p:txBody>
      </p:sp>
    </p:spTree>
    <p:extLst>
      <p:ext uri="{BB962C8B-B14F-4D97-AF65-F5344CB8AC3E}">
        <p14:creationId xmlns:p14="http://schemas.microsoft.com/office/powerpoint/2010/main" val="38111089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6340" y="1427357"/>
            <a:ext cx="8437661" cy="4614006"/>
          </a:xfrm>
        </p:spPr>
        <p:txBody>
          <a:bodyPr>
            <a:normAutofit/>
          </a:bodyPr>
          <a:lstStyle/>
          <a:p>
            <a:pPr>
              <a:lnSpc>
                <a:spcPct val="200000"/>
              </a:lnSpc>
            </a:pPr>
            <a:r>
              <a:rPr lang="en-US" sz="2000" dirty="0" smtClean="0">
                <a:solidFill>
                  <a:srgbClr val="FF0000"/>
                </a:solidFill>
                <a:latin typeface="Times New Roman" charset="0"/>
                <a:ea typeface="Times New Roman" charset="0"/>
                <a:cs typeface="Times New Roman" charset="0"/>
              </a:rPr>
              <a:t>Conventional law are </a:t>
            </a:r>
            <a:r>
              <a:rPr lang="en-US" sz="2000" dirty="0">
                <a:solidFill>
                  <a:srgbClr val="FF0000"/>
                </a:solidFill>
                <a:latin typeface="Times New Roman" charset="0"/>
                <a:ea typeface="Times New Roman" charset="0"/>
                <a:cs typeface="Times New Roman" charset="0"/>
              </a:rPr>
              <a:t>rules decided between persons, </a:t>
            </a:r>
            <a:r>
              <a:rPr lang="en-US" sz="2000" dirty="0" smtClean="0">
                <a:solidFill>
                  <a:srgbClr val="FF0000"/>
                </a:solidFill>
                <a:latin typeface="Times New Roman" charset="0"/>
                <a:ea typeface="Times New Roman" charset="0"/>
                <a:cs typeface="Times New Roman" charset="0"/>
              </a:rPr>
              <a:t>countries, organizations</a:t>
            </a:r>
            <a:r>
              <a:rPr lang="en-US" sz="2000" dirty="0">
                <a:solidFill>
                  <a:srgbClr val="FF0000"/>
                </a:solidFill>
                <a:latin typeface="Times New Roman" charset="0"/>
                <a:ea typeface="Times New Roman" charset="0"/>
                <a:cs typeface="Times New Roman" charset="0"/>
              </a:rPr>
              <a:t>, etc. by </a:t>
            </a:r>
            <a:r>
              <a:rPr lang="en-US" sz="2000" dirty="0" smtClean="0">
                <a:solidFill>
                  <a:srgbClr val="FF0000"/>
                </a:solidFill>
                <a:latin typeface="Times New Roman" charset="0"/>
                <a:ea typeface="Times New Roman" charset="0"/>
                <a:cs typeface="Times New Roman" charset="0"/>
              </a:rPr>
              <a:t>agreements.</a:t>
            </a:r>
          </a:p>
          <a:p>
            <a:pPr marL="301943" lvl="1" indent="0">
              <a:lnSpc>
                <a:spcPct val="200000"/>
              </a:lnSpc>
              <a:buNone/>
            </a:pPr>
            <a:r>
              <a:rPr lang="en-US" sz="2400" b="1" dirty="0" smtClean="0">
                <a:latin typeface="Times New Roman" charset="0"/>
                <a:ea typeface="Times New Roman" charset="0"/>
                <a:cs typeface="Times New Roman" charset="0"/>
              </a:rPr>
              <a:t>Conventional </a:t>
            </a:r>
            <a:r>
              <a:rPr lang="en-US" sz="2400" b="1" dirty="0">
                <a:latin typeface="Times New Roman" charset="0"/>
                <a:ea typeface="Times New Roman" charset="0"/>
                <a:cs typeface="Times New Roman" charset="0"/>
              </a:rPr>
              <a:t>law </a:t>
            </a:r>
            <a:r>
              <a:rPr lang="en-US" sz="2400" dirty="0">
                <a:latin typeface="Times New Roman" charset="0"/>
                <a:ea typeface="Times New Roman" charset="0"/>
                <a:cs typeface="Times New Roman" charset="0"/>
              </a:rPr>
              <a:t>is a species of special law and has its source in the agreement of those who are subject to it. Agreement is a law for those who make it. For instance, articles of association of a company or partnership are conventional laws</a:t>
            </a:r>
          </a:p>
          <a:p>
            <a:pPr marL="411671" lvl="1" indent="0">
              <a:buNone/>
            </a:pPr>
            <a:endParaRPr lang="en-US" sz="2400" dirty="0">
              <a:latin typeface="Times New Roman" charset="0"/>
              <a:ea typeface="Times New Roman" charset="0"/>
              <a:cs typeface="Times New Roman" charset="0"/>
            </a:endParaRPr>
          </a:p>
          <a:p>
            <a:pPr marL="0" indent="0">
              <a:buNone/>
            </a:pP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328657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7334" y="501805"/>
            <a:ext cx="10696910" cy="5720575"/>
          </a:xfrm>
        </p:spPr>
        <p:txBody>
          <a:bodyPr>
            <a:noAutofit/>
          </a:bodyPr>
          <a:lstStyle/>
          <a:p>
            <a:pPr>
              <a:lnSpc>
                <a:spcPct val="170000"/>
              </a:lnSpc>
            </a:pPr>
            <a:r>
              <a:rPr lang="en-US" sz="2400" dirty="0">
                <a:solidFill>
                  <a:srgbClr val="FF0000"/>
                </a:solidFill>
                <a:latin typeface="Times New Roman" charset="0"/>
                <a:ea typeface="Times New Roman" charset="0"/>
                <a:cs typeface="Times New Roman" charset="0"/>
              </a:rPr>
              <a:t>Natural law is a </a:t>
            </a:r>
            <a:r>
              <a:rPr lang="en-US" sz="2400" dirty="0" smtClean="0">
                <a:solidFill>
                  <a:srgbClr val="FF0000"/>
                </a:solidFill>
                <a:latin typeface="Times New Roman" charset="0"/>
                <a:ea typeface="Times New Roman" charset="0"/>
                <a:cs typeface="Times New Roman" charset="0"/>
              </a:rPr>
              <a:t> </a:t>
            </a:r>
            <a:r>
              <a:rPr lang="en-US" sz="2400" dirty="0">
                <a:solidFill>
                  <a:srgbClr val="FF0000"/>
                </a:solidFill>
                <a:latin typeface="Times New Roman" charset="0"/>
                <a:ea typeface="Times New Roman" charset="0"/>
                <a:cs typeface="Times New Roman" charset="0"/>
              </a:rPr>
              <a:t>law  that shows </a:t>
            </a:r>
            <a:r>
              <a:rPr lang="en-US" sz="2400" dirty="0" smtClean="0">
                <a:solidFill>
                  <a:srgbClr val="FF0000"/>
                </a:solidFill>
                <a:latin typeface="Times New Roman" charset="0"/>
                <a:ea typeface="Times New Roman" charset="0"/>
                <a:cs typeface="Times New Roman" charset="0"/>
              </a:rPr>
              <a:t> </a:t>
            </a:r>
            <a:r>
              <a:rPr lang="en-US" sz="2400" dirty="0">
                <a:solidFill>
                  <a:srgbClr val="FF0000"/>
                </a:solidFill>
                <a:latin typeface="Times New Roman" charset="0"/>
                <a:ea typeface="Times New Roman" charset="0"/>
                <a:cs typeface="Times New Roman" charset="0"/>
              </a:rPr>
              <a:t>certain rights are inherent by virtue of human nature and can be understood universally through human reason.( created by human understanding and it is not written any where</a:t>
            </a:r>
            <a:r>
              <a:rPr lang="en-US" sz="2400" dirty="0" smtClean="0">
                <a:solidFill>
                  <a:srgbClr val="FF0000"/>
                </a:solidFill>
                <a:latin typeface="Times New Roman" charset="0"/>
                <a:ea typeface="Times New Roman" charset="0"/>
                <a:cs typeface="Times New Roman" charset="0"/>
              </a:rPr>
              <a:t>.)</a:t>
            </a:r>
            <a:endParaRPr lang="en-US" sz="2400" dirty="0">
              <a:solidFill>
                <a:srgbClr val="FF0000"/>
              </a:solidFill>
              <a:latin typeface="Times New Roman" charset="0"/>
              <a:ea typeface="Times New Roman" charset="0"/>
              <a:cs typeface="Times New Roman" charset="0"/>
            </a:endParaRPr>
          </a:p>
          <a:p>
            <a:pPr>
              <a:lnSpc>
                <a:spcPct val="170000"/>
              </a:lnSpc>
            </a:pPr>
            <a:r>
              <a:rPr lang="en-US" sz="1800" dirty="0">
                <a:latin typeface="Times New Roman" charset="0"/>
                <a:ea typeface="Times New Roman" charset="0"/>
                <a:cs typeface="Times New Roman" charset="0"/>
              </a:rPr>
              <a:t>You are a passenger on a ship sailing across the ocean. Suddenly, your ship is overtaken in a powerful storm. You escape to a lifeboat </a:t>
            </a:r>
            <a:r>
              <a:rPr lang="en-US" sz="1800" dirty="0">
                <a:solidFill>
                  <a:srgbClr val="FF0000"/>
                </a:solidFill>
                <a:latin typeface="Times New Roman" charset="0"/>
                <a:ea typeface="Times New Roman" charset="0"/>
                <a:cs typeface="Times New Roman" charset="0"/>
              </a:rPr>
              <a:t>with 25 </a:t>
            </a:r>
            <a:r>
              <a:rPr lang="en-US" sz="1800" dirty="0">
                <a:latin typeface="Times New Roman" charset="0"/>
                <a:ea typeface="Times New Roman" charset="0"/>
                <a:cs typeface="Times New Roman" charset="0"/>
              </a:rPr>
              <a:t>other passengers. You notice that four of the passengers are badly injured, and unlikely to survive for more than a week. You also know that the lifeboat only has enough food and water to </a:t>
            </a:r>
            <a:r>
              <a:rPr lang="en-US" sz="1800" dirty="0">
                <a:solidFill>
                  <a:srgbClr val="FF0000"/>
                </a:solidFill>
                <a:latin typeface="Times New Roman" charset="0"/>
                <a:ea typeface="Times New Roman" charset="0"/>
                <a:cs typeface="Times New Roman" charset="0"/>
              </a:rPr>
              <a:t>sustain 22 passengers</a:t>
            </a:r>
            <a:r>
              <a:rPr lang="en-US" sz="1800" dirty="0">
                <a:latin typeface="Times New Roman" charset="0"/>
                <a:ea typeface="Times New Roman" charset="0"/>
                <a:cs typeface="Times New Roman" charset="0"/>
              </a:rPr>
              <a:t>. Some of the other passengers are considering throwing the four injured passengers overboard in order to save the other survivors.</a:t>
            </a:r>
          </a:p>
          <a:p>
            <a:pPr>
              <a:lnSpc>
                <a:spcPct val="170000"/>
              </a:lnSpc>
            </a:pPr>
            <a:r>
              <a:rPr lang="en-US" sz="1800" dirty="0">
                <a:solidFill>
                  <a:srgbClr val="FF0000"/>
                </a:solidFill>
                <a:latin typeface="Times New Roman" charset="0"/>
                <a:ea typeface="Times New Roman" charset="0"/>
                <a:cs typeface="Times New Roman" charset="0"/>
              </a:rPr>
              <a:t> If you were a natural law theorist, how would you solve this ethical dilemma? </a:t>
            </a:r>
          </a:p>
          <a:p>
            <a:endParaRPr lang="en-US" sz="1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28447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925</Words>
  <Application>Microsoft Office PowerPoint</Application>
  <PresentationFormat>Widescreen</PresentationFormat>
  <Paragraphs>69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Times New Roman</vt:lpstr>
      <vt:lpstr>Trebuchet MS</vt:lpstr>
      <vt:lpstr>Wingdings 3</vt:lpstr>
      <vt:lpstr>Facet</vt:lpstr>
      <vt:lpstr>USE OF Computers and laws</vt:lpstr>
      <vt:lpstr>PowerPoint Presentation</vt:lpstr>
      <vt:lpstr>Morality and Law</vt:lpstr>
      <vt:lpstr>Morality and Law</vt:lpstr>
      <vt:lpstr>Civil case and Criminal case</vt:lpstr>
      <vt:lpstr>civil case</vt:lpstr>
      <vt:lpstr>Civil case and Criminal case</vt:lpstr>
      <vt:lpstr>PowerPoint Presentation</vt:lpstr>
      <vt:lpstr>PowerPoint Presentation</vt:lpstr>
      <vt:lpstr>Importances of Laws in the society</vt:lpstr>
      <vt:lpstr> Importance of Laws in the society</vt:lpstr>
      <vt:lpstr>Importance of Laws in the society</vt:lpstr>
      <vt:lpstr> Computers and laws (intellectual property rights, information ownership, copyright laws and patent protecting, electronic books, publications and journals) </vt:lpstr>
      <vt:lpstr>Computers and law</vt:lpstr>
      <vt:lpstr>Intellectual property laws</vt:lpstr>
      <vt:lpstr>Patent protecting laws</vt:lpstr>
      <vt:lpstr>Computers and law cont’d</vt:lpstr>
      <vt:lpstr>Computer abuse</vt:lpstr>
      <vt:lpstr>Electronic books </vt:lpstr>
      <vt:lpstr>Laws pertaining to computer abuse</vt:lpstr>
      <vt:lpstr> Computer crime laws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 Francis Abura</dc:creator>
  <cp:lastModifiedBy>Windows User</cp:lastModifiedBy>
  <cp:revision>21</cp:revision>
  <dcterms:created xsi:type="dcterms:W3CDTF">2018-02-07T12:49:14Z</dcterms:created>
  <dcterms:modified xsi:type="dcterms:W3CDTF">2018-02-27T09:04:12Z</dcterms:modified>
</cp:coreProperties>
</file>