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82" r:id="rId2"/>
    <p:sldId id="283" r:id="rId3"/>
    <p:sldId id="284" r:id="rId4"/>
    <p:sldId id="292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5" r:id="rId13"/>
    <p:sldId id="296" r:id="rId14"/>
    <p:sldId id="280" r:id="rId15"/>
    <p:sldId id="297" r:id="rId16"/>
    <p:sldId id="272" r:id="rId17"/>
    <p:sldId id="273" r:id="rId18"/>
    <p:sldId id="302" r:id="rId19"/>
    <p:sldId id="298" r:id="rId20"/>
    <p:sldId id="274" r:id="rId21"/>
    <p:sldId id="303" r:id="rId22"/>
    <p:sldId id="304" r:id="rId23"/>
    <p:sldId id="279" r:id="rId24"/>
    <p:sldId id="306" r:id="rId25"/>
    <p:sldId id="300" r:id="rId26"/>
    <p:sldId id="305" r:id="rId27"/>
    <p:sldId id="301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8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5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7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1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3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5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4EEF1-B671-4215-8641-11BC0AFDE31D}" type="datetimeFigureOut">
              <a:rPr lang="en-US" smtClean="0"/>
              <a:t>2020-02-13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0DE2F-E95A-4E17-B894-154CFCC7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Overview of Hacking &amp; </a:t>
            </a:r>
            <a:r>
              <a:rPr lang="en-US" b="1" dirty="0" smtClean="0"/>
              <a:t>Cracking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55310" y="3770333"/>
            <a:ext cx="7127309" cy="1478072"/>
          </a:xfrm>
        </p:spPr>
        <p:txBody>
          <a:bodyPr>
            <a:noAutofit/>
          </a:bodyPr>
          <a:lstStyle/>
          <a:p>
            <a:r>
              <a:rPr lang="en-US" sz="4400" i="1" dirty="0" smtClean="0"/>
              <a:t>Hacking and cracking is unethical. Discuss.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4881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</a:t>
            </a:r>
            <a:r>
              <a:rPr lang="en-US" b="1" dirty="0"/>
              <a:t>methods </a:t>
            </a:r>
            <a:r>
              <a:rPr lang="en-US" b="1" dirty="0" smtClean="0"/>
              <a:t>of hackers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18735"/>
            <a:ext cx="10279625" cy="367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Most common methods hackers use  for hacking are:  </a:t>
            </a:r>
          </a:p>
          <a:p>
            <a:r>
              <a:rPr lang="en-US" sz="3600" dirty="0"/>
              <a:t> </a:t>
            </a:r>
            <a:r>
              <a:rPr lang="en-US" sz="3600" b="1" i="1" dirty="0"/>
              <a:t>Stealing Password: </a:t>
            </a:r>
            <a:r>
              <a:rPr lang="en-US" sz="3600" dirty="0"/>
              <a:t>Dictionary attacks, brute force attacks, and hybrid attacks are all various methods used to guess or crack passwords.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411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PROTECTION AGAINST HACKERS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382" y="2556932"/>
            <a:ext cx="10191134" cy="3318936"/>
          </a:xfrm>
        </p:spPr>
        <p:txBody>
          <a:bodyPr>
            <a:normAutofit/>
          </a:bodyPr>
          <a:lstStyle/>
          <a:p>
            <a:r>
              <a:rPr lang="en-US" sz="4800" dirty="0"/>
              <a:t>The only real protection against such threats is to make very long passwords or use multiple factors for authentication.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852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CRACKING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652" y="2020529"/>
            <a:ext cx="9996945" cy="3855339"/>
          </a:xfrm>
        </p:spPr>
        <p:txBody>
          <a:bodyPr>
            <a:normAutofit fontScale="92500" lnSpcReduction="20000"/>
          </a:bodyPr>
          <a:lstStyle/>
          <a:p>
            <a:endParaRPr lang="en-US" sz="3600" dirty="0" smtClean="0"/>
          </a:p>
          <a:p>
            <a:r>
              <a:rPr lang="en-US" sz="4800" b="1" u="sng" dirty="0" smtClean="0"/>
              <a:t>Cracking </a:t>
            </a:r>
            <a:r>
              <a:rPr lang="en-US" sz="4800" b="1" u="sng" dirty="0"/>
              <a:t>is hacking which does damage to a system or its contents</a:t>
            </a:r>
            <a:r>
              <a:rPr lang="en-US" sz="4800" b="1" u="sng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Computers appear to attract a group of people who direct their anti-social activities against the very instrumental that is, computers with which they can conduct those activities.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There </a:t>
            </a:r>
            <a:r>
              <a:rPr lang="en-US" b="1" dirty="0"/>
              <a:t>are three </a:t>
            </a:r>
            <a:r>
              <a:rPr lang="en-US" b="1" dirty="0" smtClean="0"/>
              <a:t>categories </a:t>
            </a:r>
            <a:r>
              <a:rPr lang="en-US" b="1" dirty="0"/>
              <a:t>of cracking: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That </a:t>
            </a:r>
            <a:r>
              <a:rPr lang="en-US" sz="4000" dirty="0"/>
              <a:t>is done for private pleasure of the cracker </a:t>
            </a:r>
          </a:p>
          <a:p>
            <a:r>
              <a:rPr lang="en-US" sz="4000" dirty="0"/>
              <a:t>Cracking done with financial gain in mind </a:t>
            </a:r>
          </a:p>
          <a:p>
            <a:r>
              <a:rPr lang="en-US" sz="4000" dirty="0"/>
              <a:t>Cracking done with political motivation.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320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096" y="775656"/>
            <a:ext cx="9571701" cy="108264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The difference between hacking and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35" y="2079523"/>
            <a:ext cx="10250130" cy="3796345"/>
          </a:xfrm>
        </p:spPr>
        <p:txBody>
          <a:bodyPr>
            <a:noAutofit/>
          </a:bodyPr>
          <a:lstStyle/>
          <a:p>
            <a:r>
              <a:rPr lang="en-US" sz="4800" dirty="0"/>
              <a:t>The basic difference is that a hacker uses their </a:t>
            </a:r>
            <a:r>
              <a:rPr lang="en-US" sz="4800" b="1" i="1" u="sng" dirty="0"/>
              <a:t>extensive knowledge of computer logic and code</a:t>
            </a:r>
            <a:r>
              <a:rPr lang="en-US" sz="4800" dirty="0"/>
              <a:t>, while a cracker looks for </a:t>
            </a:r>
            <a:r>
              <a:rPr lang="en-US" sz="4800" b="1" u="sng" dirty="0"/>
              <a:t>back doors in programs, and exploits those back doors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83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difference between hacking and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sz="4000" dirty="0"/>
              <a:t>Hackers break into the security systems for the </a:t>
            </a:r>
            <a:r>
              <a:rPr lang="en-US" sz="4000" b="1" u="sng" dirty="0"/>
              <a:t>sole purpose of checking the holes in the system </a:t>
            </a:r>
            <a:r>
              <a:rPr lang="en-US" sz="4000" dirty="0"/>
              <a:t>and works on rectifying these </a:t>
            </a:r>
            <a:endParaRPr lang="en-US" sz="4000" dirty="0" smtClean="0"/>
          </a:p>
          <a:p>
            <a:r>
              <a:rPr lang="en-US" sz="4000" dirty="0" smtClean="0"/>
              <a:t>while </a:t>
            </a:r>
            <a:r>
              <a:rPr lang="en-US" sz="4000" dirty="0"/>
              <a:t>as the Cracker breaks into the security system </a:t>
            </a:r>
            <a:r>
              <a:rPr lang="en-US" sz="4000" b="1" u="sng" dirty="0"/>
              <a:t>for criminal and illegal reasons or for personal gains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681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1458"/>
            <a:ext cx="9601196" cy="112734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ACTIVITIES OF HACKING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18" y="1979113"/>
            <a:ext cx="9832932" cy="4269288"/>
          </a:xfrm>
        </p:spPr>
        <p:txBody>
          <a:bodyPr>
            <a:normAutofit/>
          </a:bodyPr>
          <a:lstStyle/>
          <a:p>
            <a:r>
              <a:rPr lang="en-GB" sz="2800" b="1" dirty="0"/>
              <a:t>Security and Privacy </a:t>
            </a:r>
            <a:r>
              <a:rPr lang="en-GB" sz="2800" b="1" dirty="0" smtClean="0"/>
              <a:t>Breach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Hacking </a:t>
            </a:r>
            <a:r>
              <a:rPr lang="en-GB" sz="2800" dirty="0"/>
              <a:t>activities expose confidential user information like personal details, social security numbers, credit card numbers, bank account data, and personal </a:t>
            </a:r>
            <a:r>
              <a:rPr lang="en-GB" sz="2800" dirty="0" smtClean="0"/>
              <a:t>photographs</a:t>
            </a:r>
          </a:p>
          <a:p>
            <a:r>
              <a:rPr lang="en-GB" sz="2800" b="1" dirty="0"/>
              <a:t>Loss or Manipulation of Data</a:t>
            </a:r>
            <a:endParaRPr lang="en-US" sz="2800" b="1" dirty="0"/>
          </a:p>
          <a:p>
            <a:pPr marL="0" indent="0">
              <a:buNone/>
            </a:pPr>
            <a:r>
              <a:rPr lang="en-GB" sz="2800" dirty="0"/>
              <a:t>Hackers may even delete sensitive information on gaining access to it. Deletion or manipulation of sensitive data with intent to achieve personal gain is another effect of computer hacking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3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9036"/>
            <a:ext cx="9601196" cy="8392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CON’T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6" y="1578280"/>
            <a:ext cx="9841820" cy="4872624"/>
          </a:xfrm>
        </p:spPr>
        <p:txBody>
          <a:bodyPr>
            <a:normAutofit fontScale="92500"/>
          </a:bodyPr>
          <a:lstStyle/>
          <a:p>
            <a:r>
              <a:rPr lang="en-GB" sz="4400" dirty="0"/>
              <a:t>I</a:t>
            </a:r>
            <a:r>
              <a:rPr lang="en-GB" sz="4400" dirty="0" smtClean="0"/>
              <a:t>dentity </a:t>
            </a:r>
            <a:r>
              <a:rPr lang="en-GB" sz="4400" dirty="0"/>
              <a:t>Theft</a:t>
            </a:r>
            <a:endParaRPr lang="en-US" sz="4400" dirty="0"/>
          </a:p>
          <a:p>
            <a:pPr marL="0" indent="0">
              <a:buNone/>
            </a:pPr>
            <a:r>
              <a:rPr lang="en-GB" sz="4400" dirty="0"/>
              <a:t> </a:t>
            </a:r>
            <a:r>
              <a:rPr lang="en-GB" sz="4400" dirty="0" smtClean="0"/>
              <a:t>    </a:t>
            </a:r>
            <a:r>
              <a:rPr lang="en-GB" sz="4400" dirty="0"/>
              <a:t>It is a fraud that involves pretension to be someone else, with intent to gain unauthorized access to information or </a:t>
            </a:r>
            <a:r>
              <a:rPr lang="en-GB" sz="4400" dirty="0" smtClean="0"/>
              <a:t>property</a:t>
            </a:r>
          </a:p>
          <a:p>
            <a:r>
              <a:rPr lang="en-GB" sz="4400" b="1" dirty="0" smtClean="0"/>
              <a:t>SPAMMING</a:t>
            </a:r>
          </a:p>
          <a:p>
            <a:r>
              <a:rPr lang="en-GB" sz="4400" b="1" dirty="0" smtClean="0"/>
              <a:t>SABOTAGE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37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103" y="539680"/>
            <a:ext cx="9760972" cy="11121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ACTIVITIES OF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03" y="2153265"/>
            <a:ext cx="9554494" cy="3722603"/>
          </a:xfrm>
        </p:spPr>
        <p:txBody>
          <a:bodyPr>
            <a:noAutofit/>
          </a:bodyPr>
          <a:lstStyle/>
          <a:p>
            <a:r>
              <a:rPr lang="en-GB" sz="4000" b="1" u="sng" dirty="0"/>
              <a:t>Tracking of User Actions</a:t>
            </a:r>
            <a:endParaRPr lang="en-US" sz="4000" b="1" u="sng" dirty="0"/>
          </a:p>
          <a:p>
            <a:pPr marL="0" indent="0">
              <a:buNone/>
            </a:pPr>
            <a:r>
              <a:rPr lang="en-GB" sz="4000" dirty="0"/>
              <a:t>     The advances in technology have led to the development of key-logging software, which is capable of tracking and recording every key stroke by the user, thereby stealing passwords and account details.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377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13" y="642920"/>
            <a:ext cx="10100184" cy="846667"/>
          </a:xfrm>
        </p:spPr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46787"/>
            <a:ext cx="9601195" cy="3929081"/>
          </a:xfrm>
        </p:spPr>
        <p:txBody>
          <a:bodyPr>
            <a:normAutofit/>
          </a:bodyPr>
          <a:lstStyle/>
          <a:p>
            <a:r>
              <a:rPr lang="en-GB" sz="3600" b="1" i="1" dirty="0"/>
              <a:t>Denial of service attack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Often</a:t>
            </a:r>
            <a:r>
              <a:rPr lang="en-GB" sz="3600" dirty="0"/>
              <a:t>, websites fall prey to denial-of-service attacks, </a:t>
            </a:r>
            <a:r>
              <a:rPr lang="en-GB" sz="3600" b="1" i="1" u="sng" dirty="0"/>
              <a:t>whereby they are               made unavailable for long periods of time, causing inconvenience to users while also hampering </a:t>
            </a:r>
            <a:r>
              <a:rPr lang="en-GB" sz="3600" dirty="0"/>
              <a:t>website business</a:t>
            </a:r>
            <a:br>
              <a:rPr lang="en-GB" sz="3600" dirty="0"/>
            </a:b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Def.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term "hack" was first used by US University computing </a:t>
            </a:r>
            <a:r>
              <a:rPr lang="en-US" sz="3200" dirty="0" smtClean="0">
                <a:solidFill>
                  <a:schemeClr val="tx1"/>
                </a:solidFill>
              </a:rPr>
              <a:t>center </a:t>
            </a:r>
            <a:r>
              <a:rPr lang="en-US" sz="3200" dirty="0">
                <a:solidFill>
                  <a:schemeClr val="tx1"/>
                </a:solidFill>
              </a:rPr>
              <a:t>staff in the mid-1960s. Hack means intrusion.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Intrusion</a:t>
            </a:r>
            <a:r>
              <a:rPr lang="en-US" sz="3200" dirty="0">
                <a:solidFill>
                  <a:schemeClr val="tx1"/>
                </a:solidFill>
              </a:rPr>
              <a:t> is defined as an attempt to break into or misuse a computer system. There are two words to describe people who try to get into </a:t>
            </a:r>
            <a:r>
              <a:rPr lang="en-US" sz="3200" dirty="0" smtClean="0">
                <a:solidFill>
                  <a:schemeClr val="tx1"/>
                </a:solidFill>
              </a:rPr>
              <a:t>system.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86" y="452718"/>
            <a:ext cx="9402248" cy="113153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CON’T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88" y="1415442"/>
            <a:ext cx="9285766" cy="4832958"/>
          </a:xfrm>
        </p:spPr>
        <p:txBody>
          <a:bodyPr>
            <a:noAutofit/>
          </a:bodyPr>
          <a:lstStyle/>
          <a:p>
            <a:r>
              <a:rPr lang="en-US" sz="4000" b="1" i="1" u="sng" dirty="0"/>
              <a:t>Stealing of Information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Important </a:t>
            </a:r>
            <a:r>
              <a:rPr lang="en-US" sz="4000" dirty="0"/>
              <a:t>information about business clients and customers can be lost or manipulated through computer hacking. Hacking can expose email addresses to hackers, which they might use for spamming and hampering email </a:t>
            </a:r>
            <a:r>
              <a:rPr lang="en-US" sz="4000" dirty="0" smtClean="0"/>
              <a:t>privacy.</a:t>
            </a:r>
          </a:p>
          <a:p>
            <a:r>
              <a:rPr lang="en-GB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9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84" y="982133"/>
            <a:ext cx="9834714" cy="772926"/>
          </a:xfrm>
        </p:spPr>
        <p:txBody>
          <a:bodyPr>
            <a:normAutofit fontScale="90000"/>
          </a:bodyPr>
          <a:lstStyle/>
          <a:p>
            <a:r>
              <a:rPr lang="en-GB" b="1" i="1" u="sng" dirty="0" smtClean="0"/>
              <a:t/>
            </a:r>
            <a:br>
              <a:rPr lang="en-GB" b="1" i="1" u="sng" dirty="0" smtClean="0"/>
            </a:br>
            <a:r>
              <a:rPr lang="en-GB" b="1" i="1" u="sng" dirty="0" smtClean="0"/>
              <a:t>May </a:t>
            </a:r>
            <a:r>
              <a:rPr lang="en-GB" b="1" i="1" u="sng" dirty="0"/>
              <a:t>Risk National Security</a:t>
            </a:r>
            <a:r>
              <a:rPr lang="en-US" b="1" i="1" u="sng" dirty="0"/>
              <a:t/>
            </a:r>
            <a:br>
              <a:rPr lang="en-US" b="1" i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400" b="1" i="1" u="sng" dirty="0"/>
              <a:t>May Risk National Security</a:t>
            </a:r>
            <a:endParaRPr lang="en-US" sz="4400" b="1" i="1" u="sng" dirty="0"/>
          </a:p>
          <a:p>
            <a:pPr marL="0" indent="0">
              <a:buNone/>
            </a:pPr>
            <a:r>
              <a:rPr lang="en-GB" sz="4400" dirty="0"/>
              <a:t>. Hacking </a:t>
            </a:r>
            <a:r>
              <a:rPr lang="en-GB" sz="4400" b="1" u="sng" dirty="0"/>
              <a:t>of highly sensitive data can potentially risk the national security</a:t>
            </a:r>
            <a:r>
              <a:rPr lang="en-GB" sz="4400" dirty="0"/>
              <a:t> and stake the overall well-being of the country's citizens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059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7131" y="2757949"/>
            <a:ext cx="9601196" cy="2020528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Consequence of Hacking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49684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274605" cy="865719"/>
          </a:xfrm>
        </p:spPr>
        <p:txBody>
          <a:bodyPr/>
          <a:lstStyle/>
          <a:p>
            <a:r>
              <a:rPr lang="en-US" b="1" dirty="0" smtClean="0"/>
              <a:t>RISKS OF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318437"/>
            <a:ext cx="10112483" cy="477402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LEADS TO IMPRISONMENT OF HACKERS</a:t>
            </a:r>
          </a:p>
          <a:p>
            <a:r>
              <a:rPr lang="en-US" sz="3600" dirty="0" smtClean="0"/>
              <a:t>HACKERS MAY GET DEATH PENALITY</a:t>
            </a:r>
          </a:p>
          <a:p>
            <a:r>
              <a:rPr lang="en-US" sz="3600" dirty="0" smtClean="0"/>
              <a:t>LOSS OF JOBS</a:t>
            </a:r>
          </a:p>
          <a:p>
            <a:r>
              <a:rPr lang="en-US" sz="3600" dirty="0"/>
              <a:t>B</a:t>
            </a:r>
            <a:r>
              <a:rPr lang="en-US" sz="3600" dirty="0" smtClean="0"/>
              <a:t>REACH </a:t>
            </a:r>
            <a:r>
              <a:rPr lang="en-US" sz="3600" dirty="0" smtClean="0"/>
              <a:t>OF PRIVACY</a:t>
            </a:r>
          </a:p>
          <a:p>
            <a:r>
              <a:rPr lang="en-US" sz="3600" dirty="0" smtClean="0"/>
              <a:t>DESTROYS COMPANY OR HACKERS REPUTATION</a:t>
            </a:r>
          </a:p>
          <a:p>
            <a:r>
              <a:rPr lang="en-US" sz="3600" dirty="0" smtClean="0"/>
              <a:t>CREATION OF CIVIL WARS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0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0028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Dangers of Hacking by software Developers:</a:t>
            </a:r>
          </a:p>
        </p:txBody>
      </p:sp>
    </p:spTree>
    <p:extLst>
      <p:ext uri="{BB962C8B-B14F-4D97-AF65-F5344CB8AC3E}">
        <p14:creationId xmlns:p14="http://schemas.microsoft.com/office/powerpoint/2010/main" val="236239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EAD6-016F-4F40-949E-4CDC33215A38}"/>
              </a:ext>
            </a:extLst>
          </p:cNvPr>
          <p:cNvSpPr txBox="1"/>
          <p:nvPr/>
        </p:nvSpPr>
        <p:spPr>
          <a:xfrm>
            <a:off x="693174" y="796413"/>
            <a:ext cx="102386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imprisonment of hackers: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who hacks into another person's computer could be punished by a number of different 	crimes, 	depending on the circumstances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law punishes hacking under the computer crime 	statutes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3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342" y="982132"/>
            <a:ext cx="9451256" cy="9794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get death penalty: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must be handed to hackers / people who create viruses. "Murder is punishable with the death penalty. But murders haven't stopped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penalty should be introduced for hackers not only for deterrence (as you pointed out, it probably won’t stop people from hacking), but more as retaliation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2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29D28-0330-406F-8F1B-CDDC33E0474D}"/>
              </a:ext>
            </a:extLst>
          </p:cNvPr>
          <p:cNvSpPr txBox="1"/>
          <p:nvPr/>
        </p:nvSpPr>
        <p:spPr>
          <a:xfrm>
            <a:off x="900753" y="559559"/>
            <a:ext cx="8864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Dangers of Hacking by software Developers: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8EAD6-016F-4F40-949E-4CDC33215A38}"/>
              </a:ext>
            </a:extLst>
          </p:cNvPr>
          <p:cNvSpPr txBox="1"/>
          <p:nvPr/>
        </p:nvSpPr>
        <p:spPr>
          <a:xfrm>
            <a:off x="696036" y="1187355"/>
            <a:ext cx="102358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jobs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Destroys company or hackers reputation: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Accidentally leaking company data However, this easy access to data also heightens the risk of accidental leakage, which can damage corporate reputation and even affect the company’s bottom-line. While you may not deliberately set out to hack your company’s database, you may contribute to exposed cyber-security by using weak passwords on your company devices, allowing unauthorized access to storage drives, or not properly disposing printed confidential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civil wars.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85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THANKS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Hackers </a:t>
            </a:r>
            <a:r>
              <a:rPr lang="en-US" sz="3200" dirty="0">
                <a:solidFill>
                  <a:schemeClr val="tx1"/>
                </a:solidFill>
              </a:rPr>
              <a:t>are those people who get into system or use the system for legal purposes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Basic purpose of hackers is to know the system internally without any bad intention.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Hackers </a:t>
            </a:r>
            <a:r>
              <a:rPr lang="en-US" sz="3200" dirty="0">
                <a:solidFill>
                  <a:schemeClr val="tx1"/>
                </a:solidFill>
              </a:rPr>
              <a:t>like to explore their own systems whereas malicious hacker is the person who likes getting into other people’s system.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8932"/>
            <a:ext cx="9601196" cy="83924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HACKING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86" y="1423686"/>
            <a:ext cx="10150996" cy="4824714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FF0000"/>
                </a:solidFill>
              </a:rPr>
              <a:t>Computer </a:t>
            </a:r>
            <a:r>
              <a:rPr lang="en-US" sz="4000" dirty="0">
                <a:solidFill>
                  <a:srgbClr val="FF0000"/>
                </a:solidFill>
              </a:rPr>
              <a:t>hacking refers to the unethical use of technology for gaining unauthorized access to sensitive information on a computer, thereby hampering the security and privacy of computer users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Computer hacking </a:t>
            </a:r>
            <a:r>
              <a:rPr lang="en-US" sz="3600" dirty="0">
                <a:solidFill>
                  <a:schemeClr val="tx1"/>
                </a:solidFill>
              </a:rPr>
              <a:t>is the practice of modifying computer hardware and software to accomplish a goal outside of the creator’s original purpose. People who engage in computer hacking activities are often called hackers.  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DO PEOPLE HACK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5" cy="3589869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Out of the excitement of doing something different </a:t>
            </a:r>
          </a:p>
          <a:p>
            <a:r>
              <a:rPr lang="en-US" sz="3600" dirty="0">
                <a:solidFill>
                  <a:schemeClr val="tx1"/>
                </a:solidFill>
              </a:rPr>
              <a:t>To know the internal working of system </a:t>
            </a:r>
          </a:p>
          <a:p>
            <a:r>
              <a:rPr lang="en-US" sz="3600" dirty="0">
                <a:solidFill>
                  <a:schemeClr val="tx1"/>
                </a:solidFill>
              </a:rPr>
              <a:t>To understand the internal structure of system </a:t>
            </a:r>
          </a:p>
          <a:p>
            <a:r>
              <a:rPr lang="en-US" sz="3600" dirty="0">
                <a:solidFill>
                  <a:schemeClr val="tx1"/>
                </a:solidFill>
              </a:rPr>
              <a:t>To find the threats related to security issues and to fix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kinds of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b="1" i="1" dirty="0"/>
              <a:t>There are various kinds of hackers: the most common are white hats, black hats and grey hats.</a:t>
            </a:r>
          </a:p>
          <a:p>
            <a:pPr lvl="0" fontAlgn="base"/>
            <a:r>
              <a:rPr lang="en-US" sz="3200" b="1" i="1" u="sng" dirty="0"/>
              <a:t>White </a:t>
            </a:r>
            <a:r>
              <a:rPr lang="en-US" sz="3200" b="1" i="1" u="sng" dirty="0" smtClean="0"/>
              <a:t>hats; </a:t>
            </a:r>
            <a:r>
              <a:rPr lang="en-US" sz="3200" b="1" i="1" dirty="0"/>
              <a:t>hack to check their own security systems to make it more hack-proof</a:t>
            </a:r>
            <a:r>
              <a:rPr lang="en-US" sz="3200" dirty="0"/>
              <a:t>. In most cases, they are part of the same organization.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kinds of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i="1" u="sng" dirty="0"/>
              <a:t>Black hat hackers </a:t>
            </a:r>
            <a:r>
              <a:rPr lang="en-US" sz="3600" dirty="0"/>
              <a:t>hack to take control over the system for personal gains. </a:t>
            </a:r>
            <a:r>
              <a:rPr lang="en-US" sz="3600" b="1" dirty="0"/>
              <a:t>They destroy, steal and even prevent authorized users from accessing the system, by finding loopholes and weaknesses </a:t>
            </a:r>
            <a:r>
              <a:rPr lang="en-US" sz="3600" dirty="0"/>
              <a:t>in the system.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84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kinds of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i="1" u="sng" dirty="0">
                <a:solidFill>
                  <a:schemeClr val="tx1"/>
                </a:solidFill>
              </a:rPr>
              <a:t>Grey hat hackers </a:t>
            </a:r>
            <a:r>
              <a:rPr lang="en-US" sz="3200" dirty="0">
                <a:solidFill>
                  <a:schemeClr val="tx1"/>
                </a:solidFill>
              </a:rPr>
              <a:t>comprise curious people who have just about enough computer language skills to enable them to hack a system to locate potential loopholes in the network security system. They then notify the network system admin about the weaknesses discovered in the system.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60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782</TotalTime>
  <Words>979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Arial</vt:lpstr>
      <vt:lpstr>Garamond</vt:lpstr>
      <vt:lpstr>Times New Roman</vt:lpstr>
      <vt:lpstr>Organic</vt:lpstr>
      <vt:lpstr>Overview of Hacking &amp; Cracking</vt:lpstr>
      <vt:lpstr>Def. Hack</vt:lpstr>
      <vt:lpstr>Hackers</vt:lpstr>
      <vt:lpstr>HACKING</vt:lpstr>
      <vt:lpstr>Computer hacking</vt:lpstr>
      <vt:lpstr> WHY DO PEOPLE HACK </vt:lpstr>
      <vt:lpstr>Various kinds of hackers</vt:lpstr>
      <vt:lpstr>Various kinds of hackers</vt:lpstr>
      <vt:lpstr>Various kinds of hackers</vt:lpstr>
      <vt:lpstr>Common methods of hackers</vt:lpstr>
      <vt:lpstr>PROTECTION AGAINST HACKERS</vt:lpstr>
      <vt:lpstr>CRACKING</vt:lpstr>
      <vt:lpstr> There are three categories of cracking:  </vt:lpstr>
      <vt:lpstr>The difference between hacking and cracking</vt:lpstr>
      <vt:lpstr>The difference between hacking and cracking</vt:lpstr>
      <vt:lpstr>ACTIVITIES OF HACKING</vt:lpstr>
      <vt:lpstr>CON’T</vt:lpstr>
      <vt:lpstr>ACTIVITIES OF HACKING</vt:lpstr>
      <vt:lpstr>Cont. </vt:lpstr>
      <vt:lpstr>CON’T</vt:lpstr>
      <vt:lpstr> May Risk National Security </vt:lpstr>
      <vt:lpstr>Consequence of Hacking</vt:lpstr>
      <vt:lpstr>RISKS OF HACKING</vt:lpstr>
      <vt:lpstr>Explain the Dangers of Hacking by software Developers:</vt:lpstr>
      <vt:lpstr>PowerPoint Presentation</vt:lpstr>
      <vt:lpstr> Hackers may get death penalty: </vt:lpstr>
      <vt:lpstr>PowerPoint Presentation</vt:lpstr>
      <vt:lpstr>CON’T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ISSUES:RISKS AND LIABILITIES(VIRUS,WORMS,PIRACY,HACKING) </dc:title>
  <dc:creator>Murungi Moreen</dc:creator>
  <cp:lastModifiedBy>HP ProBook</cp:lastModifiedBy>
  <cp:revision>75</cp:revision>
  <dcterms:created xsi:type="dcterms:W3CDTF">2018-02-08T16:20:11Z</dcterms:created>
  <dcterms:modified xsi:type="dcterms:W3CDTF">2020-02-13T13:03:09Z</dcterms:modified>
</cp:coreProperties>
</file>