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69" r:id="rId2"/>
    <p:sldId id="272" r:id="rId3"/>
    <p:sldId id="271" r:id="rId4"/>
    <p:sldId id="27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2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30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CE30-57F9-4102-A52E-7F557C23F99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A40F4B-0158-4E9D-97C0-F17004ED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6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41" y="609599"/>
            <a:ext cx="8894861" cy="15509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 the Impact of ICT on employment and ethics in organizations and society in Uganda.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41" y="2160589"/>
            <a:ext cx="9467386" cy="441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Positive </a:t>
            </a:r>
            <a:r>
              <a:rPr lang="en-US" sz="40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impacts</a:t>
            </a:r>
            <a:endParaRPr lang="en-US" sz="4000" b="1" u="sng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Improved security</a:t>
            </a:r>
            <a:endParaRPr lang="en-US" sz="3600" dirty="0"/>
          </a:p>
          <a:p>
            <a:r>
              <a:rPr lang="en-US" sz="3600" dirty="0" smtClean="0"/>
              <a:t>Increased productivity</a:t>
            </a:r>
          </a:p>
          <a:p>
            <a:r>
              <a:rPr lang="en-US" sz="3600" dirty="0" smtClean="0"/>
              <a:t>Increased recruitment</a:t>
            </a:r>
          </a:p>
          <a:p>
            <a:r>
              <a:rPr lang="en-US" sz="3600" dirty="0" smtClean="0"/>
              <a:t>Improved data storage</a:t>
            </a:r>
          </a:p>
          <a:p>
            <a:r>
              <a:rPr lang="en-US" sz="3600" dirty="0" smtClean="0"/>
              <a:t>More jobs</a:t>
            </a:r>
          </a:p>
        </p:txBody>
      </p:sp>
    </p:spTree>
    <p:extLst>
      <p:ext uri="{BB962C8B-B14F-4D97-AF65-F5344CB8AC3E}">
        <p14:creationId xmlns:p14="http://schemas.microsoft.com/office/powerpoint/2010/main" val="31011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Positive </a:t>
            </a:r>
            <a:r>
              <a:rPr 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impacts</a:t>
            </a:r>
            <a:r>
              <a:rPr lang="en-US" b="1" u="sng" dirty="0">
                <a:solidFill>
                  <a:srgbClr val="FF0000"/>
                </a:solidFill>
              </a:rPr>
              <a:t/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Increased publicity and advertisement</a:t>
            </a:r>
          </a:p>
          <a:p>
            <a:r>
              <a:rPr lang="en-US" sz="3600" dirty="0"/>
              <a:t>E-Commerce</a:t>
            </a:r>
          </a:p>
          <a:p>
            <a:r>
              <a:rPr lang="en-US" sz="3600" dirty="0"/>
              <a:t>Improved communication</a:t>
            </a:r>
          </a:p>
          <a:p>
            <a:r>
              <a:rPr lang="en-US" sz="3600" dirty="0"/>
              <a:t>Sharing of data</a:t>
            </a:r>
          </a:p>
          <a:p>
            <a:r>
              <a:rPr lang="en-US" sz="3600" dirty="0"/>
              <a:t>Low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Positive impacts(ethics)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68956" cy="415252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Sharing of information like bible chapters which can improve on people’s morals</a:t>
            </a:r>
          </a:p>
          <a:p>
            <a:r>
              <a:rPr lang="en-US" sz="3600" dirty="0" smtClean="0"/>
              <a:t>Availability of online councilors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09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65100"/>
            <a:ext cx="8550102" cy="1295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Negative impacts</a:t>
            </a:r>
            <a:r>
              <a:rPr lang="en-US" b="1" u="sng" dirty="0">
                <a:solidFill>
                  <a:srgbClr val="FF0000"/>
                </a:solidFill>
              </a:rPr>
              <a:t/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63700"/>
            <a:ext cx="9601200" cy="4610101"/>
          </a:xfrm>
        </p:spPr>
        <p:txBody>
          <a:bodyPr/>
          <a:lstStyle/>
          <a:p>
            <a:r>
              <a:rPr lang="en-US" sz="2800" dirty="0" smtClean="0"/>
              <a:t>Un employment</a:t>
            </a:r>
          </a:p>
          <a:p>
            <a:r>
              <a:rPr lang="en-US" sz="2800" dirty="0" smtClean="0"/>
              <a:t>Corrupted people’s morals</a:t>
            </a:r>
          </a:p>
          <a:p>
            <a:r>
              <a:rPr lang="en-US" sz="2800" dirty="0" smtClean="0"/>
              <a:t>Health problems</a:t>
            </a:r>
          </a:p>
          <a:p>
            <a:r>
              <a:rPr lang="en-US" sz="2800" dirty="0" smtClean="0"/>
              <a:t>Breaching  Privacy</a:t>
            </a:r>
          </a:p>
          <a:p>
            <a:r>
              <a:rPr lang="en-US" sz="2800" dirty="0" smtClean="0"/>
              <a:t>Digital divide</a:t>
            </a:r>
          </a:p>
          <a:p>
            <a:r>
              <a:rPr lang="en-US" sz="2800" dirty="0" smtClean="0"/>
              <a:t>Fraud</a:t>
            </a:r>
          </a:p>
          <a:p>
            <a:r>
              <a:rPr lang="en-US" sz="2800" dirty="0" smtClean="0"/>
              <a:t>CRIPPLED INNOVATIONS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ICT on Organizations and society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" y="1490597"/>
            <a:ext cx="9169052" cy="5160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impact on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in communication through the use of telephones, emails and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 is made easier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information is made available due to the presence of passwords and other security control mechanisms.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impact on society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opportunities for education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communication through the use of emails.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people to participate in a wider even world with society due to globalization.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ICT on Organizations and society 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3645"/>
            <a:ext cx="10032419" cy="472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impact on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Cost. A lot of ICT hardware and software is expensive both to purchase and maintain.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 level of competition in the organization. More money applied to cater for the technology than organizations that don’t use the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Insecurity due to the security breaches caused by some individuals like hacking, denial of service and others which puts confidential information ton a great risk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impact on society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divide between those who can access the information and those who cannot.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 an ICT-dependent environment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19685" cy="4821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factors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jobs are created especially to computer literate people.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Retraining. This is where  human workers are trained to able to use computers hence acquiring more skills and knowledge.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for data due to the security mechanisms available like strong passwords.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of Efficiency since work is made easier and faster.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Tel-working is made possible since people can from anywhere without having to necessarily going to their workplaces or offices hence making people’s lives easier.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02916"/>
            <a:ext cx="10783982" cy="5273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factors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De-skilling, this is because human based job skills have been lost to machines.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stress. Learning new ICT skills could be stressful to workers.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Distractions. People employed in the ICT environment keep on getting distracted by incoming emails, phone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breakdown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issues. In terms of eye sight loss, radiation.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Insecurity of confidential information incase of hacking.</a:t>
            </a:r>
          </a:p>
        </p:txBody>
      </p:sp>
    </p:spTree>
    <p:extLst>
      <p:ext uri="{BB962C8B-B14F-4D97-AF65-F5344CB8AC3E}">
        <p14:creationId xmlns:p14="http://schemas.microsoft.com/office/powerpoint/2010/main" val="2616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408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Assess the Impact of ICT on employment and ethics in organizations and society in Uganda. </vt:lpstr>
      <vt:lpstr> Positive impacts </vt:lpstr>
      <vt:lpstr> Positive impacts(ethics)</vt:lpstr>
      <vt:lpstr> Negative impacts </vt:lpstr>
      <vt:lpstr>Impact of ICT on Organizations and society</vt:lpstr>
      <vt:lpstr>Impact of ICT on Organizations and society cont’d</vt:lpstr>
      <vt:lpstr>Employment in an ICT-dependent environment</vt:lpstr>
      <vt:lpstr>Contd.…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displacement/work pressures imposed on computer professionals</dc:title>
  <dc:creator>COMP GUY</dc:creator>
  <cp:lastModifiedBy>Windows User</cp:lastModifiedBy>
  <cp:revision>67</cp:revision>
  <dcterms:created xsi:type="dcterms:W3CDTF">2018-02-19T09:00:09Z</dcterms:created>
  <dcterms:modified xsi:type="dcterms:W3CDTF">2019-04-01T06:59:31Z</dcterms:modified>
</cp:coreProperties>
</file>