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 40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1" name="Shape 41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Shape 44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840400" y="1242050"/>
            <a:ext cx="72927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Scalability and Asynchronous Programming</a:t>
            </a:r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925650" y="2253450"/>
            <a:ext cx="72927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200"/>
              <a:t>Ethereum 2.0… now processing 100,000 towers of ugly javascript callback code per second!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53575"/>
            <a:ext cx="83441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700">
                <a:solidFill>
                  <a:schemeClr val="dk2"/>
                </a:solidFill>
              </a:rPr>
              <a:t>Solution: Merkle tree receipts</a:t>
            </a:r>
          </a:p>
        </p:txBody>
      </p:sp>
      <p:pic>
        <p:nvPicPr>
          <p:cNvPr descr="drawing-5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775"/>
            <a:ext cx="9143998" cy="40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-98825"/>
            <a:ext cx="83441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Step 1: The Call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930450"/>
            <a:ext cx="8686800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def registerName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(currencyShard, currencyAddress, name, fee):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self.next_cbid += 1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log(type=CallReceipt, {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shard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currencyShard,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currencyAddress,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withdraw,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{ </a:t>
            </a: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from: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msg.sender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to: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, value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fee,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cbid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self.next_cbid,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callbackMethod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withdrawCallback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})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self.cbArgs[self.next_cbid] = {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name,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owner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msg.sender,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shard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currencyShard,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currencyAddress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-98825"/>
            <a:ext cx="83441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Step 2: The Other Side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930450"/>
            <a:ext cx="8344199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def submitLog(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logProof):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if verify(logProof, block.prevStateRoot) and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not self.spent[logProof.log.cbid] and</a:t>
            </a: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log.shard == myShard and log.to == self: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self.spent[logProof.log.cbid] = true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o = self.call(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=log.method,</a:t>
            </a:r>
          </a:p>
          <a:p>
            <a:pPr indent="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=log.sender,</a:t>
            </a:r>
          </a:p>
          <a:p>
            <a:pPr indent="0" lvl="0" marL="2286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senderShard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=log.senderShard, **log.args)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log(type=CallReceipt,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o,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shard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log.senderShard,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log.sender,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log.callbackMethod,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{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o },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cbid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logProof.log.cbid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})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-98825"/>
            <a:ext cx="83441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Step 3: Callback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930450"/>
            <a:ext cx="8344199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def submitCallback(logProof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cbid = logProof.log.cbid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if log.sender == self.cbArgs[cbid].to and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log.senderShard == self.cbArgs[cbid].shard and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verify(logProof, block.prevStateRoot) and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not self.spent[cbid]: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self.spent[cbid] = true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self.call(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=log.method,</a:t>
            </a:r>
          </a:p>
          <a:p>
            <a:pPr indent="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**self.cbArgs[cbid], **log.args)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def withdrawCallback(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name, owner, response):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if response is true: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self.domains[name].owner = owner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	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Asynchrony in Practice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35248"/>
            <a:ext cx="8229600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Three main use cases for cross-contract calling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Get information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Send an action without response (eg. transfer funds)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Send an action with a response (eg. withdraw funds + success/failure)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The second is not problematic at all, the first and third can be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Problems and solutions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35248"/>
            <a:ext cx="8229600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Race conditions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Mutual exclusion locks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Async programming is hard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Javascript-style callbacks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Promises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async.map, etc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economics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35248"/>
            <a:ext cx="8229600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</a:pPr>
            <a:r>
              <a:rPr lang="en" sz="2400"/>
              <a:t>In a scalable model, contract-to-contract calling requires actual transactions, not just virtual messages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This can be made censorship-resistant: there is common knowledge that info to create sub-calls exists, so sub-calling can be compelled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Incentivization for sub-calls?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economics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35248"/>
            <a:ext cx="8229600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Transactions pay fees to group creators, group creators pay fees to blockmakers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Incentives still fine: blockmakers want to include highest-fee-paying groups, group creators want to include as much as possible both for own benefit and to get as high fees as possible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Maybe anti-spam PoW is required on groups?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generality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35248"/>
            <a:ext cx="8229600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</a:pPr>
            <a:r>
              <a:rPr lang="en" sz="2400"/>
              <a:t>First k bits of an address is a shard ID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Every transaction (and every transaction group sets its own k)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Attempting to synchronously call a contract outside of a shard triggers an OOG-like exception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Transaction groups on all k have same gas limit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Gas price proportional to 2</a:t>
            </a:r>
            <a:r>
              <a:rPr baseline="30000" lang="en" sz="2400"/>
              <a:t>-k </a:t>
            </a:r>
            <a:r>
              <a:rPr lang="en" sz="2400"/>
              <a:t> in equilibrium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535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Ethereum right now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35248"/>
            <a:ext cx="8229600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Every node processes every transaction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Every node stores all of the state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Sloooowwwww….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And, unlike nearly all other systems, does NOT get more powerful the more nodes join the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8200" y="53575"/>
            <a:ext cx="84741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Vision for 2.0: Sharding</a:t>
            </a:r>
          </a:p>
        </p:txBody>
      </p:sp>
      <p:pic>
        <p:nvPicPr>
          <p:cNvPr descr="drawing-2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27" y="1100125"/>
            <a:ext cx="3405675" cy="37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762000" y="53575"/>
            <a:ext cx="83441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 Vision for 2.0: Sharding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35248"/>
            <a:ext cx="8229600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</a:pPr>
            <a:r>
              <a:rPr lang="en" sz="2400"/>
              <a:t>State split into shards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Each account is in one shard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Accounts can only send transactions to or call accounts in the same shard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53575"/>
            <a:ext cx="84741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Bottom Level</a:t>
            </a:r>
          </a:p>
        </p:txBody>
      </p:sp>
      <p:pic>
        <p:nvPicPr>
          <p:cNvPr descr="drawing-3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219200"/>
            <a:ext cx="77152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53575"/>
            <a:ext cx="83441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The Bottom Level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35248"/>
            <a:ext cx="8229600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Every transaction specifies a shard ID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 transaction “in” shard X implies that it sends from and to an account in shard X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 transaction grouping in shard X contains zero or more transactions in shard X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Specifies pre-state root and post-state root for that shard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53575"/>
            <a:ext cx="83441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The Top Level</a:t>
            </a:r>
          </a:p>
        </p:txBody>
      </p:sp>
      <p:pic>
        <p:nvPicPr>
          <p:cNvPr descr="drawing-4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7325"/>
            <a:ext cx="9143998" cy="394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53575"/>
            <a:ext cx="83441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The Top Level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35250"/>
            <a:ext cx="8344199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Think of the top-level as a non-scalable, Ethereum 1.0-style, blockchain, with a funny state transition function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Tx is valid if: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Pre-state root equals shard root in global state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Signatures (⅔ of a randomly pre-selected set of 135) are valid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Shard root in global state becomes post-state root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53575"/>
            <a:ext cx="83441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Async Transactions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35250"/>
            <a:ext cx="8344199" cy="28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Q: how do we do cross-shard transactions?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Problem: if we allow cross-shard calling, then parallelization becomes impossible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