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354961-32D0-4D62-91C4-17ECE1BAA69E}"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4961-32D0-4D62-91C4-17ECE1BAA69E}"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4961-32D0-4D62-91C4-17ECE1BAA69E}"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354961-32D0-4D62-91C4-17ECE1BAA69E}"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54961-32D0-4D62-91C4-17ECE1BAA69E}"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354961-32D0-4D62-91C4-17ECE1BAA69E}"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354961-32D0-4D62-91C4-17ECE1BAA69E}" type="datetimeFigureOut">
              <a:rPr lang="en-US" smtClean="0"/>
              <a:t>6/3/2015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354961-32D0-4D62-91C4-17ECE1BAA69E}" type="datetimeFigureOut">
              <a:rPr lang="en-US" smtClean="0"/>
              <a:t>6/3/2015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54961-32D0-4D62-91C4-17ECE1BAA69E}" type="datetimeFigureOut">
              <a:rPr lang="en-US" smtClean="0"/>
              <a:t>6/3/2015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4961-32D0-4D62-91C4-17ECE1BAA69E}"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54961-32D0-4D62-91C4-17ECE1BAA69E}"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25766-C3FA-4D47-A0A0-85546B5FE8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54961-32D0-4D62-91C4-17ECE1BAA69E}" type="datetimeFigureOut">
              <a:rPr lang="en-US" smtClean="0"/>
              <a:t>6/3/2015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25766-C3FA-4D47-A0A0-85546B5FE8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android10/Android-CleanArchitecture/tree/master/presentation" TargetMode="External"/><Relationship Id="rId3" Type="http://schemas.openxmlformats.org/officeDocument/2006/relationships/hyperlink" Target="http://www.infragistics.com/community/blogs/todd_snyder/archive/2007/10/17/mvc-or-mvp-pattern-whats-the-difference.aspx" TargetMode="External"/><Relationship Id="rId7" Type="http://schemas.openxmlformats.org/officeDocument/2006/relationships/hyperlink" Target="https://github.com/antoniolg/androidmvp" TargetMode="External"/><Relationship Id="rId2" Type="http://schemas.openxmlformats.org/officeDocument/2006/relationships/hyperlink" Target="http://antonioleiva.com/mvp-android/" TargetMode="External"/><Relationship Id="rId1" Type="http://schemas.openxmlformats.org/officeDocument/2006/relationships/slideLayout" Target="../slideLayouts/slideLayout2.xml"/><Relationship Id="rId6" Type="http://schemas.openxmlformats.org/officeDocument/2006/relationships/hyperlink" Target="https://github.com/sockeqwe/Vaadin-MVP-Lite/wiki/Model-View-Presenter:-The-Basics" TargetMode="External"/><Relationship Id="rId5" Type="http://schemas.openxmlformats.org/officeDocument/2006/relationships/hyperlink" Target="https://vaadin.com/web/magi/home/-/blogs/model-view-presenter-pattern-with-vaadin" TargetMode="External"/><Relationship Id="rId4" Type="http://schemas.openxmlformats.org/officeDocument/2006/relationships/hyperlink" Target="http://magenic.com/Blog/Post/6/An-MVP-Pattern-for-Androi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MVC Pattern</a:t>
            </a:r>
            <a:endParaRPr lang="en-US"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MVP?</a:t>
            </a:r>
            <a:endParaRPr lang="en-US" dirty="0"/>
          </a:p>
        </p:txBody>
      </p:sp>
      <p:sp>
        <p:nvSpPr>
          <p:cNvPr id="3" name="Content Placeholder 2"/>
          <p:cNvSpPr>
            <a:spLocks noGrp="1"/>
          </p:cNvSpPr>
          <p:nvPr>
            <p:ph idx="1"/>
          </p:nvPr>
        </p:nvSpPr>
        <p:spPr/>
        <p:txBody>
          <a:bodyPr/>
          <a:lstStyle/>
          <a:p>
            <a:pPr algn="just">
              <a:buNone/>
            </a:pPr>
            <a:r>
              <a:rPr lang="en-US" dirty="0" smtClean="0"/>
              <a:t>   The</a:t>
            </a:r>
            <a:r>
              <a:rPr lang="en-US" dirty="0"/>
              <a:t> </a:t>
            </a:r>
            <a:r>
              <a:rPr lang="en-US" b="1" dirty="0"/>
              <a:t>M</a:t>
            </a:r>
            <a:r>
              <a:rPr lang="en-US" dirty="0"/>
              <a:t>odel-</a:t>
            </a:r>
            <a:r>
              <a:rPr lang="en-US" b="1" dirty="0"/>
              <a:t>V</a:t>
            </a:r>
            <a:r>
              <a:rPr lang="en-US" dirty="0"/>
              <a:t>iew-</a:t>
            </a:r>
            <a:r>
              <a:rPr lang="en-US" b="1" dirty="0"/>
              <a:t>P</a:t>
            </a:r>
            <a:r>
              <a:rPr lang="en-US" dirty="0"/>
              <a:t>resenter design pattern is </a:t>
            </a:r>
            <a:r>
              <a:rPr lang="en-US" dirty="0" smtClean="0"/>
              <a:t>a modern </a:t>
            </a:r>
            <a:r>
              <a:rPr lang="en-US" dirty="0"/>
              <a:t>pattern to separate the view from the underlying model. MVP is a derivative of the model–view–controller (MVC) software pattern, also used mostly for building user interfaces.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a:t>
            </a:r>
            <a:r>
              <a:rPr lang="en-US" b="1" dirty="0"/>
              <a:t>model</a:t>
            </a:r>
            <a:r>
              <a:rPr lang="en-US" dirty="0"/>
              <a:t> is the data that will be displayed in the view (user interface).</a:t>
            </a:r>
          </a:p>
          <a:p>
            <a:r>
              <a:rPr lang="en-US" dirty="0"/>
              <a:t>The </a:t>
            </a:r>
            <a:r>
              <a:rPr lang="en-US" b="1" dirty="0"/>
              <a:t>view</a:t>
            </a:r>
            <a:r>
              <a:rPr lang="en-US" dirty="0"/>
              <a:t> is an interface that displays data (the model) and routes user commands (events) to the presenter to act upon that data. The view usually has a reference to its presenter.</a:t>
            </a:r>
          </a:p>
          <a:p>
            <a:r>
              <a:rPr lang="en-US" dirty="0"/>
              <a:t>The </a:t>
            </a:r>
            <a:r>
              <a:rPr lang="en-US" b="1" dirty="0"/>
              <a:t>presenter</a:t>
            </a:r>
            <a:r>
              <a:rPr lang="en-US" dirty="0"/>
              <a:t> is the “middle-man</a:t>
            </a:r>
            <a:r>
              <a:rPr lang="en-US" dirty="0" smtClean="0"/>
              <a:t>” and </a:t>
            </a:r>
            <a:r>
              <a:rPr lang="en-US" dirty="0"/>
              <a:t>has references to both, view </a:t>
            </a:r>
            <a:r>
              <a:rPr lang="en-US" dirty="0" smtClean="0"/>
              <a:t>and </a:t>
            </a:r>
            <a:r>
              <a:rPr lang="en-US" dirty="0"/>
              <a:t>model. </a:t>
            </a:r>
            <a:r>
              <a:rPr lang="en-US" dirty="0" smtClean="0"/>
              <a:t>Presenter handles all the</a:t>
            </a:r>
            <a:r>
              <a:rPr lang="en-US" dirty="0"/>
              <a:t> </a:t>
            </a:r>
            <a:r>
              <a:rPr lang="en-US" b="1" dirty="0"/>
              <a:t>business logic</a:t>
            </a:r>
            <a:r>
              <a:rPr lang="en-US" dirty="0"/>
              <a:t> that </a:t>
            </a:r>
            <a:r>
              <a:rPr lang="en-US" dirty="0" smtClean="0"/>
              <a:t>retrieves </a:t>
            </a:r>
            <a:r>
              <a:rPr lang="en-US" dirty="0"/>
              <a:t>or manipulates a </a:t>
            </a:r>
            <a:r>
              <a:rPr lang="en-US" dirty="0" smtClean="0"/>
              <a:t>Model</a:t>
            </a:r>
            <a:r>
              <a:rPr lang="en-US" b="1" dirty="0" smtClean="0"/>
              <a:t>.</a:t>
            </a:r>
            <a:r>
              <a:rPr lang="en-US" dirty="0"/>
              <a:t> For instance: If you have a database with User and your View wants to display a list of User, then the Presenter would have a reference to your database business logic (like a DAO) from where the presenter will query a list of Users.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MVP</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Separating the presentation of the application’s UI from the logic of its UI is usually a good idea. This separation of concerns creates more de-coupled code, which is much cleaner, and even allows for more unit testing coverage. Android bundles the UI and UI logic into the Activity class, which necessitates Instrumentation to test the Activity. Since Instrumentation is introduced, it is much more difficult (or impossible) to properly unit test your UI logic when the dependencies in the code cannot be mocked. However, a simple MVP pattern will help de-couple the UI and UI logic in Android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Diagram</a:t>
            </a:r>
            <a:endParaRPr lang="en-US" dirty="0"/>
          </a:p>
        </p:txBody>
      </p:sp>
      <p:sp>
        <p:nvSpPr>
          <p:cNvPr id="20482" name="AutoShape 2" descr="http://users.infragistics.com/tsnyder/MVC%20View.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3" name="Picture 3" descr="C:\Users\Filippo-TheAppExpert\Desktop\MVC View.jpg"/>
          <p:cNvPicPr>
            <a:picLocks noChangeAspect="1" noChangeArrowheads="1"/>
          </p:cNvPicPr>
          <p:nvPr/>
        </p:nvPicPr>
        <p:blipFill>
          <a:blip r:embed="rId2"/>
          <a:srcRect/>
          <a:stretch>
            <a:fillRect/>
          </a:stretch>
        </p:blipFill>
        <p:spPr bwMode="auto">
          <a:xfrm>
            <a:off x="1066800" y="1752600"/>
            <a:ext cx="6429375" cy="399782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Diagram</a:t>
            </a:r>
            <a:endParaRPr lang="en-US" dirty="0"/>
          </a:p>
        </p:txBody>
      </p:sp>
      <p:pic>
        <p:nvPicPr>
          <p:cNvPr id="4" name="Picture 1" descr="C:\Users\Filippo-TheAppExpert\Desktop\MVP View.jpg"/>
          <p:cNvPicPr>
            <a:picLocks noChangeAspect="1" noChangeArrowheads="1"/>
          </p:cNvPicPr>
          <p:nvPr/>
        </p:nvPicPr>
        <p:blipFill>
          <a:blip r:embed="rId2"/>
          <a:srcRect/>
          <a:stretch>
            <a:fillRect/>
          </a:stretch>
        </p:blipFill>
        <p:spPr bwMode="auto">
          <a:xfrm>
            <a:off x="1143000" y="2133600"/>
            <a:ext cx="6457950" cy="39338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a:t>
            </a:r>
            <a:r>
              <a:rPr lang="en-US" dirty="0" err="1" smtClean="0"/>
              <a:t>vs</a:t>
            </a:r>
            <a:r>
              <a:rPr lang="en-US" dirty="0" smtClean="0"/>
              <a:t> MVC</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3400" b="1" dirty="0"/>
              <a:t>MVP </a:t>
            </a:r>
            <a:r>
              <a:rPr lang="en-US" sz="3400" b="1" dirty="0" smtClean="0"/>
              <a:t>Pattern</a:t>
            </a:r>
            <a:endParaRPr lang="en-US" sz="3400" b="1" dirty="0"/>
          </a:p>
          <a:p>
            <a:r>
              <a:rPr lang="en-US" dirty="0" smtClean="0"/>
              <a:t>View </a:t>
            </a:r>
            <a:r>
              <a:rPr lang="en-US" dirty="0"/>
              <a:t>is more loosely coupled to the model. The presenter is responsible for binding the model to the view.</a:t>
            </a:r>
          </a:p>
          <a:p>
            <a:r>
              <a:rPr lang="en-US" dirty="0" smtClean="0"/>
              <a:t>Easier </a:t>
            </a:r>
            <a:r>
              <a:rPr lang="en-US" dirty="0"/>
              <a:t>to unit test because interaction with the view is through an interface</a:t>
            </a:r>
          </a:p>
          <a:p>
            <a:r>
              <a:rPr lang="en-US" dirty="0" smtClean="0"/>
              <a:t>Usually </a:t>
            </a:r>
            <a:r>
              <a:rPr lang="en-US" dirty="0"/>
              <a:t>view to presenter map one to one. Complex views may have multi presenters.</a:t>
            </a:r>
          </a:p>
          <a:p>
            <a:pPr>
              <a:buNone/>
            </a:pPr>
            <a:endParaRPr lang="en-US" dirty="0"/>
          </a:p>
          <a:p>
            <a:pPr>
              <a:buNone/>
            </a:pPr>
            <a:r>
              <a:rPr lang="en-US" sz="3400" b="1" dirty="0" smtClean="0"/>
              <a:t>MVC </a:t>
            </a:r>
            <a:r>
              <a:rPr lang="en-US" sz="3400" b="1" dirty="0"/>
              <a:t>Pattern</a:t>
            </a:r>
          </a:p>
          <a:p>
            <a:r>
              <a:rPr lang="en-US" dirty="0" smtClean="0"/>
              <a:t>Controller </a:t>
            </a:r>
            <a:r>
              <a:rPr lang="en-US" dirty="0"/>
              <a:t>are based on behaviors and can be shared across views</a:t>
            </a:r>
          </a:p>
          <a:p>
            <a:r>
              <a:rPr lang="en-US" dirty="0" smtClean="0"/>
              <a:t>Can </a:t>
            </a:r>
            <a:r>
              <a:rPr lang="en-US" dirty="0"/>
              <a:t>be responsible for determining which view to </a:t>
            </a:r>
            <a:r>
              <a:rPr lang="en-US" dirty="0" smtClean="0"/>
              <a:t>display</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Advantages</a:t>
            </a:r>
            <a:endParaRPr lang="en-US" dirty="0"/>
          </a:p>
        </p:txBody>
      </p:sp>
      <p:sp>
        <p:nvSpPr>
          <p:cNvPr id="3" name="Content Placeholder 2"/>
          <p:cNvSpPr>
            <a:spLocks noGrp="1"/>
          </p:cNvSpPr>
          <p:nvPr>
            <p:ph idx="1"/>
          </p:nvPr>
        </p:nvSpPr>
        <p:spPr/>
        <p:txBody>
          <a:bodyPr>
            <a:normAutofit/>
          </a:bodyPr>
          <a:lstStyle/>
          <a:p>
            <a:r>
              <a:rPr lang="en-US" dirty="0" smtClean="0"/>
              <a:t>Loose coupling </a:t>
            </a:r>
          </a:p>
          <a:p>
            <a:r>
              <a:rPr lang="en-US" dirty="0"/>
              <a:t> Clear separation of concerns/responsibility</a:t>
            </a:r>
          </a:p>
          <a:p>
            <a:r>
              <a:rPr lang="en-US" dirty="0" smtClean="0"/>
              <a:t>Test </a:t>
            </a:r>
            <a:r>
              <a:rPr lang="en-US" dirty="0"/>
              <a:t>Driven </a:t>
            </a:r>
          </a:p>
          <a:p>
            <a:r>
              <a:rPr lang="en-US" dirty="0" smtClean="0"/>
              <a:t>Code </a:t>
            </a:r>
          </a:p>
          <a:p>
            <a:r>
              <a:rPr lang="en-US" dirty="0" smtClean="0"/>
              <a:t>Hide </a:t>
            </a:r>
            <a:r>
              <a:rPr lang="en-US" dirty="0"/>
              <a:t>Data </a:t>
            </a:r>
            <a:endParaRPr lang="en-US" dirty="0" smtClean="0"/>
          </a:p>
          <a:p>
            <a:r>
              <a:rPr lang="en-US" dirty="0" smtClean="0"/>
              <a:t>Flexibility/Adaptable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Refernces</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
            </a:pPr>
            <a:r>
              <a:rPr lang="fr-FR" sz="2900" dirty="0" smtClean="0">
                <a:hlinkClick r:id="rId2"/>
              </a:rPr>
              <a:t>http://antonioleiva.com/mvp-android/</a:t>
            </a:r>
            <a:endParaRPr lang="fr-FR" sz="2900" dirty="0" smtClean="0"/>
          </a:p>
          <a:p>
            <a:pPr>
              <a:buFont typeface="Wingdings" pitchFamily="2" charset="2"/>
              <a:buChar char="§"/>
            </a:pPr>
            <a:endParaRPr lang="fr-FR" sz="2900" dirty="0" smtClean="0"/>
          </a:p>
          <a:p>
            <a:pPr>
              <a:buFont typeface="Wingdings" pitchFamily="2" charset="2"/>
              <a:buChar char="§"/>
            </a:pPr>
            <a:r>
              <a:rPr lang="fr-FR" sz="2900" dirty="0" smtClean="0">
                <a:hlinkClick r:id="rId3"/>
              </a:rPr>
              <a:t>http://www.infragistics.com/community/blogs/todd_snyder/archive/2007/10/17/mvc-or-mvp-pattern-whats-the-difference.aspx</a:t>
            </a:r>
            <a:endParaRPr lang="fr-FR" sz="2900" dirty="0" smtClean="0"/>
          </a:p>
          <a:p>
            <a:pPr>
              <a:buFont typeface="Wingdings" pitchFamily="2" charset="2"/>
              <a:buChar char="§"/>
            </a:pPr>
            <a:endParaRPr lang="fr-FR" sz="2900" dirty="0" smtClean="0"/>
          </a:p>
          <a:p>
            <a:pPr>
              <a:buFont typeface="Wingdings" pitchFamily="2" charset="2"/>
              <a:buChar char="§"/>
            </a:pPr>
            <a:r>
              <a:rPr lang="fr-FR" sz="2900" dirty="0" smtClean="0">
                <a:hlinkClick r:id="rId4"/>
              </a:rPr>
              <a:t>http://magenic.com/Blog/Post/6/An-MVP-Pattern-for-Android</a:t>
            </a:r>
            <a:endParaRPr lang="fr-FR" sz="2900" dirty="0" smtClean="0"/>
          </a:p>
          <a:p>
            <a:pPr>
              <a:buFont typeface="Wingdings" pitchFamily="2" charset="2"/>
              <a:buChar char="§"/>
            </a:pPr>
            <a:endParaRPr lang="fr-FR" sz="2900" dirty="0" smtClean="0"/>
          </a:p>
          <a:p>
            <a:pPr>
              <a:buFont typeface="Wingdings" pitchFamily="2" charset="2"/>
              <a:buChar char="§"/>
            </a:pPr>
            <a:r>
              <a:rPr lang="fr-FR" sz="2900" dirty="0" smtClean="0">
                <a:hlinkClick r:id="rId5"/>
              </a:rPr>
              <a:t>https://vaadin.com/web/magi/home/-/blogs/model-view-presenter-pattern-with-vaadin</a:t>
            </a:r>
            <a:endParaRPr lang="fr-FR" sz="2900" dirty="0" smtClean="0"/>
          </a:p>
          <a:p>
            <a:pPr>
              <a:buFont typeface="Wingdings" pitchFamily="2" charset="2"/>
              <a:buChar char="§"/>
            </a:pPr>
            <a:endParaRPr lang="fr-FR" sz="2900" dirty="0" smtClean="0"/>
          </a:p>
          <a:p>
            <a:pPr>
              <a:buFont typeface="Wingdings" pitchFamily="2" charset="2"/>
              <a:buChar char="§"/>
            </a:pPr>
            <a:r>
              <a:rPr lang="fr-FR" sz="2900" dirty="0" smtClean="0">
                <a:hlinkClick r:id="rId6"/>
              </a:rPr>
              <a:t>https://github.com/sockeqwe/Vaadin-MVP-Lite/wiki/Model-View-Presenter:-The-Basics</a:t>
            </a:r>
            <a:endParaRPr lang="fr-FR" sz="2900" dirty="0" smtClean="0"/>
          </a:p>
          <a:p>
            <a:pPr>
              <a:buNone/>
            </a:pPr>
            <a:endParaRPr lang="fr-FR" dirty="0" smtClean="0"/>
          </a:p>
          <a:p>
            <a:pPr>
              <a:buNone/>
            </a:pPr>
            <a:r>
              <a:rPr lang="fr-FR" b="1" u="sng" dirty="0" err="1" smtClean="0"/>
              <a:t>Other</a:t>
            </a:r>
            <a:r>
              <a:rPr lang="fr-FR" b="1" u="sng" dirty="0" smtClean="0"/>
              <a:t> MVP code  </a:t>
            </a:r>
            <a:r>
              <a:rPr lang="fr-FR" b="1" u="sng" dirty="0" err="1" smtClean="0"/>
              <a:t>examples</a:t>
            </a:r>
            <a:endParaRPr lang="fr-FR" b="1" u="sng" dirty="0" smtClean="0"/>
          </a:p>
          <a:p>
            <a:pPr>
              <a:buNone/>
            </a:pPr>
            <a:endParaRPr lang="fr-FR" b="1" u="sng" dirty="0" smtClean="0"/>
          </a:p>
          <a:p>
            <a:pPr>
              <a:buNone/>
            </a:pPr>
            <a:r>
              <a:rPr lang="fr-FR" dirty="0" smtClean="0">
                <a:hlinkClick r:id="rId7"/>
              </a:rPr>
              <a:t>https://github.com/antoniolg/androidmvp</a:t>
            </a:r>
            <a:endParaRPr lang="fr-FR" dirty="0" smtClean="0"/>
          </a:p>
          <a:p>
            <a:pPr>
              <a:buNone/>
            </a:pPr>
            <a:r>
              <a:rPr lang="fr-FR" dirty="0" smtClean="0">
                <a:hlinkClick r:id="rId8"/>
              </a:rPr>
              <a:t>https://github.com/android10/Android-CleanArchitecture/tree/master/presentation</a:t>
            </a:r>
            <a:endParaRPr lang="fr-FR"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240</Words>
  <Application>Microsoft Office PowerPoint</Application>
  <PresentationFormat>On-screen Show (4:3)</PresentationFormat>
  <Paragraphs>42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MVC Pattern</vt:lpstr>
      <vt:lpstr>What is MVP?</vt:lpstr>
      <vt:lpstr>Continued</vt:lpstr>
      <vt:lpstr>More on MVP</vt:lpstr>
      <vt:lpstr>MVC Diagram</vt:lpstr>
      <vt:lpstr>MVP Diagram</vt:lpstr>
      <vt:lpstr>MVP vs MVC</vt:lpstr>
      <vt:lpstr>MVP Advantages</vt:lpstr>
      <vt:lpstr>Refernces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Pattern</dc:title>
  <dc:creator>Filippo-TheAppExpert</dc:creator>
  <cp:lastModifiedBy>Filippo-TheAppExpert</cp:lastModifiedBy>
  <cp:revision>12</cp:revision>
  <dcterms:created xsi:type="dcterms:W3CDTF">2015-06-03T16:56:34Z</dcterms:created>
  <dcterms:modified xsi:type="dcterms:W3CDTF">2015-06-03T18:52:27Z</dcterms:modified>
</cp:coreProperties>
</file>