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indent="15240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indent="15240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indent="11430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4pPr>
            <a:lvl5pPr indent="11430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indent="11430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indent="11430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7pPr>
            <a:lvl8pPr indent="11430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indent="11430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chemas.android.com/apk/res/andro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chemas.android.com/apk/res/androi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hemas.android.com/apk/res/androi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XML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 Foundations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Element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&lt;TextView&gt;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Content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&lt;/TextView&gt;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Attributes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&lt;TextView </a:t>
            </a:r>
            <a:r>
              <a:rPr b="1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layout_width="wrap_content"</a:t>
            </a:r>
            <a:r>
              <a:rPr b="0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&lt;/TextView&gt;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NameSpaces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&lt;LinearLayout </a:t>
            </a:r>
            <a:r>
              <a:rPr b="1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xmlns:android="</a:t>
            </a:r>
            <a:r>
              <a:rPr b="1" baseline="0" i="0" lang="en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http://schemas.android.com/apk/res/android</a:t>
            </a:r>
            <a:r>
              <a:rPr b="1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android:layout_width=”wrap_content”</a:t>
            </a: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&lt;/LinearLayout&gt;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Nested Elements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&lt;LinearLayout 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xmlns:android="</a:t>
            </a:r>
            <a:r>
              <a:rPr b="0" baseline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http://schemas.android.com/apk/res/android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"</a:t>
            </a: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&gt;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&lt;TextView</a:t>
            </a:r>
            <a:r>
              <a:rPr b="1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android:layout_width=”wrap_content”&gt;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&lt;/TextView&gt;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&lt;/LinearLayout&gt;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Empty Element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&lt;TextView</a:t>
            </a:r>
            <a:r>
              <a:rPr b="1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android:layout_width=”wrap_content”&gt;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&lt;/TextView&gt;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&lt;TextView</a:t>
            </a:r>
            <a:r>
              <a:rPr b="1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android:layout_width=”wrap_content”/&gt;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Root Element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&lt;LinearLayout 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xmlns:android="</a:t>
            </a:r>
            <a:r>
              <a:rPr b="0" baseline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http://schemas.android.com/apk/res/android</a:t>
            </a:r>
            <a:r>
              <a:rPr b="0" baseline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"</a:t>
            </a: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&gt;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&lt;TextView</a:t>
            </a:r>
            <a:r>
              <a:rPr b="1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android:layout_width=”wrap_content”&gt;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&lt;/TextView&gt;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&lt;/LinearLayout&gt;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 Specific Notation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@drawable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reference a drawable in res/drawable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@string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reference a string in res/values/strings.xml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@+id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assign a new 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@id - reference an id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