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37"/>
  </p:notesMasterIdLst>
  <p:sldIdLst>
    <p:sldId id="290"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7" d="100"/>
          <a:sy n="77" d="100"/>
        </p:scale>
        <p:origin x="-872"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2209314847"/>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414" y="8685894"/>
            <a:ext cx="2972098" cy="456595"/>
          </a:xfrm>
          <a:prstGeom prst="rect">
            <a:avLst/>
          </a:prstGeom>
        </p:spPr>
        <p:txBody>
          <a:bodyPr lIns="86493" tIns="43247" rIns="86493" bIns="43247"/>
          <a:lstStyle/>
          <a:p>
            <a:fld id="{FEF49AFE-DC4F-40BB-B5EC-09971152433D}" type="slidenum">
              <a:rPr lang="en-US" smtClean="0"/>
              <a:t>1</a:t>
            </a:fld>
            <a:endParaRPr lang="en-US"/>
          </a:p>
        </p:txBody>
      </p:sp>
    </p:spTree>
    <p:extLst>
      <p:ext uri="{BB962C8B-B14F-4D97-AF65-F5344CB8AC3E}">
        <p14:creationId xmlns:p14="http://schemas.microsoft.com/office/powerpoint/2010/main" val="2461310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7" name="Shape 1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8" name="Shape 1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6" name="Shape 1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5" name="Shape 2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1" name="Shape 2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9" name="Shape 2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8" name="Shape 2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6" name="Shape 2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4" name="Shape 2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3" name="Shape 2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0" name="Shape 2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6" name="Shape 2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0" name="Shape 3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7" name="Shape 3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14" name="Shape 3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7" name="Shape 3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3" name="Shape 3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5" name="Shape 1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3" name="Shape 1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1" name="Shape 1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9"/>
        <p:cNvGrpSpPr/>
        <p:nvPr/>
      </p:nvGrpSpPr>
      <p:grpSpPr>
        <a:xfrm>
          <a:off x="0" y="0"/>
          <a:ext cx="0" cy="0"/>
          <a:chOff x="0" y="0"/>
          <a:chExt cx="0" cy="0"/>
        </a:xfrm>
      </p:grpSpPr>
      <p:grpSp>
        <p:nvGrpSpPr>
          <p:cNvPr id="60" name="Shape 60"/>
          <p:cNvGrpSpPr/>
          <p:nvPr/>
        </p:nvGrpSpPr>
        <p:grpSpPr>
          <a:xfrm>
            <a:off x="-11" y="1334226"/>
            <a:ext cx="7314320" cy="4116299"/>
            <a:chOff x="-11" y="1378676"/>
            <a:chExt cx="7314320" cy="4116299"/>
          </a:xfrm>
        </p:grpSpPr>
        <p:sp>
          <p:nvSpPr>
            <p:cNvPr id="61" name="Shape 61"/>
            <p:cNvSpPr/>
            <p:nvPr/>
          </p:nvSpPr>
          <p:spPr>
            <a:xfrm flipH="1">
              <a:off x="-11" y="1378676"/>
              <a:ext cx="187800" cy="4116299"/>
            </a:xfrm>
            <a:prstGeom prst="rect">
              <a:avLst/>
            </a:prstGeom>
            <a:solidFill>
              <a:schemeClr val="accent2"/>
            </a:solidFill>
            <a:ln>
              <a:noFill/>
            </a:ln>
          </p:spPr>
          <p:txBody>
            <a:bodyPr lIns="91425" tIns="45700" rIns="91425" bIns="45700" anchor="ctr" anchorCtr="0">
              <a:noAutofit/>
            </a:bodyPr>
            <a:lstStyle/>
            <a:p>
              <a:pPr>
                <a:spcBef>
                  <a:spcPts val="0"/>
                </a:spcBef>
                <a:buNone/>
              </a:pPr>
              <a:endParaRPr/>
            </a:p>
          </p:txBody>
        </p:sp>
        <p:sp>
          <p:nvSpPr>
            <p:cNvPr id="62" name="Shape 62"/>
            <p:cNvSpPr/>
            <p:nvPr/>
          </p:nvSpPr>
          <p:spPr>
            <a:xfrm flipH="1">
              <a:off x="187809" y="1378676"/>
              <a:ext cx="7126499" cy="4116299"/>
            </a:xfrm>
            <a:prstGeom prst="rect">
              <a:avLst/>
            </a:prstGeom>
            <a:solidFill>
              <a:srgbClr val="0F243E"/>
            </a:solidFill>
            <a:ln>
              <a:noFill/>
            </a:ln>
          </p:spPr>
          <p:txBody>
            <a:bodyPr lIns="91425" tIns="45700" rIns="91425" bIns="45700" anchor="ctr" anchorCtr="0">
              <a:noAutofit/>
            </a:bodyPr>
            <a:lstStyle/>
            <a:p>
              <a:pPr>
                <a:spcBef>
                  <a:spcPts val="0"/>
                </a:spcBef>
                <a:buNone/>
              </a:pPr>
              <a:endParaRPr/>
            </a:p>
          </p:txBody>
        </p:sp>
      </p:grpSp>
      <p:sp>
        <p:nvSpPr>
          <p:cNvPr id="63" name="Shape 63"/>
          <p:cNvSpPr txBox="1">
            <a:spLocks noGrp="1"/>
          </p:cNvSpPr>
          <p:nvPr>
            <p:ph type="ctrTitle"/>
          </p:nvPr>
        </p:nvSpPr>
        <p:spPr>
          <a:xfrm>
            <a:off x="685800" y="2266575"/>
            <a:ext cx="6400799" cy="1333799"/>
          </a:xfrm>
          <a:prstGeom prst="rect">
            <a:avLst/>
          </a:prstGeom>
          <a:noFill/>
          <a:ln>
            <a:noFill/>
          </a:ln>
        </p:spPr>
        <p:txBody>
          <a:bodyPr lIns="91425" tIns="91425" rIns="91425" bIns="91425" anchor="b" anchorCtr="0"/>
          <a:lstStyle>
            <a:lvl1pPr algn="l" rtl="0">
              <a:spcBef>
                <a:spcPts val="0"/>
              </a:spcBef>
              <a:buClr>
                <a:schemeClr val="lt1"/>
              </a:buClr>
              <a:buSzPct val="100000"/>
              <a:buFont typeface="Arial"/>
              <a:buNone/>
              <a:defRPr sz="4400" b="0" i="0" u="none" strike="noStrike" cap="none" baseline="0">
                <a:solidFill>
                  <a:schemeClr val="lt1"/>
                </a:solidFill>
                <a:latin typeface="Arial"/>
                <a:ea typeface="Arial"/>
                <a:cs typeface="Arial"/>
                <a:sym typeface="Arial"/>
              </a:defRPr>
            </a:lvl1pPr>
            <a:lvl2pPr algn="l" rtl="0">
              <a:spcBef>
                <a:spcPts val="0"/>
              </a:spcBef>
              <a:buClr>
                <a:schemeClr val="lt1"/>
              </a:buClr>
              <a:buSzPct val="100000"/>
              <a:buFont typeface="Arial"/>
              <a:buNone/>
              <a:defRPr sz="4400" b="0" i="0" u="none" strike="noStrike" cap="none" baseline="0">
                <a:solidFill>
                  <a:schemeClr val="lt1"/>
                </a:solidFill>
                <a:latin typeface="Arial"/>
                <a:ea typeface="Arial"/>
                <a:cs typeface="Arial"/>
                <a:sym typeface="Arial"/>
              </a:defRPr>
            </a:lvl2pPr>
            <a:lvl3pPr algn="l" rtl="0">
              <a:spcBef>
                <a:spcPts val="0"/>
              </a:spcBef>
              <a:buClr>
                <a:schemeClr val="lt1"/>
              </a:buClr>
              <a:buSzPct val="100000"/>
              <a:buFont typeface="Arial"/>
              <a:buNone/>
              <a:defRPr sz="4400" b="0" i="0" u="none" strike="noStrike" cap="none" baseline="0">
                <a:solidFill>
                  <a:schemeClr val="lt1"/>
                </a:solidFill>
                <a:latin typeface="Arial"/>
                <a:ea typeface="Arial"/>
                <a:cs typeface="Arial"/>
                <a:sym typeface="Arial"/>
              </a:defRPr>
            </a:lvl3pPr>
            <a:lvl4pPr algn="l" rtl="0">
              <a:spcBef>
                <a:spcPts val="0"/>
              </a:spcBef>
              <a:buClr>
                <a:schemeClr val="lt1"/>
              </a:buClr>
              <a:buSzPct val="100000"/>
              <a:buFont typeface="Arial"/>
              <a:buNone/>
              <a:defRPr sz="4400" b="0" i="0" u="none" strike="noStrike" cap="none" baseline="0">
                <a:solidFill>
                  <a:schemeClr val="lt1"/>
                </a:solidFill>
                <a:latin typeface="Arial"/>
                <a:ea typeface="Arial"/>
                <a:cs typeface="Arial"/>
                <a:sym typeface="Arial"/>
              </a:defRPr>
            </a:lvl4pPr>
            <a:lvl5pPr algn="l" rtl="0">
              <a:spcBef>
                <a:spcPts val="0"/>
              </a:spcBef>
              <a:buClr>
                <a:schemeClr val="lt1"/>
              </a:buClr>
              <a:buSzPct val="100000"/>
              <a:buFont typeface="Arial"/>
              <a:buNone/>
              <a:defRPr sz="4400" b="0" i="0" u="none" strike="noStrike" cap="none" baseline="0">
                <a:solidFill>
                  <a:schemeClr val="lt1"/>
                </a:solidFill>
                <a:latin typeface="Arial"/>
                <a:ea typeface="Arial"/>
                <a:cs typeface="Arial"/>
                <a:sym typeface="Arial"/>
              </a:defRPr>
            </a:lvl5pPr>
            <a:lvl6pPr algn="l" rtl="0">
              <a:spcBef>
                <a:spcPts val="0"/>
              </a:spcBef>
              <a:buClr>
                <a:schemeClr val="lt1"/>
              </a:buClr>
              <a:buSzPct val="100000"/>
              <a:buFont typeface="Arial"/>
              <a:buNone/>
              <a:defRPr sz="4400" b="0" i="0" u="none" strike="noStrike" cap="none" baseline="0">
                <a:solidFill>
                  <a:schemeClr val="lt1"/>
                </a:solidFill>
                <a:latin typeface="Arial"/>
                <a:ea typeface="Arial"/>
                <a:cs typeface="Arial"/>
                <a:sym typeface="Arial"/>
              </a:defRPr>
            </a:lvl6pPr>
            <a:lvl7pPr algn="l" rtl="0">
              <a:spcBef>
                <a:spcPts val="0"/>
              </a:spcBef>
              <a:buClr>
                <a:schemeClr val="lt1"/>
              </a:buClr>
              <a:buSzPct val="100000"/>
              <a:buFont typeface="Arial"/>
              <a:buNone/>
              <a:defRPr sz="4400" b="0" i="0" u="none" strike="noStrike" cap="none" baseline="0">
                <a:solidFill>
                  <a:schemeClr val="lt1"/>
                </a:solidFill>
                <a:latin typeface="Arial"/>
                <a:ea typeface="Arial"/>
                <a:cs typeface="Arial"/>
                <a:sym typeface="Arial"/>
              </a:defRPr>
            </a:lvl7pPr>
            <a:lvl8pPr algn="l" rtl="0">
              <a:spcBef>
                <a:spcPts val="0"/>
              </a:spcBef>
              <a:buClr>
                <a:schemeClr val="lt1"/>
              </a:buClr>
              <a:buSzPct val="100000"/>
              <a:buFont typeface="Arial"/>
              <a:buNone/>
              <a:defRPr sz="4400" b="0" i="0" u="none" strike="noStrike" cap="none" baseline="0">
                <a:solidFill>
                  <a:schemeClr val="lt1"/>
                </a:solidFill>
                <a:latin typeface="Arial"/>
                <a:ea typeface="Arial"/>
                <a:cs typeface="Arial"/>
                <a:sym typeface="Arial"/>
              </a:defRPr>
            </a:lvl8pPr>
            <a:lvl9pPr algn="l" rtl="0">
              <a:spcBef>
                <a:spcPts val="0"/>
              </a:spcBef>
              <a:buClr>
                <a:schemeClr val="lt1"/>
              </a:buClr>
              <a:buSzPct val="100000"/>
              <a:buFont typeface="Arial"/>
              <a:buNone/>
              <a:defRPr sz="4400" b="0" i="0" u="none" strike="noStrike" cap="none" baseline="0">
                <a:solidFill>
                  <a:schemeClr val="lt1"/>
                </a:solidFill>
                <a:latin typeface="Arial"/>
                <a:ea typeface="Arial"/>
                <a:cs typeface="Arial"/>
                <a:sym typeface="Arial"/>
              </a:defRPr>
            </a:lvl9pPr>
          </a:lstStyle>
          <a:p>
            <a:endParaRPr/>
          </a:p>
        </p:txBody>
      </p:sp>
      <p:sp>
        <p:nvSpPr>
          <p:cNvPr id="64" name="Shape 64"/>
          <p:cNvSpPr txBox="1">
            <a:spLocks noGrp="1"/>
          </p:cNvSpPr>
          <p:nvPr>
            <p:ph type="subTitle" idx="1"/>
          </p:nvPr>
        </p:nvSpPr>
        <p:spPr>
          <a:xfrm>
            <a:off x="685800" y="3600451"/>
            <a:ext cx="6400799" cy="900599"/>
          </a:xfrm>
          <a:prstGeom prst="rect">
            <a:avLst/>
          </a:prstGeom>
          <a:noFill/>
          <a:ln>
            <a:noFill/>
          </a:ln>
        </p:spPr>
        <p:txBody>
          <a:bodyPr lIns="91425" tIns="91425" rIns="91425" bIns="91425" anchor="t" anchorCtr="0"/>
          <a:lstStyle>
            <a:lvl1pPr algn="l" rtl="0">
              <a:spcBef>
                <a:spcPts val="0"/>
              </a:spcBef>
              <a:buClr>
                <a:schemeClr val="lt1"/>
              </a:buClr>
              <a:buSzPct val="100000"/>
              <a:buFont typeface="Arial"/>
              <a:buNone/>
              <a:defRPr sz="2400" b="0" i="0" u="none" strike="noStrike" cap="none" baseline="0">
                <a:solidFill>
                  <a:schemeClr val="lt1"/>
                </a:solidFill>
                <a:latin typeface="Arial"/>
                <a:ea typeface="Arial"/>
                <a:cs typeface="Arial"/>
                <a:sym typeface="Arial"/>
              </a:defRPr>
            </a:lvl1pPr>
            <a:lvl2pPr algn="l" rtl="0">
              <a:spcBef>
                <a:spcPts val="0"/>
              </a:spcBef>
              <a:buClr>
                <a:schemeClr val="lt1"/>
              </a:buClr>
              <a:buSzPct val="100000"/>
              <a:buFont typeface="Arial"/>
              <a:buNone/>
              <a:defRPr sz="2400" b="0" i="0" u="none" strike="noStrike" cap="none" baseline="0">
                <a:solidFill>
                  <a:schemeClr val="lt1"/>
                </a:solidFill>
                <a:latin typeface="Arial"/>
                <a:ea typeface="Arial"/>
                <a:cs typeface="Arial"/>
                <a:sym typeface="Arial"/>
              </a:defRPr>
            </a:lvl2pPr>
            <a:lvl3pPr algn="l" rtl="0">
              <a:spcBef>
                <a:spcPts val="0"/>
              </a:spcBef>
              <a:buClr>
                <a:schemeClr val="lt1"/>
              </a:buClr>
              <a:buSzPct val="100000"/>
              <a:buFont typeface="Arial"/>
              <a:buNone/>
              <a:defRPr sz="2400" b="0" i="0" u="none" strike="noStrike" cap="none" baseline="0">
                <a:solidFill>
                  <a:schemeClr val="lt1"/>
                </a:solidFill>
                <a:latin typeface="Arial"/>
                <a:ea typeface="Arial"/>
                <a:cs typeface="Arial"/>
                <a:sym typeface="Arial"/>
              </a:defRPr>
            </a:lvl3pPr>
            <a:lvl4pPr algn="l" rtl="0">
              <a:spcBef>
                <a:spcPts val="0"/>
              </a:spcBef>
              <a:buClr>
                <a:schemeClr val="lt1"/>
              </a:buClr>
              <a:buSzPct val="100000"/>
              <a:buFont typeface="Arial"/>
              <a:buNone/>
              <a:defRPr sz="2400" b="0" i="0" u="none" strike="noStrike" cap="none" baseline="0">
                <a:solidFill>
                  <a:schemeClr val="lt1"/>
                </a:solidFill>
                <a:latin typeface="Arial"/>
                <a:ea typeface="Arial"/>
                <a:cs typeface="Arial"/>
                <a:sym typeface="Arial"/>
              </a:defRPr>
            </a:lvl4pPr>
            <a:lvl5pPr algn="l" rtl="0">
              <a:spcBef>
                <a:spcPts val="0"/>
              </a:spcBef>
              <a:buClr>
                <a:schemeClr val="lt1"/>
              </a:buClr>
              <a:buSzPct val="100000"/>
              <a:buFont typeface="Arial"/>
              <a:buNone/>
              <a:defRPr sz="2400" b="0" i="0" u="none" strike="noStrike" cap="none" baseline="0">
                <a:solidFill>
                  <a:schemeClr val="lt1"/>
                </a:solidFill>
                <a:latin typeface="Arial"/>
                <a:ea typeface="Arial"/>
                <a:cs typeface="Arial"/>
                <a:sym typeface="Arial"/>
              </a:defRPr>
            </a:lvl5pPr>
            <a:lvl6pPr algn="l" rtl="0">
              <a:spcBef>
                <a:spcPts val="0"/>
              </a:spcBef>
              <a:buClr>
                <a:schemeClr val="lt1"/>
              </a:buClr>
              <a:buSzPct val="100000"/>
              <a:buFont typeface="Arial"/>
              <a:buNone/>
              <a:defRPr sz="2400" b="0" i="0" u="none" strike="noStrike" cap="none" baseline="0">
                <a:solidFill>
                  <a:schemeClr val="lt1"/>
                </a:solidFill>
                <a:latin typeface="Arial"/>
                <a:ea typeface="Arial"/>
                <a:cs typeface="Arial"/>
                <a:sym typeface="Arial"/>
              </a:defRPr>
            </a:lvl6pPr>
            <a:lvl7pPr algn="l" rtl="0">
              <a:spcBef>
                <a:spcPts val="0"/>
              </a:spcBef>
              <a:buClr>
                <a:schemeClr val="lt1"/>
              </a:buClr>
              <a:buSzPct val="100000"/>
              <a:buFont typeface="Arial"/>
              <a:buNone/>
              <a:defRPr sz="2400" b="0" i="0" u="none" strike="noStrike" cap="none" baseline="0">
                <a:solidFill>
                  <a:schemeClr val="lt1"/>
                </a:solidFill>
                <a:latin typeface="Arial"/>
                <a:ea typeface="Arial"/>
                <a:cs typeface="Arial"/>
                <a:sym typeface="Arial"/>
              </a:defRPr>
            </a:lvl7pPr>
            <a:lvl8pPr algn="l" rtl="0">
              <a:spcBef>
                <a:spcPts val="0"/>
              </a:spcBef>
              <a:buClr>
                <a:schemeClr val="lt1"/>
              </a:buClr>
              <a:buSzPct val="100000"/>
              <a:buFont typeface="Arial"/>
              <a:buNone/>
              <a:defRPr sz="2400" b="0" i="0" u="none" strike="noStrike" cap="none" baseline="0">
                <a:solidFill>
                  <a:schemeClr val="lt1"/>
                </a:solidFill>
                <a:latin typeface="Arial"/>
                <a:ea typeface="Arial"/>
                <a:cs typeface="Arial"/>
                <a:sym typeface="Arial"/>
              </a:defRPr>
            </a:lvl8pPr>
            <a:lvl9pPr algn="l" rtl="0">
              <a:spcBef>
                <a:spcPts val="0"/>
              </a:spcBef>
              <a:buClr>
                <a:schemeClr val="lt1"/>
              </a:buClr>
              <a:buSzPct val="100000"/>
              <a:buFont typeface="Arial"/>
              <a:buNone/>
              <a:defRPr sz="2400" b="0" i="0" u="none" strike="noStrike" cap="none" baseline="0">
                <a:solidFill>
                  <a:schemeClr val="lt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65"/>
        <p:cNvGrpSpPr/>
        <p:nvPr/>
      </p:nvGrpSpPr>
      <p:grpSpPr>
        <a:xfrm>
          <a:off x="0" y="0"/>
          <a:ext cx="0" cy="0"/>
          <a:chOff x="0" y="0"/>
          <a:chExt cx="0" cy="0"/>
        </a:xfrm>
      </p:grpSpPr>
      <p:grpSp>
        <p:nvGrpSpPr>
          <p:cNvPr id="66" name="Shape 66"/>
          <p:cNvGrpSpPr/>
          <p:nvPr/>
        </p:nvGrpSpPr>
        <p:grpSpPr>
          <a:xfrm>
            <a:off x="-13" y="-12188"/>
            <a:ext cx="8005727" cy="1612601"/>
            <a:chOff x="-13" y="-12187"/>
            <a:chExt cx="8005727" cy="1161900"/>
          </a:xfrm>
        </p:grpSpPr>
        <p:sp>
          <p:nvSpPr>
            <p:cNvPr id="67" name="Shape 67"/>
            <p:cNvSpPr/>
            <p:nvPr/>
          </p:nvSpPr>
          <p:spPr>
            <a:xfrm flipH="1">
              <a:off x="-13" y="-12187"/>
              <a:ext cx="187800" cy="1161900"/>
            </a:xfrm>
            <a:prstGeom prst="rect">
              <a:avLst/>
            </a:prstGeom>
            <a:solidFill>
              <a:schemeClr val="accent2"/>
            </a:solidFill>
            <a:ln>
              <a:noFill/>
            </a:ln>
          </p:spPr>
          <p:txBody>
            <a:bodyPr lIns="91425" tIns="45700" rIns="91425" bIns="45700" anchor="ctr" anchorCtr="0">
              <a:noAutofit/>
            </a:bodyPr>
            <a:lstStyle/>
            <a:p>
              <a:pPr>
                <a:spcBef>
                  <a:spcPts val="0"/>
                </a:spcBef>
                <a:buNone/>
              </a:pPr>
              <a:endParaRPr/>
            </a:p>
          </p:txBody>
        </p:sp>
        <p:sp>
          <p:nvSpPr>
            <p:cNvPr id="68" name="Shape 68"/>
            <p:cNvSpPr/>
            <p:nvPr/>
          </p:nvSpPr>
          <p:spPr>
            <a:xfrm flipH="1">
              <a:off x="187715" y="-12187"/>
              <a:ext cx="7817999" cy="1161900"/>
            </a:xfrm>
            <a:prstGeom prst="rect">
              <a:avLst/>
            </a:prstGeom>
            <a:solidFill>
              <a:srgbClr val="0F243E"/>
            </a:solidFill>
            <a:ln>
              <a:noFill/>
            </a:ln>
          </p:spPr>
          <p:txBody>
            <a:bodyPr lIns="91425" tIns="45700" rIns="91425" bIns="45700" anchor="ctr" anchorCtr="0">
              <a:noAutofit/>
            </a:bodyPr>
            <a:lstStyle/>
            <a:p>
              <a:pPr>
                <a:spcBef>
                  <a:spcPts val="0"/>
                </a:spcBef>
                <a:buNone/>
              </a:pPr>
              <a:endParaRPr/>
            </a:p>
          </p:txBody>
        </p:sp>
      </p:grpSp>
      <p:sp>
        <p:nvSpPr>
          <p:cNvPr id="69" name="Shape 69"/>
          <p:cNvSpPr txBox="1">
            <a:spLocks noGrp="1"/>
          </p:cNvSpPr>
          <p:nvPr>
            <p:ph type="title"/>
          </p:nvPr>
        </p:nvSpPr>
        <p:spPr>
          <a:xfrm>
            <a:off x="457200" y="134801"/>
            <a:ext cx="7315499" cy="1351799"/>
          </a:xfrm>
          <a:prstGeom prst="rect">
            <a:avLst/>
          </a:prstGeom>
          <a:noFill/>
          <a:ln>
            <a:noFill/>
          </a:ln>
        </p:spPr>
        <p:txBody>
          <a:bodyPr lIns="91425" tIns="91425" rIns="91425" bIns="91425" anchor="b" anchorCtr="0"/>
          <a:lstStyle>
            <a:lvl1pPr algn="l" rtl="0">
              <a:spcBef>
                <a:spcPts val="0"/>
              </a:spcBef>
              <a:buNone/>
              <a:defRPr>
                <a:solidFill>
                  <a:schemeClr val="lt1"/>
                </a:solidFill>
              </a:defRPr>
            </a:lvl1pPr>
            <a:lvl2pPr algn="l" rtl="0">
              <a:spcBef>
                <a:spcPts val="0"/>
              </a:spcBef>
              <a:buNone/>
              <a:defRPr>
                <a:solidFill>
                  <a:schemeClr val="lt1"/>
                </a:solidFill>
              </a:defRPr>
            </a:lvl2pPr>
            <a:lvl3pPr algn="l" rtl="0">
              <a:spcBef>
                <a:spcPts val="0"/>
              </a:spcBef>
              <a:buNone/>
              <a:defRPr>
                <a:solidFill>
                  <a:schemeClr val="lt1"/>
                </a:solidFill>
              </a:defRPr>
            </a:lvl3pPr>
            <a:lvl4pPr algn="l" rtl="0">
              <a:spcBef>
                <a:spcPts val="0"/>
              </a:spcBef>
              <a:buNone/>
              <a:defRPr>
                <a:solidFill>
                  <a:schemeClr val="lt1"/>
                </a:solidFill>
              </a:defRPr>
            </a:lvl4pPr>
            <a:lvl5pPr algn="l" rtl="0">
              <a:spcBef>
                <a:spcPts val="0"/>
              </a:spcBef>
              <a:buNone/>
              <a:defRPr>
                <a:solidFill>
                  <a:schemeClr val="lt1"/>
                </a:solidFill>
              </a:defRPr>
            </a:lvl5pPr>
            <a:lvl6pPr algn="l" rtl="0">
              <a:spcBef>
                <a:spcPts val="0"/>
              </a:spcBef>
              <a:buNone/>
              <a:defRPr>
                <a:solidFill>
                  <a:schemeClr val="lt1"/>
                </a:solidFill>
              </a:defRPr>
            </a:lvl6pPr>
            <a:lvl7pPr algn="l" rtl="0">
              <a:spcBef>
                <a:spcPts val="0"/>
              </a:spcBef>
              <a:buNone/>
              <a:defRPr>
                <a:solidFill>
                  <a:schemeClr val="lt1"/>
                </a:solidFill>
              </a:defRPr>
            </a:lvl7pPr>
            <a:lvl8pPr algn="l" rtl="0">
              <a:spcBef>
                <a:spcPts val="0"/>
              </a:spcBef>
              <a:buNone/>
              <a:defRPr>
                <a:solidFill>
                  <a:schemeClr val="lt1"/>
                </a:solidFill>
              </a:defRPr>
            </a:lvl8pPr>
            <a:lvl9pPr algn="l" rtl="0">
              <a:spcBef>
                <a:spcPts val="0"/>
              </a:spcBef>
              <a:buNone/>
              <a:defRPr>
                <a:solidFill>
                  <a:schemeClr val="lt1"/>
                </a:solidFill>
              </a:defRPr>
            </a:lvl9pPr>
          </a:lstStyle>
          <a:p>
            <a:endParaRPr/>
          </a:p>
        </p:txBody>
      </p:sp>
      <p:sp>
        <p:nvSpPr>
          <p:cNvPr id="70" name="Shape 70"/>
          <p:cNvSpPr txBox="1">
            <a:spLocks noGrp="1"/>
          </p:cNvSpPr>
          <p:nvPr>
            <p:ph type="body" idx="1"/>
          </p:nvPr>
        </p:nvSpPr>
        <p:spPr>
          <a:xfrm>
            <a:off x="457200" y="1704688"/>
            <a:ext cx="8229600" cy="4840199"/>
          </a:xfrm>
          <a:prstGeom prst="rect">
            <a:avLst/>
          </a:prstGeom>
          <a:noFill/>
          <a:ln>
            <a:noFill/>
          </a:ln>
        </p:spPr>
        <p:txBody>
          <a:bodyPr lIns="91425" tIns="91425" rIns="91425" bIns="91425" anchor="t" anchorCtr="0"/>
          <a:lstStyle>
            <a:lvl1pPr algn="l" rtl="0">
              <a:spcBef>
                <a:spcPts val="0"/>
              </a:spcBef>
              <a:buClr>
                <a:schemeClr val="dk2"/>
              </a:buClr>
              <a:buSzPct val="100000"/>
              <a:buFont typeface="Arial"/>
              <a:buChar char="●"/>
              <a:defRPr sz="1800">
                <a:solidFill>
                  <a:schemeClr val="dk2"/>
                </a:solidFill>
              </a:defRPr>
            </a:lvl1pPr>
            <a:lvl2pPr algn="l" rtl="0">
              <a:spcBef>
                <a:spcPts val="360"/>
              </a:spcBef>
              <a:buClr>
                <a:schemeClr val="dk2"/>
              </a:buClr>
              <a:buSzPct val="100000"/>
              <a:buFont typeface="Courier New"/>
              <a:buChar char="o"/>
              <a:defRPr sz="1800">
                <a:solidFill>
                  <a:schemeClr val="dk2"/>
                </a:solidFill>
              </a:defRPr>
            </a:lvl2pPr>
            <a:lvl3pPr algn="l" rtl="0">
              <a:spcBef>
                <a:spcPts val="360"/>
              </a:spcBef>
              <a:buClr>
                <a:schemeClr val="dk2"/>
              </a:buClr>
              <a:buSzPct val="100000"/>
              <a:buFont typeface="Wingdings"/>
              <a:buChar char="§"/>
              <a:defRPr sz="1800">
                <a:solidFill>
                  <a:schemeClr val="dk2"/>
                </a:solidFill>
              </a:defRPr>
            </a:lvl3pPr>
            <a:lvl4pPr algn="l" rtl="0">
              <a:spcBef>
                <a:spcPts val="360"/>
              </a:spcBef>
              <a:buClr>
                <a:schemeClr val="dk2"/>
              </a:buClr>
              <a:buSzPct val="100000"/>
              <a:buFont typeface="Arial"/>
              <a:buChar char="●"/>
              <a:defRPr sz="1800">
                <a:solidFill>
                  <a:schemeClr val="dk2"/>
                </a:solidFill>
              </a:defRPr>
            </a:lvl4pPr>
            <a:lvl5pPr algn="l" rtl="0">
              <a:spcBef>
                <a:spcPts val="360"/>
              </a:spcBef>
              <a:buClr>
                <a:schemeClr val="dk2"/>
              </a:buClr>
              <a:buSzPct val="100000"/>
              <a:buFont typeface="Courier New"/>
              <a:buChar char="o"/>
              <a:defRPr sz="1800">
                <a:solidFill>
                  <a:schemeClr val="dk2"/>
                </a:solidFill>
              </a:defRPr>
            </a:lvl5pPr>
            <a:lvl6pPr algn="l" rtl="0">
              <a:spcBef>
                <a:spcPts val="360"/>
              </a:spcBef>
              <a:buClr>
                <a:schemeClr val="dk2"/>
              </a:buClr>
              <a:buSzPct val="100000"/>
              <a:buFont typeface="Wingdings"/>
              <a:buChar char="§"/>
              <a:defRPr sz="1800">
                <a:solidFill>
                  <a:schemeClr val="dk2"/>
                </a:solidFill>
              </a:defRPr>
            </a:lvl6pPr>
            <a:lvl7pPr algn="l" rtl="0">
              <a:spcBef>
                <a:spcPts val="360"/>
              </a:spcBef>
              <a:buClr>
                <a:schemeClr val="dk2"/>
              </a:buClr>
              <a:buSzPct val="100000"/>
              <a:buFont typeface="Arial"/>
              <a:buChar char="●"/>
              <a:defRPr sz="1800">
                <a:solidFill>
                  <a:schemeClr val="dk2"/>
                </a:solidFill>
              </a:defRPr>
            </a:lvl7pPr>
            <a:lvl8pPr algn="l" rtl="0">
              <a:spcBef>
                <a:spcPts val="360"/>
              </a:spcBef>
              <a:buClr>
                <a:schemeClr val="dk2"/>
              </a:buClr>
              <a:buSzPct val="100000"/>
              <a:buFont typeface="Courier New"/>
              <a:buChar char="o"/>
              <a:defRPr sz="1800" baseline="0">
                <a:solidFill>
                  <a:schemeClr val="dk2"/>
                </a:solidFill>
              </a:defRPr>
            </a:lvl8pPr>
            <a:lvl9pPr algn="l" rtl="0">
              <a:spcBef>
                <a:spcPts val="360"/>
              </a:spcBef>
              <a:buClr>
                <a:schemeClr val="dk2"/>
              </a:buClr>
              <a:buSzPct val="100000"/>
              <a:buFont typeface="Wingdings"/>
              <a:buChar char="§"/>
              <a:defRPr sz="1800" baseline="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456245" y="1704684"/>
            <a:ext cx="4038599" cy="4840199"/>
          </a:xfrm>
          <a:prstGeom prst="rect">
            <a:avLst/>
          </a:prstGeom>
          <a:noFill/>
          <a:ln>
            <a:noFill/>
          </a:ln>
        </p:spPr>
        <p:txBody>
          <a:bodyPr lIns="91425" tIns="91425" rIns="91425" bIns="91425" anchor="t" anchorCtr="0"/>
          <a:lstStyle>
            <a:lvl1pPr rtl="0">
              <a:spcBef>
                <a:spcPts val="0"/>
              </a:spcBef>
              <a:buNone/>
              <a:defRPr sz="1800"/>
            </a:lvl1pPr>
            <a:lvl2pPr rtl="0">
              <a:spcBef>
                <a:spcPts val="0"/>
              </a:spcBef>
              <a:buNone/>
              <a:defRPr sz="1800"/>
            </a:lvl2pPr>
            <a:lvl3pPr rtl="0">
              <a:spcBef>
                <a:spcPts val="0"/>
              </a:spcBef>
              <a:buNone/>
              <a:defRPr sz="1800"/>
            </a:lvl3pPr>
            <a:lvl4pPr rtl="0">
              <a:spcBef>
                <a:spcPts val="0"/>
              </a:spcBef>
              <a:buNone/>
              <a:defRPr sz="1800"/>
            </a:lvl4pPr>
            <a:lvl5pPr rtl="0">
              <a:spcBef>
                <a:spcPts val="0"/>
              </a:spcBef>
              <a:buNone/>
              <a:defRPr sz="1800"/>
            </a:lvl5pPr>
            <a:lvl6pPr rtl="0">
              <a:spcBef>
                <a:spcPts val="0"/>
              </a:spcBef>
              <a:buNone/>
              <a:defRPr sz="1800"/>
            </a:lvl6pPr>
            <a:lvl7pPr rtl="0">
              <a:spcBef>
                <a:spcPts val="0"/>
              </a:spcBef>
              <a:buNone/>
              <a:defRPr sz="1800"/>
            </a:lvl7pPr>
            <a:lvl8pPr rtl="0">
              <a:spcBef>
                <a:spcPts val="0"/>
              </a:spcBef>
              <a:buNone/>
              <a:defRPr sz="1800"/>
            </a:lvl8pPr>
            <a:lvl9pPr rtl="0">
              <a:spcBef>
                <a:spcPts val="0"/>
              </a:spcBef>
              <a:buNone/>
              <a:defRPr sz="1800"/>
            </a:lvl9pPr>
          </a:lstStyle>
          <a:p>
            <a:endParaRPr/>
          </a:p>
        </p:txBody>
      </p:sp>
      <p:sp>
        <p:nvSpPr>
          <p:cNvPr id="73" name="Shape 73"/>
          <p:cNvSpPr txBox="1">
            <a:spLocks noGrp="1"/>
          </p:cNvSpPr>
          <p:nvPr>
            <p:ph type="body" idx="2"/>
          </p:nvPr>
        </p:nvSpPr>
        <p:spPr>
          <a:xfrm>
            <a:off x="4648200" y="1704684"/>
            <a:ext cx="4038599" cy="4840199"/>
          </a:xfrm>
          <a:prstGeom prst="rect">
            <a:avLst/>
          </a:prstGeom>
          <a:noFill/>
          <a:ln>
            <a:noFill/>
          </a:ln>
        </p:spPr>
        <p:txBody>
          <a:bodyPr lIns="91425" tIns="91425" rIns="91425" bIns="91425" anchor="t" anchorCtr="0"/>
          <a:lstStyle>
            <a:lvl1pPr rtl="0">
              <a:spcBef>
                <a:spcPts val="0"/>
              </a:spcBef>
              <a:buNone/>
              <a:defRPr sz="1800"/>
            </a:lvl1pPr>
            <a:lvl2pPr rtl="0">
              <a:spcBef>
                <a:spcPts val="0"/>
              </a:spcBef>
              <a:buNone/>
              <a:defRPr sz="1800"/>
            </a:lvl2pPr>
            <a:lvl3pPr rtl="0">
              <a:spcBef>
                <a:spcPts val="0"/>
              </a:spcBef>
              <a:buNone/>
              <a:defRPr sz="1800"/>
            </a:lvl3pPr>
            <a:lvl4pPr rtl="0">
              <a:spcBef>
                <a:spcPts val="0"/>
              </a:spcBef>
              <a:buNone/>
              <a:defRPr sz="1800"/>
            </a:lvl4pPr>
            <a:lvl5pPr rtl="0">
              <a:spcBef>
                <a:spcPts val="0"/>
              </a:spcBef>
              <a:buNone/>
              <a:defRPr sz="1800"/>
            </a:lvl5pPr>
            <a:lvl6pPr rtl="0">
              <a:spcBef>
                <a:spcPts val="0"/>
              </a:spcBef>
              <a:buNone/>
              <a:defRPr sz="1800"/>
            </a:lvl6pPr>
            <a:lvl7pPr rtl="0">
              <a:spcBef>
                <a:spcPts val="0"/>
              </a:spcBef>
              <a:buNone/>
              <a:defRPr sz="1800"/>
            </a:lvl7pPr>
            <a:lvl8pPr rtl="0">
              <a:spcBef>
                <a:spcPts val="0"/>
              </a:spcBef>
              <a:buNone/>
              <a:defRPr sz="1800"/>
            </a:lvl8pPr>
            <a:lvl9pPr rtl="0">
              <a:spcBef>
                <a:spcPts val="0"/>
              </a:spcBef>
              <a:buNone/>
              <a:defRPr sz="1800"/>
            </a:lvl9pPr>
          </a:lstStyle>
          <a:p>
            <a:endParaRPr/>
          </a:p>
        </p:txBody>
      </p:sp>
      <p:grpSp>
        <p:nvGrpSpPr>
          <p:cNvPr id="74" name="Shape 74"/>
          <p:cNvGrpSpPr/>
          <p:nvPr/>
        </p:nvGrpSpPr>
        <p:grpSpPr>
          <a:xfrm>
            <a:off x="-13" y="-12188"/>
            <a:ext cx="8005727" cy="1612601"/>
            <a:chOff x="-13" y="-12187"/>
            <a:chExt cx="8005727" cy="1161900"/>
          </a:xfrm>
        </p:grpSpPr>
        <p:sp>
          <p:nvSpPr>
            <p:cNvPr id="75" name="Shape 75"/>
            <p:cNvSpPr/>
            <p:nvPr/>
          </p:nvSpPr>
          <p:spPr>
            <a:xfrm flipH="1">
              <a:off x="-13" y="-12187"/>
              <a:ext cx="187800" cy="1161900"/>
            </a:xfrm>
            <a:prstGeom prst="rect">
              <a:avLst/>
            </a:prstGeom>
            <a:solidFill>
              <a:srgbClr val="AB0101"/>
            </a:solidFill>
            <a:ln>
              <a:noFill/>
            </a:ln>
          </p:spPr>
          <p:txBody>
            <a:bodyPr lIns="91425" tIns="45700" rIns="91425" bIns="45700" anchor="ctr" anchorCtr="0">
              <a:noAutofit/>
            </a:bodyPr>
            <a:lstStyle/>
            <a:p>
              <a:pPr>
                <a:spcBef>
                  <a:spcPts val="0"/>
                </a:spcBef>
                <a:buNone/>
              </a:pPr>
              <a:endParaRPr/>
            </a:p>
          </p:txBody>
        </p:sp>
        <p:sp>
          <p:nvSpPr>
            <p:cNvPr id="76" name="Shape 76"/>
            <p:cNvSpPr/>
            <p:nvPr/>
          </p:nvSpPr>
          <p:spPr>
            <a:xfrm flipH="1">
              <a:off x="187715" y="-12187"/>
              <a:ext cx="7817999" cy="1161900"/>
            </a:xfrm>
            <a:prstGeom prst="rect">
              <a:avLst/>
            </a:prstGeom>
            <a:solidFill>
              <a:srgbClr val="0F243E"/>
            </a:solidFill>
            <a:ln>
              <a:noFill/>
            </a:ln>
          </p:spPr>
          <p:txBody>
            <a:bodyPr lIns="91425" tIns="45700" rIns="91425" bIns="45700" anchor="ctr" anchorCtr="0">
              <a:noAutofit/>
            </a:bodyPr>
            <a:lstStyle/>
            <a:p>
              <a:pPr>
                <a:spcBef>
                  <a:spcPts val="0"/>
                </a:spcBef>
                <a:buNone/>
              </a:pPr>
              <a:endParaRPr/>
            </a:p>
          </p:txBody>
        </p:sp>
      </p:grpSp>
      <p:sp>
        <p:nvSpPr>
          <p:cNvPr id="77" name="Shape 77"/>
          <p:cNvSpPr txBox="1">
            <a:spLocks noGrp="1"/>
          </p:cNvSpPr>
          <p:nvPr>
            <p:ph type="title"/>
          </p:nvPr>
        </p:nvSpPr>
        <p:spPr>
          <a:xfrm>
            <a:off x="457200" y="134801"/>
            <a:ext cx="7315499" cy="1351799"/>
          </a:xfrm>
          <a:prstGeom prst="rect">
            <a:avLst/>
          </a:prstGeom>
          <a:noFill/>
          <a:ln>
            <a:noFill/>
          </a:ln>
        </p:spPr>
        <p:txBody>
          <a:bodyPr lIns="91425" tIns="91425" rIns="91425" bIns="91425" anchor="b" anchorCtr="0"/>
          <a:lstStyle>
            <a:lvl1pPr algn="l" rtl="0">
              <a:spcBef>
                <a:spcPts val="0"/>
              </a:spcBef>
              <a:buNone/>
              <a:defRPr>
                <a:solidFill>
                  <a:schemeClr val="lt1"/>
                </a:solidFill>
              </a:defRPr>
            </a:lvl1pPr>
            <a:lvl2pPr algn="l" rtl="0">
              <a:spcBef>
                <a:spcPts val="0"/>
              </a:spcBef>
              <a:buNone/>
              <a:defRPr>
                <a:solidFill>
                  <a:schemeClr val="lt1"/>
                </a:solidFill>
              </a:defRPr>
            </a:lvl2pPr>
            <a:lvl3pPr algn="l" rtl="0">
              <a:spcBef>
                <a:spcPts val="0"/>
              </a:spcBef>
              <a:buNone/>
              <a:defRPr>
                <a:solidFill>
                  <a:schemeClr val="lt1"/>
                </a:solidFill>
              </a:defRPr>
            </a:lvl3pPr>
            <a:lvl4pPr algn="l" rtl="0">
              <a:spcBef>
                <a:spcPts val="0"/>
              </a:spcBef>
              <a:buNone/>
              <a:defRPr>
                <a:solidFill>
                  <a:schemeClr val="lt1"/>
                </a:solidFill>
              </a:defRPr>
            </a:lvl4pPr>
            <a:lvl5pPr algn="l" rtl="0">
              <a:spcBef>
                <a:spcPts val="0"/>
              </a:spcBef>
              <a:buNone/>
              <a:defRPr>
                <a:solidFill>
                  <a:schemeClr val="lt1"/>
                </a:solidFill>
              </a:defRPr>
            </a:lvl5pPr>
            <a:lvl6pPr algn="l" rtl="0">
              <a:spcBef>
                <a:spcPts val="0"/>
              </a:spcBef>
              <a:buNone/>
              <a:defRPr>
                <a:solidFill>
                  <a:schemeClr val="lt1"/>
                </a:solidFill>
              </a:defRPr>
            </a:lvl6pPr>
            <a:lvl7pPr algn="l" rtl="0">
              <a:spcBef>
                <a:spcPts val="0"/>
              </a:spcBef>
              <a:buNone/>
              <a:defRPr>
                <a:solidFill>
                  <a:schemeClr val="lt1"/>
                </a:solidFill>
              </a:defRPr>
            </a:lvl7pPr>
            <a:lvl8pPr algn="l" rtl="0">
              <a:spcBef>
                <a:spcPts val="0"/>
              </a:spcBef>
              <a:buNone/>
              <a:defRPr>
                <a:solidFill>
                  <a:schemeClr val="lt1"/>
                </a:solidFill>
              </a:defRPr>
            </a:lvl8pPr>
            <a:lvl9pPr algn="l" rtl="0">
              <a:spcBef>
                <a:spcPts val="0"/>
              </a:spcBef>
              <a:buNone/>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78"/>
        <p:cNvGrpSpPr/>
        <p:nvPr/>
      </p:nvGrpSpPr>
      <p:grpSpPr>
        <a:xfrm>
          <a:off x="0" y="0"/>
          <a:ext cx="0" cy="0"/>
          <a:chOff x="0" y="0"/>
          <a:chExt cx="0" cy="0"/>
        </a:xfrm>
      </p:grpSpPr>
      <p:grpSp>
        <p:nvGrpSpPr>
          <p:cNvPr id="79" name="Shape 79"/>
          <p:cNvGrpSpPr/>
          <p:nvPr/>
        </p:nvGrpSpPr>
        <p:grpSpPr>
          <a:xfrm>
            <a:off x="-13" y="-12188"/>
            <a:ext cx="8005727" cy="1612601"/>
            <a:chOff x="-13" y="-12187"/>
            <a:chExt cx="8005727" cy="1161900"/>
          </a:xfrm>
        </p:grpSpPr>
        <p:sp>
          <p:nvSpPr>
            <p:cNvPr id="80" name="Shape 80"/>
            <p:cNvSpPr/>
            <p:nvPr/>
          </p:nvSpPr>
          <p:spPr>
            <a:xfrm flipH="1">
              <a:off x="-13" y="-12187"/>
              <a:ext cx="187800" cy="1161900"/>
            </a:xfrm>
            <a:prstGeom prst="rect">
              <a:avLst/>
            </a:prstGeom>
            <a:solidFill>
              <a:srgbClr val="AB0101"/>
            </a:solidFill>
            <a:ln>
              <a:noFill/>
            </a:ln>
          </p:spPr>
          <p:txBody>
            <a:bodyPr lIns="91425" tIns="45700" rIns="91425" bIns="45700" anchor="ctr" anchorCtr="0">
              <a:noAutofit/>
            </a:bodyPr>
            <a:lstStyle/>
            <a:p>
              <a:pPr>
                <a:spcBef>
                  <a:spcPts val="0"/>
                </a:spcBef>
                <a:buNone/>
              </a:pPr>
              <a:endParaRPr/>
            </a:p>
          </p:txBody>
        </p:sp>
        <p:sp>
          <p:nvSpPr>
            <p:cNvPr id="81" name="Shape 81"/>
            <p:cNvSpPr/>
            <p:nvPr/>
          </p:nvSpPr>
          <p:spPr>
            <a:xfrm flipH="1">
              <a:off x="187715" y="-12187"/>
              <a:ext cx="7817999" cy="1161900"/>
            </a:xfrm>
            <a:prstGeom prst="rect">
              <a:avLst/>
            </a:prstGeom>
            <a:solidFill>
              <a:srgbClr val="0F243E"/>
            </a:solidFill>
            <a:ln>
              <a:noFill/>
            </a:ln>
          </p:spPr>
          <p:txBody>
            <a:bodyPr lIns="91425" tIns="45700" rIns="91425" bIns="45700" anchor="ctr" anchorCtr="0">
              <a:noAutofit/>
            </a:bodyPr>
            <a:lstStyle/>
            <a:p>
              <a:pPr>
                <a:spcBef>
                  <a:spcPts val="0"/>
                </a:spcBef>
                <a:buNone/>
              </a:pPr>
              <a:endParaRPr/>
            </a:p>
          </p:txBody>
        </p:sp>
      </p:grpSp>
      <p:sp>
        <p:nvSpPr>
          <p:cNvPr id="82" name="Shape 82"/>
          <p:cNvSpPr txBox="1">
            <a:spLocks noGrp="1"/>
          </p:cNvSpPr>
          <p:nvPr>
            <p:ph type="title"/>
          </p:nvPr>
        </p:nvSpPr>
        <p:spPr>
          <a:xfrm>
            <a:off x="457200" y="134801"/>
            <a:ext cx="7315499" cy="1351799"/>
          </a:xfrm>
          <a:prstGeom prst="rect">
            <a:avLst/>
          </a:prstGeom>
          <a:noFill/>
          <a:ln>
            <a:noFill/>
          </a:ln>
        </p:spPr>
        <p:txBody>
          <a:bodyPr lIns="91425" tIns="91425" rIns="91425" bIns="91425" anchor="b" anchorCtr="0"/>
          <a:lstStyle>
            <a:lvl1pPr algn="l" rtl="0">
              <a:spcBef>
                <a:spcPts val="0"/>
              </a:spcBef>
              <a:buNone/>
              <a:defRPr>
                <a:solidFill>
                  <a:schemeClr val="lt1"/>
                </a:solidFill>
              </a:defRPr>
            </a:lvl1pPr>
            <a:lvl2pPr algn="l" rtl="0">
              <a:spcBef>
                <a:spcPts val="0"/>
              </a:spcBef>
              <a:buNone/>
              <a:defRPr>
                <a:solidFill>
                  <a:schemeClr val="lt1"/>
                </a:solidFill>
              </a:defRPr>
            </a:lvl2pPr>
            <a:lvl3pPr algn="l" rtl="0">
              <a:spcBef>
                <a:spcPts val="0"/>
              </a:spcBef>
              <a:buNone/>
              <a:defRPr>
                <a:solidFill>
                  <a:schemeClr val="lt1"/>
                </a:solidFill>
              </a:defRPr>
            </a:lvl3pPr>
            <a:lvl4pPr algn="l" rtl="0">
              <a:spcBef>
                <a:spcPts val="0"/>
              </a:spcBef>
              <a:buNone/>
              <a:defRPr>
                <a:solidFill>
                  <a:schemeClr val="lt1"/>
                </a:solidFill>
              </a:defRPr>
            </a:lvl4pPr>
            <a:lvl5pPr algn="l" rtl="0">
              <a:spcBef>
                <a:spcPts val="0"/>
              </a:spcBef>
              <a:buNone/>
              <a:defRPr>
                <a:solidFill>
                  <a:schemeClr val="lt1"/>
                </a:solidFill>
              </a:defRPr>
            </a:lvl5pPr>
            <a:lvl6pPr algn="l" rtl="0">
              <a:spcBef>
                <a:spcPts val="0"/>
              </a:spcBef>
              <a:buNone/>
              <a:defRPr>
                <a:solidFill>
                  <a:schemeClr val="lt1"/>
                </a:solidFill>
              </a:defRPr>
            </a:lvl6pPr>
            <a:lvl7pPr algn="l" rtl="0">
              <a:spcBef>
                <a:spcPts val="0"/>
              </a:spcBef>
              <a:buNone/>
              <a:defRPr>
                <a:solidFill>
                  <a:schemeClr val="lt1"/>
                </a:solidFill>
              </a:defRPr>
            </a:lvl7pPr>
            <a:lvl8pPr algn="l" rtl="0">
              <a:spcBef>
                <a:spcPts val="0"/>
              </a:spcBef>
              <a:buNone/>
              <a:defRPr>
                <a:solidFill>
                  <a:schemeClr val="lt1"/>
                </a:solidFill>
              </a:defRPr>
            </a:lvl8pPr>
            <a:lvl9pPr algn="l" rtl="0">
              <a:spcBef>
                <a:spcPts val="0"/>
              </a:spcBef>
              <a:buNone/>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83"/>
        <p:cNvGrpSpPr/>
        <p:nvPr/>
      </p:nvGrpSpPr>
      <p:grpSpPr>
        <a:xfrm>
          <a:off x="0" y="0"/>
          <a:ext cx="0" cy="0"/>
          <a:chOff x="0" y="0"/>
          <a:chExt cx="0" cy="0"/>
        </a:xfrm>
      </p:grpSpPr>
      <p:sp>
        <p:nvSpPr>
          <p:cNvPr id="84" name="Shape 84"/>
          <p:cNvSpPr/>
          <p:nvPr/>
        </p:nvSpPr>
        <p:spPr>
          <a:xfrm flipH="1">
            <a:off x="8964665" y="6165014"/>
            <a:ext cx="187800" cy="695100"/>
          </a:xfrm>
          <a:prstGeom prst="rect">
            <a:avLst/>
          </a:prstGeom>
          <a:solidFill>
            <a:srgbClr val="AB0101"/>
          </a:solidFill>
          <a:ln>
            <a:noFill/>
          </a:ln>
        </p:spPr>
        <p:txBody>
          <a:bodyPr lIns="91425" tIns="45700" rIns="91425" bIns="45700" anchor="ctr" anchorCtr="0">
            <a:noAutofit/>
          </a:bodyPr>
          <a:lstStyle/>
          <a:p>
            <a:pPr>
              <a:spcBef>
                <a:spcPts val="0"/>
              </a:spcBef>
              <a:buNone/>
            </a:pPr>
            <a:endParaRPr/>
          </a:p>
        </p:txBody>
      </p:sp>
      <p:sp>
        <p:nvSpPr>
          <p:cNvPr id="85" name="Shape 85"/>
          <p:cNvSpPr/>
          <p:nvPr/>
        </p:nvSpPr>
        <p:spPr>
          <a:xfrm flipH="1">
            <a:off x="3866777" y="6165014"/>
            <a:ext cx="5097900" cy="695100"/>
          </a:xfrm>
          <a:prstGeom prst="rect">
            <a:avLst/>
          </a:prstGeom>
          <a:solidFill>
            <a:srgbClr val="0F243E"/>
          </a:solidFill>
          <a:ln>
            <a:noFill/>
          </a:ln>
        </p:spPr>
        <p:txBody>
          <a:bodyPr lIns="91425" tIns="45700" rIns="91425" bIns="45700" anchor="ctr" anchorCtr="0">
            <a:noAutofit/>
          </a:bodyPr>
          <a:lstStyle/>
          <a:p>
            <a:pPr>
              <a:spcBef>
                <a:spcPts val="0"/>
              </a:spcBef>
              <a:buNone/>
            </a:pPr>
            <a:endParaRPr/>
          </a:p>
        </p:txBody>
      </p:sp>
      <p:sp>
        <p:nvSpPr>
          <p:cNvPr id="86" name="Shape 86"/>
          <p:cNvSpPr txBox="1">
            <a:spLocks noGrp="1"/>
          </p:cNvSpPr>
          <p:nvPr>
            <p:ph type="body" idx="1"/>
          </p:nvPr>
        </p:nvSpPr>
        <p:spPr>
          <a:xfrm>
            <a:off x="3866812" y="6165014"/>
            <a:ext cx="5097900" cy="695100"/>
          </a:xfrm>
          <a:prstGeom prst="rect">
            <a:avLst/>
          </a:prstGeom>
          <a:noFill/>
          <a:ln>
            <a:noFill/>
          </a:ln>
        </p:spPr>
        <p:txBody>
          <a:bodyPr lIns="91425" tIns="91425" rIns="91425" bIns="91425" anchor="t" anchorCtr="0"/>
          <a:lstStyle>
            <a:lvl1pPr rtl="0">
              <a:spcBef>
                <a:spcPts val="0"/>
              </a:spcBef>
              <a:buClr>
                <a:schemeClr val="lt1"/>
              </a:buClr>
              <a:buSzPct val="100000"/>
              <a:buNone/>
              <a:defRPr sz="1400">
                <a:solidFill>
                  <a:schemeClr val="lt1"/>
                </a:solidFill>
              </a:defRPr>
            </a:lvl1pPr>
            <a:lvl2pPr rtl="0">
              <a:spcBef>
                <a:spcPts val="0"/>
              </a:spcBef>
              <a:buClr>
                <a:schemeClr val="lt1"/>
              </a:buClr>
              <a:buSzPct val="100000"/>
              <a:buNone/>
              <a:defRPr sz="1400">
                <a:solidFill>
                  <a:schemeClr val="lt1"/>
                </a:solidFill>
              </a:defRPr>
            </a:lvl2pPr>
            <a:lvl3pPr rtl="0">
              <a:spcBef>
                <a:spcPts val="0"/>
              </a:spcBef>
              <a:buClr>
                <a:schemeClr val="lt1"/>
              </a:buClr>
              <a:buSzPct val="100000"/>
              <a:buNone/>
              <a:defRPr sz="1400">
                <a:solidFill>
                  <a:schemeClr val="lt1"/>
                </a:solidFill>
              </a:defRPr>
            </a:lvl3pPr>
            <a:lvl4pPr rtl="0">
              <a:spcBef>
                <a:spcPts val="0"/>
              </a:spcBef>
              <a:buClr>
                <a:schemeClr val="lt1"/>
              </a:buClr>
              <a:buSzPct val="100000"/>
              <a:buNone/>
              <a:defRPr sz="1400">
                <a:solidFill>
                  <a:schemeClr val="lt1"/>
                </a:solidFill>
              </a:defRPr>
            </a:lvl4pPr>
            <a:lvl5pPr rtl="0">
              <a:spcBef>
                <a:spcPts val="0"/>
              </a:spcBef>
              <a:buClr>
                <a:schemeClr val="lt1"/>
              </a:buClr>
              <a:buSzPct val="100000"/>
              <a:buNone/>
              <a:defRPr sz="1400">
                <a:solidFill>
                  <a:schemeClr val="lt1"/>
                </a:solidFill>
              </a:defRPr>
            </a:lvl5pPr>
            <a:lvl6pPr rtl="0">
              <a:spcBef>
                <a:spcPts val="0"/>
              </a:spcBef>
              <a:buClr>
                <a:schemeClr val="lt1"/>
              </a:buClr>
              <a:buSzPct val="100000"/>
              <a:buNone/>
              <a:defRPr sz="1400">
                <a:solidFill>
                  <a:schemeClr val="lt1"/>
                </a:solidFill>
              </a:defRPr>
            </a:lvl6pPr>
            <a:lvl7pPr rtl="0">
              <a:spcBef>
                <a:spcPts val="0"/>
              </a:spcBef>
              <a:buClr>
                <a:schemeClr val="lt1"/>
              </a:buClr>
              <a:buSzPct val="100000"/>
              <a:buNone/>
              <a:defRPr sz="1400">
                <a:solidFill>
                  <a:schemeClr val="lt1"/>
                </a:solidFill>
              </a:defRPr>
            </a:lvl7pPr>
            <a:lvl8pPr rtl="0">
              <a:spcBef>
                <a:spcPts val="0"/>
              </a:spcBef>
              <a:buClr>
                <a:schemeClr val="lt1"/>
              </a:buClr>
              <a:buSzPct val="100000"/>
              <a:buNone/>
              <a:defRPr sz="1400">
                <a:solidFill>
                  <a:schemeClr val="lt1"/>
                </a:solidFill>
              </a:defRPr>
            </a:lvl8pPr>
            <a:lvl9pPr rtl="0">
              <a:spcBef>
                <a:spcPts val="0"/>
              </a:spcBef>
              <a:buClr>
                <a:schemeClr val="lt1"/>
              </a:buClr>
              <a:buSzPct val="100000"/>
              <a:buNone/>
              <a:defRPr sz="1400">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Slide">
    <p:bg bwMode="gray">
      <p:bgRef idx="1001">
        <a:schemeClr val="bg1"/>
      </p:bgRef>
    </p:bg>
    <p:spTree>
      <p:nvGrpSpPr>
        <p:cNvPr id="1" name=""/>
        <p:cNvGrpSpPr/>
        <p:nvPr/>
      </p:nvGrpSpPr>
      <p:grpSpPr>
        <a:xfrm>
          <a:off x="0" y="0"/>
          <a:ext cx="0" cy="0"/>
          <a:chOff x="0" y="0"/>
          <a:chExt cx="0" cy="0"/>
        </a:xfrm>
      </p:grpSpPr>
      <p:sp>
        <p:nvSpPr>
          <p:cNvPr id="54" name="Freeform 6"/>
          <p:cNvSpPr/>
          <p:nvPr userDrawn="1"/>
        </p:nvSpPr>
        <p:spPr bwMode="auto">
          <a:xfrm>
            <a:off x="0" y="-3175"/>
            <a:ext cx="9146382"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2">
              <a:duotone>
                <a:srgbClr val="900000">
                  <a:tint val="98000"/>
                  <a:lumMod val="102000"/>
                </a:srgbClr>
                <a:srgbClr val="900000">
                  <a:shade val="98000"/>
                  <a:lumMod val="98000"/>
                </a:srgbClr>
              </a:duotone>
            </a:blip>
            <a:tile tx="0" ty="0" sx="100000" sy="100000" flip="none" algn="tl"/>
          </a:blipFill>
          <a:ln w="9525" cap="rnd" cmpd="sng" algn="ctr">
            <a:solidFill>
              <a:srgbClr val="900000"/>
            </a:solidFill>
            <a:prstDash val="solid"/>
          </a:ln>
          <a:effectLst/>
          <a:extLst/>
        </p:spPr>
      </p:sp>
      <p:sp>
        <p:nvSpPr>
          <p:cNvPr id="55" name="Title 1"/>
          <p:cNvSpPr>
            <a:spLocks noGrp="1"/>
          </p:cNvSpPr>
          <p:nvPr>
            <p:ph type="ctrTitle"/>
          </p:nvPr>
        </p:nvSpPr>
        <p:spPr>
          <a:xfrm>
            <a:off x="607672" y="1449174"/>
            <a:ext cx="7931065" cy="2971051"/>
          </a:xfrm>
          <a:prstGeom prst="rect">
            <a:avLst/>
          </a:prstGeom>
        </p:spPr>
        <p:txBody>
          <a:bodyPr anchor="ctr"/>
          <a:lstStyle>
            <a:lvl1pPr>
              <a:defRPr sz="5400">
                <a:solidFill>
                  <a:srgbClr val="FFFF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5400" b="0" i="0" u="none" strike="noStrike" kern="0" cap="none" spc="0" normalizeH="0" baseline="0" noProof="0" dirty="0" smtClean="0">
                <a:ln>
                  <a:noFill/>
                </a:ln>
                <a:solidFill>
                  <a:sysClr val="windowText" lastClr="00000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rPr>
              <a:t>Click to edit Master title style</a:t>
            </a:r>
            <a:endParaRPr kumimoji="0" lang="en-US" sz="5400" b="0"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56" name="Subtitle 2"/>
          <p:cNvSpPr>
            <a:spLocks noGrp="1"/>
          </p:cNvSpPr>
          <p:nvPr>
            <p:ph type="subTitle" idx="1"/>
          </p:nvPr>
        </p:nvSpPr>
        <p:spPr>
          <a:xfrm>
            <a:off x="607672" y="5280847"/>
            <a:ext cx="7931065" cy="434974"/>
          </a:xfrm>
          <a:prstGeom prst="rect">
            <a:avLst/>
          </a:prstGeom>
          <a:effectLst/>
        </p:spPr>
        <p:txBody>
          <a:bodyPr anchor="t"/>
          <a:lstStyle>
            <a:lvl1pPr marL="0" indent="0" algn="l">
              <a:buNone/>
              <a:defRPr>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Click to edit Master subtitle style</a:t>
            </a:r>
            <a:endParaRPr kumimoji="0" lang="en-US" sz="1800" b="0" i="0" u="none" strike="noStrike" kern="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58" name="Footer Placeholder 4"/>
          <p:cNvSpPr>
            <a:spLocks noGrp="1"/>
          </p:cNvSpPr>
          <p:nvPr>
            <p:ph type="ftr" sz="quarter" idx="11"/>
          </p:nvPr>
        </p:nvSpPr>
        <p:spPr>
          <a:xfrm>
            <a:off x="338724" y="6041389"/>
            <a:ext cx="6484929" cy="365125"/>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59" name="Picture 5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26261" y="6124074"/>
            <a:ext cx="1501333" cy="555456"/>
          </a:xfrm>
          <a:prstGeom prst="rect">
            <a:avLst/>
          </a:prstGeom>
        </p:spPr>
      </p:pic>
    </p:spTree>
    <p:extLst>
      <p:ext uri="{BB962C8B-B14F-4D97-AF65-F5344CB8AC3E}">
        <p14:creationId xmlns:p14="http://schemas.microsoft.com/office/powerpoint/2010/main" val="1541906325"/>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grpSp>
        <p:nvGrpSpPr>
          <p:cNvPr id="5" name="Shape 5"/>
          <p:cNvGrpSpPr/>
          <p:nvPr/>
        </p:nvGrpSpPr>
        <p:grpSpPr>
          <a:xfrm>
            <a:off x="33867" y="-94"/>
            <a:ext cx="3409812" cy="2810236"/>
            <a:chOff x="0" y="1493"/>
            <a:chExt cx="3409812" cy="2810236"/>
          </a:xfrm>
        </p:grpSpPr>
        <p:cxnSp>
          <p:nvCxnSpPr>
            <p:cNvPr id="6" name="Shape 6"/>
            <p:cNvCxnSpPr/>
            <p:nvPr/>
          </p:nvCxnSpPr>
          <p:spPr>
            <a:xfrm>
              <a:off x="0" y="245542"/>
              <a:ext cx="32510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7" name="Shape 7"/>
            <p:cNvCxnSpPr/>
            <p:nvPr/>
          </p:nvCxnSpPr>
          <p:spPr>
            <a:xfrm rot="-5400000">
              <a:off x="-1212177" y="1407880"/>
              <a:ext cx="28062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8" name="Shape 8"/>
            <p:cNvCxnSpPr/>
            <p:nvPr/>
          </p:nvCxnSpPr>
          <p:spPr>
            <a:xfrm>
              <a:off x="0" y="474143"/>
              <a:ext cx="26669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9" name="Shape 9"/>
            <p:cNvCxnSpPr/>
            <p:nvPr/>
          </p:nvCxnSpPr>
          <p:spPr>
            <a:xfrm>
              <a:off x="0" y="702743"/>
              <a:ext cx="21675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10" name="Shape 10"/>
            <p:cNvCxnSpPr/>
            <p:nvPr/>
          </p:nvCxnSpPr>
          <p:spPr>
            <a:xfrm>
              <a:off x="0" y="931342"/>
              <a:ext cx="18626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11" name="Shape 11"/>
            <p:cNvCxnSpPr/>
            <p:nvPr/>
          </p:nvCxnSpPr>
          <p:spPr>
            <a:xfrm>
              <a:off x="0" y="1159942"/>
              <a:ext cx="14900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12" name="Shape 12"/>
            <p:cNvCxnSpPr/>
            <p:nvPr/>
          </p:nvCxnSpPr>
          <p:spPr>
            <a:xfrm>
              <a:off x="0" y="1388542"/>
              <a:ext cx="12191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13" name="Shape 13"/>
            <p:cNvCxnSpPr/>
            <p:nvPr/>
          </p:nvCxnSpPr>
          <p:spPr>
            <a:xfrm>
              <a:off x="0" y="1617142"/>
              <a:ext cx="9905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14" name="Shape 14"/>
            <p:cNvCxnSpPr/>
            <p:nvPr/>
          </p:nvCxnSpPr>
          <p:spPr>
            <a:xfrm>
              <a:off x="0" y="1845742"/>
              <a:ext cx="7452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15" name="Shape 15"/>
            <p:cNvCxnSpPr/>
            <p:nvPr/>
          </p:nvCxnSpPr>
          <p:spPr>
            <a:xfrm>
              <a:off x="0" y="2074342"/>
              <a:ext cx="5333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16" name="Shape 16"/>
            <p:cNvCxnSpPr/>
            <p:nvPr/>
          </p:nvCxnSpPr>
          <p:spPr>
            <a:xfrm>
              <a:off x="0" y="2302943"/>
              <a:ext cx="2624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17" name="Shape 17"/>
            <p:cNvCxnSpPr/>
            <p:nvPr/>
          </p:nvCxnSpPr>
          <p:spPr>
            <a:xfrm rot="-5400000">
              <a:off x="-814261" y="1238115"/>
              <a:ext cx="24683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18" name="Shape 18"/>
            <p:cNvCxnSpPr/>
            <p:nvPr/>
          </p:nvCxnSpPr>
          <p:spPr>
            <a:xfrm rot="-5400000">
              <a:off x="-357712" y="1014527"/>
              <a:ext cx="20180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19" name="Shape 19"/>
            <p:cNvCxnSpPr/>
            <p:nvPr/>
          </p:nvCxnSpPr>
          <p:spPr>
            <a:xfrm rot="-5400000">
              <a:off x="-853" y="887576"/>
              <a:ext cx="17639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20" name="Shape 20"/>
            <p:cNvCxnSpPr/>
            <p:nvPr/>
          </p:nvCxnSpPr>
          <p:spPr>
            <a:xfrm rot="-5400000">
              <a:off x="326307" y="790194"/>
              <a:ext cx="15693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21" name="Shape 21"/>
            <p:cNvCxnSpPr/>
            <p:nvPr/>
          </p:nvCxnSpPr>
          <p:spPr>
            <a:xfrm rot="-5400000">
              <a:off x="636516" y="709726"/>
              <a:ext cx="14085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22" name="Shape 22"/>
            <p:cNvCxnSpPr/>
            <p:nvPr/>
          </p:nvCxnSpPr>
          <p:spPr>
            <a:xfrm rot="-5400000">
              <a:off x="972228" y="603961"/>
              <a:ext cx="11967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23" name="Shape 23"/>
            <p:cNvCxnSpPr/>
            <p:nvPr/>
          </p:nvCxnSpPr>
          <p:spPr>
            <a:xfrm rot="-5400000">
              <a:off x="1278236" y="527761"/>
              <a:ext cx="10443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24" name="Shape 24"/>
            <p:cNvCxnSpPr/>
            <p:nvPr/>
          </p:nvCxnSpPr>
          <p:spPr>
            <a:xfrm rot="-5400000">
              <a:off x="1590398" y="440776"/>
              <a:ext cx="8795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25" name="Shape 25"/>
            <p:cNvCxnSpPr/>
            <p:nvPr/>
          </p:nvCxnSpPr>
          <p:spPr>
            <a:xfrm rot="-5400000">
              <a:off x="1883657" y="377227"/>
              <a:ext cx="7527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26" name="Shape 26"/>
            <p:cNvCxnSpPr/>
            <p:nvPr/>
          </p:nvCxnSpPr>
          <p:spPr>
            <a:xfrm rot="-5400000">
              <a:off x="2198066" y="292493"/>
              <a:ext cx="5834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27" name="Shape 27"/>
            <p:cNvCxnSpPr/>
            <p:nvPr/>
          </p:nvCxnSpPr>
          <p:spPr>
            <a:xfrm rot="-5400000">
              <a:off x="2521027" y="199376"/>
              <a:ext cx="3972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28" name="Shape 28"/>
            <p:cNvCxnSpPr/>
            <p:nvPr/>
          </p:nvCxnSpPr>
          <p:spPr>
            <a:xfrm rot="-5400000">
              <a:off x="2801688" y="148627"/>
              <a:ext cx="2954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29" name="Shape 29"/>
            <p:cNvCxnSpPr/>
            <p:nvPr/>
          </p:nvCxnSpPr>
          <p:spPr>
            <a:xfrm rot="-5400000">
              <a:off x="3079242" y="102444"/>
              <a:ext cx="2015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30" name="Shape 30"/>
            <p:cNvCxnSpPr/>
            <p:nvPr/>
          </p:nvCxnSpPr>
          <p:spPr>
            <a:xfrm rot="-5400000">
              <a:off x="3324762" y="85076"/>
              <a:ext cx="168600" cy="1500"/>
            </a:xfrm>
            <a:prstGeom prst="straightConnector1">
              <a:avLst/>
            </a:prstGeom>
            <a:noFill/>
            <a:ln w="12700" cap="flat" cmpd="sng">
              <a:solidFill>
                <a:srgbClr val="B7CCE4">
                  <a:alpha val="53725"/>
                </a:srgbClr>
              </a:solidFill>
              <a:prstDash val="solid"/>
              <a:round/>
              <a:headEnd type="none" w="med" len="med"/>
              <a:tailEnd type="none" w="med" len="med"/>
            </a:ln>
          </p:spPr>
        </p:cxnSp>
      </p:grpSp>
      <p:sp>
        <p:nvSpPr>
          <p:cNvPr id="31" name="Shape 3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Clr>
                <a:schemeClr val="lt1"/>
              </a:buClr>
              <a:buSzPct val="100000"/>
              <a:buFont typeface="Arial"/>
              <a:buNone/>
              <a:defRPr sz="4400" b="0" i="0" u="none" strike="noStrike" cap="none" baseline="0">
                <a:solidFill>
                  <a:schemeClr val="lt1"/>
                </a:solidFill>
                <a:latin typeface="Arial"/>
                <a:ea typeface="Arial"/>
                <a:cs typeface="Arial"/>
                <a:sym typeface="Arial"/>
              </a:defRPr>
            </a:lvl1pPr>
            <a:lvl2pPr algn="l" rtl="0">
              <a:spcBef>
                <a:spcPts val="0"/>
              </a:spcBef>
              <a:buClr>
                <a:schemeClr val="lt1"/>
              </a:buClr>
              <a:buSzPct val="100000"/>
              <a:buFont typeface="Arial"/>
              <a:buNone/>
              <a:defRPr sz="4400" b="0" i="0" u="none" strike="noStrike" cap="none" baseline="0">
                <a:solidFill>
                  <a:schemeClr val="lt1"/>
                </a:solidFill>
                <a:latin typeface="Arial"/>
                <a:ea typeface="Arial"/>
                <a:cs typeface="Arial"/>
                <a:sym typeface="Arial"/>
              </a:defRPr>
            </a:lvl2pPr>
            <a:lvl3pPr algn="l" rtl="0">
              <a:spcBef>
                <a:spcPts val="0"/>
              </a:spcBef>
              <a:buClr>
                <a:schemeClr val="lt1"/>
              </a:buClr>
              <a:buSzPct val="100000"/>
              <a:buFont typeface="Arial"/>
              <a:buNone/>
              <a:defRPr sz="4400" b="0" i="0" u="none" strike="noStrike" cap="none" baseline="0">
                <a:solidFill>
                  <a:schemeClr val="lt1"/>
                </a:solidFill>
                <a:latin typeface="Arial"/>
                <a:ea typeface="Arial"/>
                <a:cs typeface="Arial"/>
                <a:sym typeface="Arial"/>
              </a:defRPr>
            </a:lvl3pPr>
            <a:lvl4pPr algn="l" rtl="0">
              <a:spcBef>
                <a:spcPts val="0"/>
              </a:spcBef>
              <a:buClr>
                <a:schemeClr val="lt1"/>
              </a:buClr>
              <a:buSzPct val="100000"/>
              <a:buFont typeface="Arial"/>
              <a:buNone/>
              <a:defRPr sz="4400" b="0" i="0" u="none" strike="noStrike" cap="none" baseline="0">
                <a:solidFill>
                  <a:schemeClr val="lt1"/>
                </a:solidFill>
                <a:latin typeface="Arial"/>
                <a:ea typeface="Arial"/>
                <a:cs typeface="Arial"/>
                <a:sym typeface="Arial"/>
              </a:defRPr>
            </a:lvl4pPr>
            <a:lvl5pPr algn="l" rtl="0">
              <a:spcBef>
                <a:spcPts val="0"/>
              </a:spcBef>
              <a:buClr>
                <a:schemeClr val="lt1"/>
              </a:buClr>
              <a:buSzPct val="100000"/>
              <a:buFont typeface="Arial"/>
              <a:buNone/>
              <a:defRPr sz="4400" b="0" i="0" u="none" strike="noStrike" cap="none" baseline="0">
                <a:solidFill>
                  <a:schemeClr val="lt1"/>
                </a:solidFill>
                <a:latin typeface="Arial"/>
                <a:ea typeface="Arial"/>
                <a:cs typeface="Arial"/>
                <a:sym typeface="Arial"/>
              </a:defRPr>
            </a:lvl5pPr>
            <a:lvl6pPr algn="l" rtl="0">
              <a:spcBef>
                <a:spcPts val="0"/>
              </a:spcBef>
              <a:buClr>
                <a:schemeClr val="lt1"/>
              </a:buClr>
              <a:buSzPct val="100000"/>
              <a:buFont typeface="Arial"/>
              <a:buNone/>
              <a:defRPr sz="4400" b="0" i="0" u="none" strike="noStrike" cap="none" baseline="0">
                <a:solidFill>
                  <a:schemeClr val="lt1"/>
                </a:solidFill>
                <a:latin typeface="Arial"/>
                <a:ea typeface="Arial"/>
                <a:cs typeface="Arial"/>
                <a:sym typeface="Arial"/>
              </a:defRPr>
            </a:lvl6pPr>
            <a:lvl7pPr algn="l" rtl="0">
              <a:spcBef>
                <a:spcPts val="0"/>
              </a:spcBef>
              <a:buClr>
                <a:schemeClr val="lt1"/>
              </a:buClr>
              <a:buSzPct val="100000"/>
              <a:buFont typeface="Arial"/>
              <a:buNone/>
              <a:defRPr sz="4400" b="0" i="0" u="none" strike="noStrike" cap="none" baseline="0">
                <a:solidFill>
                  <a:schemeClr val="lt1"/>
                </a:solidFill>
                <a:latin typeface="Arial"/>
                <a:ea typeface="Arial"/>
                <a:cs typeface="Arial"/>
                <a:sym typeface="Arial"/>
              </a:defRPr>
            </a:lvl7pPr>
            <a:lvl8pPr algn="l" rtl="0">
              <a:spcBef>
                <a:spcPts val="0"/>
              </a:spcBef>
              <a:buClr>
                <a:schemeClr val="lt1"/>
              </a:buClr>
              <a:buSzPct val="100000"/>
              <a:buFont typeface="Arial"/>
              <a:buNone/>
              <a:defRPr sz="4400" b="0" i="0" u="none" strike="noStrike" cap="none" baseline="0">
                <a:solidFill>
                  <a:schemeClr val="lt1"/>
                </a:solidFill>
                <a:latin typeface="Arial"/>
                <a:ea typeface="Arial"/>
                <a:cs typeface="Arial"/>
                <a:sym typeface="Arial"/>
              </a:defRPr>
            </a:lvl8pPr>
            <a:lvl9pPr algn="l" rtl="0">
              <a:spcBef>
                <a:spcPts val="0"/>
              </a:spcBef>
              <a:buClr>
                <a:schemeClr val="lt1"/>
              </a:buClr>
              <a:buSzPct val="100000"/>
              <a:buFont typeface="Arial"/>
              <a:buNone/>
              <a:defRPr sz="4400" b="0" i="0" u="none" strike="noStrike" cap="none" baseline="0">
                <a:solidFill>
                  <a:schemeClr val="lt1"/>
                </a:solidFill>
                <a:latin typeface="Arial"/>
                <a:ea typeface="Arial"/>
                <a:cs typeface="Arial"/>
                <a:sym typeface="Arial"/>
              </a:defRPr>
            </a:lvl9pPr>
          </a:lstStyle>
          <a:p>
            <a:endParaRPr/>
          </a:p>
        </p:txBody>
      </p:sp>
      <p:sp>
        <p:nvSpPr>
          <p:cNvPr id="32" name="Shape 32"/>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algn="l" rtl="0">
              <a:spcBef>
                <a:spcPts val="0"/>
              </a:spcBef>
              <a:buClr>
                <a:schemeClr val="dk2"/>
              </a:buClr>
              <a:buSzPct val="100000"/>
              <a:buFont typeface="Arial"/>
              <a:buChar char="●"/>
              <a:defRPr sz="1800" b="0" i="0" u="none" strike="noStrike" cap="none" baseline="0">
                <a:solidFill>
                  <a:schemeClr val="dk2"/>
                </a:solidFill>
                <a:latin typeface="Arial"/>
                <a:ea typeface="Arial"/>
                <a:cs typeface="Arial"/>
                <a:sym typeface="Arial"/>
              </a:defRPr>
            </a:lvl1pPr>
            <a:lvl2pPr algn="l" rtl="0">
              <a:spcBef>
                <a:spcPts val="360"/>
              </a:spcBef>
              <a:buClr>
                <a:schemeClr val="dk2"/>
              </a:buClr>
              <a:buSzPct val="100000"/>
              <a:buFont typeface="Courier New"/>
              <a:buChar char="o"/>
              <a:defRPr sz="1800" b="0" i="0" u="none" strike="noStrike" cap="none" baseline="0">
                <a:solidFill>
                  <a:schemeClr val="dk2"/>
                </a:solidFill>
                <a:latin typeface="Arial"/>
                <a:ea typeface="Arial"/>
                <a:cs typeface="Arial"/>
                <a:sym typeface="Arial"/>
              </a:defRPr>
            </a:lvl2pPr>
            <a:lvl3pPr algn="l" rtl="0">
              <a:spcBef>
                <a:spcPts val="360"/>
              </a:spcBef>
              <a:buClr>
                <a:schemeClr val="dk2"/>
              </a:buClr>
              <a:buSzPct val="100000"/>
              <a:buFont typeface="Wingdings"/>
              <a:buChar char="§"/>
              <a:defRPr sz="1800" b="0" i="0" u="none" strike="noStrike" cap="none" baseline="0">
                <a:solidFill>
                  <a:schemeClr val="dk2"/>
                </a:solidFill>
                <a:latin typeface="Arial"/>
                <a:ea typeface="Arial"/>
                <a:cs typeface="Arial"/>
                <a:sym typeface="Arial"/>
              </a:defRPr>
            </a:lvl3pPr>
            <a:lvl4pPr algn="l" rtl="0">
              <a:spcBef>
                <a:spcPts val="360"/>
              </a:spcBef>
              <a:buClr>
                <a:schemeClr val="dk2"/>
              </a:buClr>
              <a:buSzPct val="100000"/>
              <a:buFont typeface="Arial"/>
              <a:buChar char="●"/>
              <a:defRPr sz="1800" b="0" i="0" u="none" strike="noStrike" cap="none" baseline="0">
                <a:solidFill>
                  <a:schemeClr val="dk2"/>
                </a:solidFill>
                <a:latin typeface="Arial"/>
                <a:ea typeface="Arial"/>
                <a:cs typeface="Arial"/>
                <a:sym typeface="Arial"/>
              </a:defRPr>
            </a:lvl4pPr>
            <a:lvl5pPr algn="l" rtl="0">
              <a:spcBef>
                <a:spcPts val="360"/>
              </a:spcBef>
              <a:buClr>
                <a:schemeClr val="dk2"/>
              </a:buClr>
              <a:buSzPct val="100000"/>
              <a:buFont typeface="Courier New"/>
              <a:buChar char="o"/>
              <a:defRPr sz="1800" b="0" i="0" u="none" strike="noStrike" cap="none" baseline="0">
                <a:solidFill>
                  <a:schemeClr val="dk2"/>
                </a:solidFill>
                <a:latin typeface="Arial"/>
                <a:ea typeface="Arial"/>
                <a:cs typeface="Arial"/>
                <a:sym typeface="Arial"/>
              </a:defRPr>
            </a:lvl5pPr>
            <a:lvl6pPr algn="l" rtl="0">
              <a:spcBef>
                <a:spcPts val="360"/>
              </a:spcBef>
              <a:buClr>
                <a:schemeClr val="dk2"/>
              </a:buClr>
              <a:buSzPct val="100000"/>
              <a:buFont typeface="Wingdings"/>
              <a:buChar char="§"/>
              <a:defRPr sz="1800" b="0" i="0" u="none" strike="noStrike" cap="none" baseline="0">
                <a:solidFill>
                  <a:schemeClr val="dk2"/>
                </a:solidFill>
                <a:latin typeface="Arial"/>
                <a:ea typeface="Arial"/>
                <a:cs typeface="Arial"/>
                <a:sym typeface="Arial"/>
              </a:defRPr>
            </a:lvl6pPr>
            <a:lvl7pPr algn="l" rtl="0">
              <a:spcBef>
                <a:spcPts val="360"/>
              </a:spcBef>
              <a:buClr>
                <a:schemeClr val="dk2"/>
              </a:buClr>
              <a:buSzPct val="100000"/>
              <a:buFont typeface="Arial"/>
              <a:buChar char="●"/>
              <a:defRPr sz="1800" b="0" i="0" u="none" strike="noStrike" cap="none" baseline="0">
                <a:solidFill>
                  <a:schemeClr val="dk2"/>
                </a:solidFill>
                <a:latin typeface="Arial"/>
                <a:ea typeface="Arial"/>
                <a:cs typeface="Arial"/>
                <a:sym typeface="Arial"/>
              </a:defRPr>
            </a:lvl7pPr>
            <a:lvl8pPr algn="l" rtl="0">
              <a:spcBef>
                <a:spcPts val="360"/>
              </a:spcBef>
              <a:buClr>
                <a:schemeClr val="dk2"/>
              </a:buClr>
              <a:buSzPct val="100000"/>
              <a:buFont typeface="Courier New"/>
              <a:buChar char="o"/>
              <a:defRPr sz="1800" b="0" i="0" u="none" strike="noStrike" cap="none" baseline="0">
                <a:solidFill>
                  <a:schemeClr val="dk2"/>
                </a:solidFill>
                <a:latin typeface="Arial"/>
                <a:ea typeface="Arial"/>
                <a:cs typeface="Arial"/>
                <a:sym typeface="Arial"/>
              </a:defRPr>
            </a:lvl8pPr>
            <a:lvl9pPr algn="l" rtl="0">
              <a:spcBef>
                <a:spcPts val="360"/>
              </a:spcBef>
              <a:buClr>
                <a:schemeClr val="dk2"/>
              </a:buClr>
              <a:buSzPct val="100000"/>
              <a:buFont typeface="Wingdings"/>
              <a:buChar char="§"/>
              <a:defRPr sz="1800" b="0" i="0" u="none" strike="noStrike" cap="none" baseline="0">
                <a:solidFill>
                  <a:schemeClr val="dk2"/>
                </a:solidFill>
                <a:latin typeface="Arial"/>
                <a:ea typeface="Arial"/>
                <a:cs typeface="Arial"/>
                <a:sym typeface="Arial"/>
              </a:defRPr>
            </a:lvl9pPr>
          </a:lstStyle>
          <a:p>
            <a:endParaRPr/>
          </a:p>
        </p:txBody>
      </p:sp>
      <p:grpSp>
        <p:nvGrpSpPr>
          <p:cNvPr id="33" name="Shape 33"/>
          <p:cNvGrpSpPr/>
          <p:nvPr/>
        </p:nvGrpSpPr>
        <p:grpSpPr>
          <a:xfrm rot="10800000">
            <a:off x="5734187" y="4047858"/>
            <a:ext cx="3409812" cy="2810236"/>
            <a:chOff x="0" y="1493"/>
            <a:chExt cx="3409812" cy="2810236"/>
          </a:xfrm>
        </p:grpSpPr>
        <p:cxnSp>
          <p:nvCxnSpPr>
            <p:cNvPr id="34" name="Shape 34"/>
            <p:cNvCxnSpPr/>
            <p:nvPr/>
          </p:nvCxnSpPr>
          <p:spPr>
            <a:xfrm>
              <a:off x="0" y="245542"/>
              <a:ext cx="32510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35" name="Shape 35"/>
            <p:cNvCxnSpPr/>
            <p:nvPr/>
          </p:nvCxnSpPr>
          <p:spPr>
            <a:xfrm rot="-5400000">
              <a:off x="-1212177" y="1407880"/>
              <a:ext cx="28062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36" name="Shape 36"/>
            <p:cNvCxnSpPr/>
            <p:nvPr/>
          </p:nvCxnSpPr>
          <p:spPr>
            <a:xfrm>
              <a:off x="0" y="474143"/>
              <a:ext cx="26669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37" name="Shape 37"/>
            <p:cNvCxnSpPr/>
            <p:nvPr/>
          </p:nvCxnSpPr>
          <p:spPr>
            <a:xfrm>
              <a:off x="0" y="702743"/>
              <a:ext cx="21675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38" name="Shape 38"/>
            <p:cNvCxnSpPr/>
            <p:nvPr/>
          </p:nvCxnSpPr>
          <p:spPr>
            <a:xfrm>
              <a:off x="0" y="931342"/>
              <a:ext cx="18626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39" name="Shape 39"/>
            <p:cNvCxnSpPr/>
            <p:nvPr/>
          </p:nvCxnSpPr>
          <p:spPr>
            <a:xfrm>
              <a:off x="0" y="1159942"/>
              <a:ext cx="14900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40" name="Shape 40"/>
            <p:cNvCxnSpPr/>
            <p:nvPr/>
          </p:nvCxnSpPr>
          <p:spPr>
            <a:xfrm>
              <a:off x="0" y="1388542"/>
              <a:ext cx="12191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41" name="Shape 41"/>
            <p:cNvCxnSpPr/>
            <p:nvPr/>
          </p:nvCxnSpPr>
          <p:spPr>
            <a:xfrm>
              <a:off x="0" y="1617142"/>
              <a:ext cx="9905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42" name="Shape 42"/>
            <p:cNvCxnSpPr/>
            <p:nvPr/>
          </p:nvCxnSpPr>
          <p:spPr>
            <a:xfrm>
              <a:off x="0" y="1845742"/>
              <a:ext cx="7452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43" name="Shape 43"/>
            <p:cNvCxnSpPr/>
            <p:nvPr/>
          </p:nvCxnSpPr>
          <p:spPr>
            <a:xfrm>
              <a:off x="0" y="2074342"/>
              <a:ext cx="5333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44" name="Shape 44"/>
            <p:cNvCxnSpPr/>
            <p:nvPr/>
          </p:nvCxnSpPr>
          <p:spPr>
            <a:xfrm>
              <a:off x="0" y="2302943"/>
              <a:ext cx="2624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45" name="Shape 45"/>
            <p:cNvCxnSpPr/>
            <p:nvPr/>
          </p:nvCxnSpPr>
          <p:spPr>
            <a:xfrm rot="-5400000">
              <a:off x="-814261" y="1238115"/>
              <a:ext cx="24683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46" name="Shape 46"/>
            <p:cNvCxnSpPr/>
            <p:nvPr/>
          </p:nvCxnSpPr>
          <p:spPr>
            <a:xfrm rot="-5400000">
              <a:off x="-357712" y="1014527"/>
              <a:ext cx="20180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47" name="Shape 47"/>
            <p:cNvCxnSpPr/>
            <p:nvPr/>
          </p:nvCxnSpPr>
          <p:spPr>
            <a:xfrm rot="-5400000">
              <a:off x="-853" y="887576"/>
              <a:ext cx="17639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48" name="Shape 48"/>
            <p:cNvCxnSpPr/>
            <p:nvPr/>
          </p:nvCxnSpPr>
          <p:spPr>
            <a:xfrm rot="-5400000">
              <a:off x="326307" y="790194"/>
              <a:ext cx="15693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49" name="Shape 49"/>
            <p:cNvCxnSpPr/>
            <p:nvPr/>
          </p:nvCxnSpPr>
          <p:spPr>
            <a:xfrm rot="-5400000">
              <a:off x="636516" y="709726"/>
              <a:ext cx="14085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50" name="Shape 50"/>
            <p:cNvCxnSpPr/>
            <p:nvPr/>
          </p:nvCxnSpPr>
          <p:spPr>
            <a:xfrm rot="-5400000">
              <a:off x="972228" y="603961"/>
              <a:ext cx="11967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51" name="Shape 51"/>
            <p:cNvCxnSpPr/>
            <p:nvPr/>
          </p:nvCxnSpPr>
          <p:spPr>
            <a:xfrm rot="-5400000">
              <a:off x="1278236" y="527761"/>
              <a:ext cx="10443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52" name="Shape 52"/>
            <p:cNvCxnSpPr/>
            <p:nvPr/>
          </p:nvCxnSpPr>
          <p:spPr>
            <a:xfrm rot="-5400000">
              <a:off x="1590398" y="440776"/>
              <a:ext cx="8795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53" name="Shape 53"/>
            <p:cNvCxnSpPr/>
            <p:nvPr/>
          </p:nvCxnSpPr>
          <p:spPr>
            <a:xfrm rot="-5400000">
              <a:off x="1883657" y="377227"/>
              <a:ext cx="7527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54" name="Shape 54"/>
            <p:cNvCxnSpPr/>
            <p:nvPr/>
          </p:nvCxnSpPr>
          <p:spPr>
            <a:xfrm rot="-5400000">
              <a:off x="2198066" y="292493"/>
              <a:ext cx="5834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55" name="Shape 55"/>
            <p:cNvCxnSpPr/>
            <p:nvPr/>
          </p:nvCxnSpPr>
          <p:spPr>
            <a:xfrm rot="-5400000">
              <a:off x="2521027" y="199376"/>
              <a:ext cx="3972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56" name="Shape 56"/>
            <p:cNvCxnSpPr/>
            <p:nvPr/>
          </p:nvCxnSpPr>
          <p:spPr>
            <a:xfrm rot="-5400000">
              <a:off x="2801688" y="148627"/>
              <a:ext cx="2954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57" name="Shape 57"/>
            <p:cNvCxnSpPr/>
            <p:nvPr/>
          </p:nvCxnSpPr>
          <p:spPr>
            <a:xfrm rot="-5400000">
              <a:off x="3079242" y="102444"/>
              <a:ext cx="2015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58" name="Shape 58"/>
            <p:cNvCxnSpPr/>
            <p:nvPr/>
          </p:nvCxnSpPr>
          <p:spPr>
            <a:xfrm rot="-5400000">
              <a:off x="3324762" y="85076"/>
              <a:ext cx="168600" cy="1500"/>
            </a:xfrm>
            <a:prstGeom prst="straightConnector1">
              <a:avLst/>
            </a:prstGeom>
            <a:noFill/>
            <a:ln w="12700" cap="flat" cmpd="sng">
              <a:solidFill>
                <a:srgbClr val="B7CCE4">
                  <a:alpha val="53725"/>
                </a:srgbClr>
              </a:solidFill>
              <a:prstDash val="solid"/>
              <a:round/>
              <a:headEnd type="none" w="med" len="med"/>
              <a:tailEnd type="none" w="med" len="med"/>
            </a:ln>
          </p:spPr>
        </p:cxn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hyperlink" Target="http://software.intel.com/en-us/articles/intel-hardware-accelerated-execution-manager" TargetMode="External"/><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www.microsoft.com/windows/virtual-pc/support/configure-bios.aspx"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www.oracle.com/technetwork/java/javase/downloads/index.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developer.android.com/sdk/installing/studio.html%23download" TargetMode="External"/><Relationship Id="rId4" Type="http://schemas.openxmlformats.org/officeDocument/2006/relationships/hyperlink" Target="http://developer.android.com/sdk/installing/index.html?pkg=studio" TargetMode="Externa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914401" y="1981200"/>
            <a:ext cx="7277100" cy="212365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6600" b="1" kern="0" dirty="0" smtClean="0">
                <a:ln>
                  <a:solidFill>
                    <a:schemeClr val="tx1"/>
                  </a:solidFill>
                </a:ln>
                <a:solidFill>
                  <a:schemeClr val="bg1"/>
                </a:solidFill>
                <a:latin typeface="Calibri"/>
                <a:cs typeface="Arial" pitchFamily="34" charset="0"/>
              </a:rPr>
              <a:t>Android Training: </a:t>
            </a:r>
            <a:r>
              <a:rPr lang="en-US" sz="6600" b="1" kern="0" dirty="0" err="1" smtClean="0">
                <a:ln>
                  <a:solidFill>
                    <a:schemeClr val="tx1"/>
                  </a:solidFill>
                </a:ln>
                <a:solidFill>
                  <a:schemeClr val="bg1"/>
                </a:solidFill>
                <a:latin typeface="Calibri"/>
                <a:cs typeface="Arial" pitchFamily="34" charset="0"/>
              </a:rPr>
              <a:t>SetUp</a:t>
            </a:r>
            <a:endParaRPr kumimoji="0" lang="en-US" sz="6600" b="1" i="0" u="none" strike="noStrike" kern="0" cap="none" spc="0" normalizeH="0" baseline="0" noProof="0" dirty="0" smtClean="0">
              <a:ln>
                <a:solidFill>
                  <a:schemeClr val="tx1"/>
                </a:solidFill>
              </a:ln>
              <a:solidFill>
                <a:schemeClr val="bg1"/>
              </a:solidFill>
              <a:effectLst/>
              <a:uLnTx/>
              <a:uFillTx/>
              <a:latin typeface="Calibri"/>
              <a:cs typeface="Arial" pitchFamily="34" charset="0"/>
            </a:endParaRPr>
          </a:p>
        </p:txBody>
      </p:sp>
      <p:sp>
        <p:nvSpPr>
          <p:cNvPr id="3" name="Subtitle 2"/>
          <p:cNvSpPr>
            <a:spLocks noGrp="1"/>
          </p:cNvSpPr>
          <p:nvPr>
            <p:ph type="subTitle" idx="1"/>
          </p:nvPr>
        </p:nvSpPr>
        <p:spPr>
          <a:xfrm>
            <a:off x="570469" y="5257823"/>
            <a:ext cx="7931065" cy="662753"/>
          </a:xfrm>
        </p:spPr>
        <p:txBody>
          <a:bodyPr/>
          <a:lstStyle/>
          <a:p>
            <a:endParaRPr lang="en-US" dirty="0">
              <a:solidFill>
                <a:schemeClr val="tx1"/>
              </a:solidFill>
            </a:endParaRPr>
          </a:p>
        </p:txBody>
      </p:sp>
    </p:spTree>
    <p:extLst>
      <p:ext uri="{BB962C8B-B14F-4D97-AF65-F5344CB8AC3E}">
        <p14:creationId xmlns:p14="http://schemas.microsoft.com/office/powerpoint/2010/main" val="3434180620"/>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Shape 143"/>
          <p:cNvPicPr preferRelativeResize="0"/>
          <p:nvPr/>
        </p:nvPicPr>
        <p:blipFill>
          <a:blip r:embed="rId3">
            <a:alphaModFix/>
          </a:blip>
          <a:stretch>
            <a:fillRect/>
          </a:stretch>
        </p:blipFill>
        <p:spPr>
          <a:xfrm>
            <a:off x="182500" y="1758625"/>
            <a:ext cx="5741475" cy="4105725"/>
          </a:xfrm>
          <a:prstGeom prst="rect">
            <a:avLst/>
          </a:prstGeom>
          <a:noFill/>
          <a:ln>
            <a:noFill/>
          </a:ln>
        </p:spPr>
      </p:pic>
      <p:sp>
        <p:nvSpPr>
          <p:cNvPr id="144" name="Shape 144"/>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lvl="0" rtl="0">
              <a:spcBef>
                <a:spcPts val="0"/>
              </a:spcBef>
              <a:buNone/>
            </a:pPr>
            <a:r>
              <a:rPr lang="en"/>
              <a:t>Configure </a:t>
            </a:r>
          </a:p>
        </p:txBody>
      </p:sp>
      <p:sp>
        <p:nvSpPr>
          <p:cNvPr id="145" name="Shape 145"/>
          <p:cNvSpPr txBox="1">
            <a:spLocks noGrp="1"/>
          </p:cNvSpPr>
          <p:nvPr>
            <p:ph type="body" idx="1"/>
          </p:nvPr>
        </p:nvSpPr>
        <p:spPr>
          <a:xfrm>
            <a:off x="6038700" y="1752850"/>
            <a:ext cx="3105299" cy="1015200"/>
          </a:xfrm>
          <a:prstGeom prst="rect">
            <a:avLst/>
          </a:prstGeom>
        </p:spPr>
        <p:txBody>
          <a:bodyPr lIns="91425" tIns="91425" rIns="91425" bIns="91425" anchor="t" anchorCtr="0">
            <a:noAutofit/>
          </a:bodyPr>
          <a:lstStyle/>
          <a:p>
            <a:pPr lvl="0" rtl="0">
              <a:lnSpc>
                <a:spcPct val="115000"/>
              </a:lnSpc>
              <a:spcBef>
                <a:spcPts val="0"/>
              </a:spcBef>
              <a:buNone/>
            </a:pPr>
            <a:r>
              <a:rPr lang="en" sz="2400"/>
              <a:t>Select “</a:t>
            </a:r>
            <a:r>
              <a:rPr lang="en" sz="2400" b="1"/>
              <a:t>Configure</a:t>
            </a:r>
            <a:r>
              <a:rPr lang="en" sz="2400"/>
              <a:t>” in Menu</a:t>
            </a:r>
          </a:p>
          <a:p>
            <a:pPr lvl="0" rtl="0">
              <a:lnSpc>
                <a:spcPct val="115000"/>
              </a:lnSpc>
              <a:spcBef>
                <a:spcPts val="0"/>
              </a:spcBef>
              <a:spcAft>
                <a:spcPts val="1000"/>
              </a:spcAft>
              <a:buNone/>
            </a:pPr>
            <a:endParaRPr sz="2400"/>
          </a:p>
        </p:txBody>
      </p:sp>
      <p:cxnSp>
        <p:nvCxnSpPr>
          <p:cNvPr id="146" name="Shape 146"/>
          <p:cNvCxnSpPr/>
          <p:nvPr/>
        </p:nvCxnSpPr>
        <p:spPr>
          <a:xfrm flipH="1">
            <a:off x="2918750" y="2164750"/>
            <a:ext cx="3167399" cy="2696999"/>
          </a:xfrm>
          <a:prstGeom prst="straightConnector1">
            <a:avLst/>
          </a:prstGeom>
          <a:noFill/>
          <a:ln w="19050" cap="flat" cmpd="sng">
            <a:solidFill>
              <a:schemeClr val="dk2"/>
            </a:solidFill>
            <a:prstDash val="solid"/>
            <a:round/>
            <a:headEnd type="none" w="lg" len="lg"/>
            <a:tailEnd type="triangl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lvl="0" rtl="0">
              <a:spcBef>
                <a:spcPts val="0"/>
              </a:spcBef>
              <a:buNone/>
            </a:pPr>
            <a:r>
              <a:rPr lang="en"/>
              <a:t>Configure Preferences</a:t>
            </a:r>
          </a:p>
        </p:txBody>
      </p:sp>
      <p:sp>
        <p:nvSpPr>
          <p:cNvPr id="152" name="Shape 152"/>
          <p:cNvSpPr txBox="1">
            <a:spLocks noGrp="1"/>
          </p:cNvSpPr>
          <p:nvPr>
            <p:ph type="body" idx="1"/>
          </p:nvPr>
        </p:nvSpPr>
        <p:spPr>
          <a:xfrm>
            <a:off x="6038700" y="1752850"/>
            <a:ext cx="3105299" cy="1015200"/>
          </a:xfrm>
          <a:prstGeom prst="rect">
            <a:avLst/>
          </a:prstGeom>
        </p:spPr>
        <p:txBody>
          <a:bodyPr lIns="91425" tIns="91425" rIns="91425" bIns="91425" anchor="t" anchorCtr="0">
            <a:noAutofit/>
          </a:bodyPr>
          <a:lstStyle/>
          <a:p>
            <a:pPr lvl="0" rtl="0">
              <a:lnSpc>
                <a:spcPct val="115000"/>
              </a:lnSpc>
              <a:spcBef>
                <a:spcPts val="0"/>
              </a:spcBef>
              <a:buNone/>
            </a:pPr>
            <a:r>
              <a:rPr lang="en" sz="2400"/>
              <a:t>Select “</a:t>
            </a:r>
            <a:r>
              <a:rPr lang="en" sz="2400" b="1"/>
              <a:t>Preferences</a:t>
            </a:r>
            <a:r>
              <a:rPr lang="en" sz="2400"/>
              <a:t>” in Menu</a:t>
            </a:r>
          </a:p>
          <a:p>
            <a:pPr lvl="0" rtl="0">
              <a:lnSpc>
                <a:spcPct val="115000"/>
              </a:lnSpc>
              <a:spcBef>
                <a:spcPts val="0"/>
              </a:spcBef>
              <a:spcAft>
                <a:spcPts val="1000"/>
              </a:spcAft>
              <a:buNone/>
            </a:pPr>
            <a:endParaRPr sz="2400"/>
          </a:p>
        </p:txBody>
      </p:sp>
      <p:pic>
        <p:nvPicPr>
          <p:cNvPr id="153" name="Shape 153"/>
          <p:cNvPicPr preferRelativeResize="0"/>
          <p:nvPr/>
        </p:nvPicPr>
        <p:blipFill>
          <a:blip r:embed="rId3">
            <a:alphaModFix/>
          </a:blip>
          <a:stretch>
            <a:fillRect/>
          </a:stretch>
        </p:blipFill>
        <p:spPr>
          <a:xfrm>
            <a:off x="288799" y="2009675"/>
            <a:ext cx="5513075" cy="3925624"/>
          </a:xfrm>
          <a:prstGeom prst="rect">
            <a:avLst/>
          </a:prstGeom>
          <a:noFill/>
          <a:ln>
            <a:noFill/>
          </a:ln>
        </p:spPr>
      </p:pic>
      <p:cxnSp>
        <p:nvCxnSpPr>
          <p:cNvPr id="154" name="Shape 154"/>
          <p:cNvCxnSpPr>
            <a:stCxn id="152" idx="1"/>
          </p:cNvCxnSpPr>
          <p:nvPr/>
        </p:nvCxnSpPr>
        <p:spPr>
          <a:xfrm flipH="1">
            <a:off x="3060900" y="2260450"/>
            <a:ext cx="2977800" cy="1678800"/>
          </a:xfrm>
          <a:prstGeom prst="straightConnector1">
            <a:avLst/>
          </a:prstGeom>
          <a:noFill/>
          <a:ln w="19050" cap="flat" cmpd="sng">
            <a:solidFill>
              <a:schemeClr val="dk2"/>
            </a:solidFill>
            <a:prstDash val="solid"/>
            <a:round/>
            <a:headEnd type="none" w="lg" len="lg"/>
            <a:tailEnd type="triangl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Shape 159"/>
          <p:cNvPicPr preferRelativeResize="0"/>
          <p:nvPr/>
        </p:nvPicPr>
        <p:blipFill>
          <a:blip r:embed="rId3">
            <a:alphaModFix/>
          </a:blip>
          <a:stretch>
            <a:fillRect/>
          </a:stretch>
        </p:blipFill>
        <p:spPr>
          <a:xfrm>
            <a:off x="92799" y="2182500"/>
            <a:ext cx="5070624" cy="3114374"/>
          </a:xfrm>
          <a:prstGeom prst="rect">
            <a:avLst/>
          </a:prstGeom>
          <a:noFill/>
          <a:ln>
            <a:noFill/>
          </a:ln>
        </p:spPr>
      </p:pic>
      <p:sp>
        <p:nvSpPr>
          <p:cNvPr id="160" name="Shape 160"/>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lvl="0" rtl="0">
              <a:spcBef>
                <a:spcPts val="0"/>
              </a:spcBef>
              <a:buNone/>
            </a:pPr>
            <a:r>
              <a:rPr lang="en"/>
              <a:t>Configure Imports</a:t>
            </a:r>
          </a:p>
        </p:txBody>
      </p:sp>
      <p:cxnSp>
        <p:nvCxnSpPr>
          <p:cNvPr id="161" name="Shape 161"/>
          <p:cNvCxnSpPr/>
          <p:nvPr/>
        </p:nvCxnSpPr>
        <p:spPr>
          <a:xfrm flipH="1">
            <a:off x="3112975" y="2334550"/>
            <a:ext cx="2490899" cy="723900"/>
          </a:xfrm>
          <a:prstGeom prst="straightConnector1">
            <a:avLst/>
          </a:prstGeom>
          <a:noFill/>
          <a:ln w="19050" cap="flat" cmpd="sng">
            <a:solidFill>
              <a:srgbClr val="1F497D"/>
            </a:solidFill>
            <a:prstDash val="solid"/>
            <a:round/>
            <a:headEnd type="none" w="lg" len="lg"/>
            <a:tailEnd type="triangle" w="lg" len="lg"/>
          </a:ln>
        </p:spPr>
      </p:cxnSp>
      <p:sp>
        <p:nvSpPr>
          <p:cNvPr id="162" name="Shape 162"/>
          <p:cNvSpPr txBox="1"/>
          <p:nvPr/>
        </p:nvSpPr>
        <p:spPr>
          <a:xfrm>
            <a:off x="5533975" y="2000800"/>
            <a:ext cx="3526200" cy="1115400"/>
          </a:xfrm>
          <a:prstGeom prst="rect">
            <a:avLst/>
          </a:prstGeom>
          <a:noFill/>
          <a:ln>
            <a:noFill/>
          </a:ln>
        </p:spPr>
        <p:txBody>
          <a:bodyPr lIns="91425" tIns="91425" rIns="91425" bIns="91425" anchor="t" anchorCtr="0">
            <a:noAutofit/>
          </a:bodyPr>
          <a:lstStyle/>
          <a:p>
            <a:pPr lvl="0" rtl="0">
              <a:spcBef>
                <a:spcPts val="0"/>
              </a:spcBef>
              <a:buNone/>
            </a:pPr>
            <a:r>
              <a:rPr lang="en" sz="2400">
                <a:solidFill>
                  <a:srgbClr val="1F497D"/>
                </a:solidFill>
              </a:rPr>
              <a:t>1. Set “</a:t>
            </a:r>
            <a:r>
              <a:rPr lang="en" sz="2400" b="1">
                <a:solidFill>
                  <a:srgbClr val="1F497D"/>
                </a:solidFill>
              </a:rPr>
              <a:t>Imports on Paste</a:t>
            </a:r>
            <a:r>
              <a:rPr lang="en" sz="2400">
                <a:solidFill>
                  <a:srgbClr val="1F497D"/>
                </a:solidFill>
              </a:rPr>
              <a:t>” to “</a:t>
            </a:r>
            <a:r>
              <a:rPr lang="en" sz="2400" b="1">
                <a:solidFill>
                  <a:srgbClr val="1F497D"/>
                </a:solidFill>
              </a:rPr>
              <a:t>All</a:t>
            </a:r>
            <a:r>
              <a:rPr lang="en" sz="2400">
                <a:solidFill>
                  <a:srgbClr val="1F497D"/>
                </a:solidFill>
              </a:rPr>
              <a:t>”</a:t>
            </a:r>
          </a:p>
          <a:p>
            <a:pPr rtl="0">
              <a:spcBef>
                <a:spcPts val="0"/>
              </a:spcBef>
              <a:buNone/>
            </a:pPr>
            <a:r>
              <a:rPr lang="en" sz="2400">
                <a:solidFill>
                  <a:srgbClr val="1F497D"/>
                </a:solidFill>
              </a:rPr>
              <a:t>2. Click “</a:t>
            </a:r>
            <a:r>
              <a:rPr lang="en" sz="2400" b="1">
                <a:solidFill>
                  <a:srgbClr val="1F497D"/>
                </a:solidFill>
              </a:rPr>
              <a:t>Optimize imports on the fly”</a:t>
            </a:r>
          </a:p>
          <a:p>
            <a:pPr rtl="0">
              <a:spcBef>
                <a:spcPts val="0"/>
              </a:spcBef>
              <a:buNone/>
            </a:pPr>
            <a:r>
              <a:rPr lang="en" sz="2400">
                <a:solidFill>
                  <a:srgbClr val="1F497D"/>
                </a:solidFill>
              </a:rPr>
              <a:t>3. Check “</a:t>
            </a:r>
            <a:r>
              <a:rPr lang="en" sz="2400" b="1">
                <a:solidFill>
                  <a:srgbClr val="1F497D"/>
                </a:solidFill>
              </a:rPr>
              <a:t>Add unambiguous imports on the fly”</a:t>
            </a:r>
          </a:p>
          <a:p>
            <a:pPr lvl="0" rtl="0">
              <a:spcBef>
                <a:spcPts val="0"/>
              </a:spcBef>
              <a:buClr>
                <a:schemeClr val="dk1"/>
              </a:buClr>
              <a:buSzPct val="45833"/>
              <a:buFont typeface="Arial"/>
              <a:buNone/>
            </a:pPr>
            <a:r>
              <a:rPr lang="en" sz="2400">
                <a:solidFill>
                  <a:schemeClr val="dk2"/>
                </a:solidFill>
              </a:rPr>
              <a:t>4. Exclude </a:t>
            </a:r>
            <a:r>
              <a:rPr lang="en" sz="2400" b="1">
                <a:solidFill>
                  <a:schemeClr val="dk2"/>
                </a:solidFill>
              </a:rPr>
              <a:t>android.R</a:t>
            </a:r>
            <a:r>
              <a:rPr lang="en" sz="2400">
                <a:solidFill>
                  <a:schemeClr val="dk2"/>
                </a:solidFill>
              </a:rPr>
              <a:t> from auto-imports</a:t>
            </a:r>
          </a:p>
          <a:p>
            <a:pPr lvl="0" rtl="0">
              <a:spcBef>
                <a:spcPts val="0"/>
              </a:spcBef>
              <a:buNone/>
            </a:pPr>
            <a:endParaRPr sz="2400" b="1">
              <a:solidFill>
                <a:srgbClr val="1F497D"/>
              </a:solidFill>
            </a:endParaRPr>
          </a:p>
        </p:txBody>
      </p:sp>
      <p:cxnSp>
        <p:nvCxnSpPr>
          <p:cNvPr id="163" name="Shape 163"/>
          <p:cNvCxnSpPr/>
          <p:nvPr/>
        </p:nvCxnSpPr>
        <p:spPr>
          <a:xfrm flipH="1">
            <a:off x="2918325" y="3058475"/>
            <a:ext cx="2669999" cy="319199"/>
          </a:xfrm>
          <a:prstGeom prst="straightConnector1">
            <a:avLst/>
          </a:prstGeom>
          <a:noFill/>
          <a:ln w="19050" cap="flat" cmpd="sng">
            <a:solidFill>
              <a:srgbClr val="1F497D"/>
            </a:solidFill>
            <a:prstDash val="solid"/>
            <a:round/>
            <a:headEnd type="none" w="lg" len="lg"/>
            <a:tailEnd type="triangle" w="lg" len="lg"/>
          </a:ln>
        </p:spPr>
      </p:cxnSp>
      <p:cxnSp>
        <p:nvCxnSpPr>
          <p:cNvPr id="164" name="Shape 164"/>
          <p:cNvCxnSpPr/>
          <p:nvPr/>
        </p:nvCxnSpPr>
        <p:spPr>
          <a:xfrm rot="10800000">
            <a:off x="3260674" y="3580125"/>
            <a:ext cx="2296500" cy="108899"/>
          </a:xfrm>
          <a:prstGeom prst="straightConnector1">
            <a:avLst/>
          </a:prstGeom>
          <a:noFill/>
          <a:ln w="19050" cap="flat" cmpd="sng">
            <a:solidFill>
              <a:srgbClr val="1F497D"/>
            </a:solidFill>
            <a:prstDash val="solid"/>
            <a:round/>
            <a:headEnd type="none" w="lg" len="lg"/>
            <a:tailEnd type="triangle" w="lg" len="lg"/>
          </a:ln>
        </p:spPr>
      </p:cxnSp>
      <p:cxnSp>
        <p:nvCxnSpPr>
          <p:cNvPr id="165" name="Shape 165"/>
          <p:cNvCxnSpPr/>
          <p:nvPr/>
        </p:nvCxnSpPr>
        <p:spPr>
          <a:xfrm rot="10800000">
            <a:off x="3070575" y="3891325"/>
            <a:ext cx="2432099" cy="934199"/>
          </a:xfrm>
          <a:prstGeom prst="straightConnector1">
            <a:avLst/>
          </a:prstGeom>
          <a:noFill/>
          <a:ln w="19050" cap="flat" cmpd="sng">
            <a:solidFill>
              <a:srgbClr val="1F497D"/>
            </a:solidFill>
            <a:prstDash val="solid"/>
            <a:round/>
            <a:headEnd type="none" w="lg" len="lg"/>
            <a:tailEnd type="triangl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lvl="0" rtl="0">
              <a:spcBef>
                <a:spcPts val="0"/>
              </a:spcBef>
              <a:buNone/>
            </a:pPr>
            <a:r>
              <a:rPr lang="en"/>
              <a:t>Configure SDKs, Pt 2</a:t>
            </a:r>
          </a:p>
        </p:txBody>
      </p:sp>
      <p:sp>
        <p:nvSpPr>
          <p:cNvPr id="171" name="Shape 171"/>
          <p:cNvSpPr txBox="1">
            <a:spLocks noGrp="1"/>
          </p:cNvSpPr>
          <p:nvPr>
            <p:ph type="body" idx="1"/>
          </p:nvPr>
        </p:nvSpPr>
        <p:spPr>
          <a:xfrm>
            <a:off x="6038700" y="1752850"/>
            <a:ext cx="3105299" cy="1015200"/>
          </a:xfrm>
          <a:prstGeom prst="rect">
            <a:avLst/>
          </a:prstGeom>
        </p:spPr>
        <p:txBody>
          <a:bodyPr lIns="91425" tIns="91425" rIns="91425" bIns="91425" anchor="t" anchorCtr="0">
            <a:noAutofit/>
          </a:bodyPr>
          <a:lstStyle/>
          <a:p>
            <a:pPr lvl="0" rtl="0">
              <a:lnSpc>
                <a:spcPct val="115000"/>
              </a:lnSpc>
              <a:spcBef>
                <a:spcPts val="0"/>
              </a:spcBef>
              <a:buNone/>
            </a:pPr>
            <a:r>
              <a:rPr lang="en" sz="2400"/>
              <a:t>Select “</a:t>
            </a:r>
            <a:r>
              <a:rPr lang="en" sz="2400" b="1"/>
              <a:t>SDK Manager</a:t>
            </a:r>
            <a:r>
              <a:rPr lang="en" sz="2400"/>
              <a:t>” in Menu</a:t>
            </a:r>
          </a:p>
          <a:p>
            <a:pPr lvl="0" rtl="0">
              <a:lnSpc>
                <a:spcPct val="115000"/>
              </a:lnSpc>
              <a:spcBef>
                <a:spcPts val="0"/>
              </a:spcBef>
              <a:spcAft>
                <a:spcPts val="1000"/>
              </a:spcAft>
              <a:buNone/>
            </a:pPr>
            <a:endParaRPr sz="2400"/>
          </a:p>
        </p:txBody>
      </p:sp>
      <p:pic>
        <p:nvPicPr>
          <p:cNvPr id="172" name="Shape 172"/>
          <p:cNvPicPr preferRelativeResize="0"/>
          <p:nvPr/>
        </p:nvPicPr>
        <p:blipFill>
          <a:blip r:embed="rId3">
            <a:alphaModFix/>
          </a:blip>
          <a:stretch>
            <a:fillRect/>
          </a:stretch>
        </p:blipFill>
        <p:spPr>
          <a:xfrm>
            <a:off x="266925" y="1752850"/>
            <a:ext cx="5641799" cy="4014950"/>
          </a:xfrm>
          <a:prstGeom prst="rect">
            <a:avLst/>
          </a:prstGeom>
          <a:noFill/>
          <a:ln>
            <a:noFill/>
          </a:ln>
        </p:spPr>
      </p:pic>
      <p:cxnSp>
        <p:nvCxnSpPr>
          <p:cNvPr id="173" name="Shape 173"/>
          <p:cNvCxnSpPr/>
          <p:nvPr/>
        </p:nvCxnSpPr>
        <p:spPr>
          <a:xfrm flipH="1">
            <a:off x="3149449" y="2164750"/>
            <a:ext cx="2936700" cy="1197599"/>
          </a:xfrm>
          <a:prstGeom prst="straightConnector1">
            <a:avLst/>
          </a:prstGeom>
          <a:noFill/>
          <a:ln w="19050" cap="flat" cmpd="sng">
            <a:solidFill>
              <a:schemeClr val="dk2"/>
            </a:solidFill>
            <a:prstDash val="solid"/>
            <a:round/>
            <a:headEnd type="none" w="lg" len="lg"/>
            <a:tailEnd type="triangl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lvl="0" rtl="0">
              <a:spcBef>
                <a:spcPts val="0"/>
              </a:spcBef>
              <a:buNone/>
            </a:pPr>
            <a:r>
              <a:rPr lang="en"/>
              <a:t>Configure SDKs, Pt 3</a:t>
            </a:r>
          </a:p>
        </p:txBody>
      </p:sp>
      <p:sp>
        <p:nvSpPr>
          <p:cNvPr id="179" name="Shape 179"/>
          <p:cNvSpPr txBox="1">
            <a:spLocks noGrp="1"/>
          </p:cNvSpPr>
          <p:nvPr>
            <p:ph type="body" idx="1"/>
          </p:nvPr>
        </p:nvSpPr>
        <p:spPr>
          <a:xfrm>
            <a:off x="6038700" y="1752850"/>
            <a:ext cx="3105299" cy="2807400"/>
          </a:xfrm>
          <a:prstGeom prst="rect">
            <a:avLst/>
          </a:prstGeom>
        </p:spPr>
        <p:txBody>
          <a:bodyPr lIns="91425" tIns="91425" rIns="91425" bIns="91425" anchor="t" anchorCtr="0">
            <a:noAutofit/>
          </a:bodyPr>
          <a:lstStyle/>
          <a:p>
            <a:pPr rtl="0">
              <a:lnSpc>
                <a:spcPct val="115000"/>
              </a:lnSpc>
              <a:spcBef>
                <a:spcPts val="0"/>
              </a:spcBef>
              <a:buNone/>
            </a:pPr>
            <a:r>
              <a:rPr lang="en" sz="2400"/>
              <a:t>Select “</a:t>
            </a:r>
            <a:r>
              <a:rPr lang="en" sz="2400" b="1"/>
              <a:t>Deselect All</a:t>
            </a:r>
            <a:r>
              <a:rPr lang="en" sz="2400"/>
              <a:t>” from SDK Manager</a:t>
            </a:r>
          </a:p>
          <a:p>
            <a:pPr rtl="0">
              <a:lnSpc>
                <a:spcPct val="115000"/>
              </a:lnSpc>
              <a:spcBef>
                <a:spcPts val="0"/>
              </a:spcBef>
              <a:buNone/>
            </a:pPr>
            <a:endParaRPr sz="2400"/>
          </a:p>
          <a:p>
            <a:pPr lvl="0" rtl="0">
              <a:lnSpc>
                <a:spcPct val="115000"/>
              </a:lnSpc>
              <a:spcBef>
                <a:spcPts val="0"/>
              </a:spcBef>
              <a:buNone/>
            </a:pPr>
            <a:r>
              <a:rPr lang="en" sz="2400"/>
              <a:t>Make sure all packages </a:t>
            </a:r>
            <a:r>
              <a:rPr lang="en" sz="2400" b="1"/>
              <a:t>have been de-selected</a:t>
            </a:r>
            <a:r>
              <a:rPr lang="en" sz="2400"/>
              <a:t>.</a:t>
            </a:r>
          </a:p>
          <a:p>
            <a:pPr lvl="0" rtl="0">
              <a:lnSpc>
                <a:spcPct val="115000"/>
              </a:lnSpc>
              <a:spcBef>
                <a:spcPts val="0"/>
              </a:spcBef>
              <a:spcAft>
                <a:spcPts val="1000"/>
              </a:spcAft>
              <a:buNone/>
            </a:pPr>
            <a:endParaRPr sz="2400"/>
          </a:p>
        </p:txBody>
      </p:sp>
      <p:pic>
        <p:nvPicPr>
          <p:cNvPr id="180" name="Shape 180"/>
          <p:cNvPicPr preferRelativeResize="0"/>
          <p:nvPr/>
        </p:nvPicPr>
        <p:blipFill>
          <a:blip r:embed="rId3">
            <a:alphaModFix/>
          </a:blip>
          <a:stretch>
            <a:fillRect/>
          </a:stretch>
        </p:blipFill>
        <p:spPr>
          <a:xfrm>
            <a:off x="100675" y="1715312"/>
            <a:ext cx="5738076" cy="4996725"/>
          </a:xfrm>
          <a:prstGeom prst="rect">
            <a:avLst/>
          </a:prstGeom>
          <a:noFill/>
          <a:ln>
            <a:noFill/>
          </a:ln>
        </p:spPr>
      </p:pic>
      <p:cxnSp>
        <p:nvCxnSpPr>
          <p:cNvPr id="181" name="Shape 181"/>
          <p:cNvCxnSpPr/>
          <p:nvPr/>
        </p:nvCxnSpPr>
        <p:spPr>
          <a:xfrm flipH="1">
            <a:off x="2389650" y="2465150"/>
            <a:ext cx="3611399" cy="3750000"/>
          </a:xfrm>
          <a:prstGeom prst="straightConnector1">
            <a:avLst/>
          </a:prstGeom>
          <a:noFill/>
          <a:ln w="19050" cap="flat" cmpd="sng">
            <a:solidFill>
              <a:schemeClr val="dk2"/>
            </a:solidFill>
            <a:prstDash val="solid"/>
            <a:round/>
            <a:headEnd type="none" w="lg" len="lg"/>
            <a:tailEnd type="triangl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a:spcBef>
                <a:spcPts val="0"/>
              </a:spcBef>
              <a:buNone/>
            </a:pPr>
            <a:r>
              <a:rPr lang="en"/>
              <a:t>Android add-ons, 1</a:t>
            </a:r>
          </a:p>
        </p:txBody>
      </p:sp>
      <p:sp>
        <p:nvSpPr>
          <p:cNvPr id="187" name="Shape 187"/>
          <p:cNvSpPr txBox="1"/>
          <p:nvPr/>
        </p:nvSpPr>
        <p:spPr>
          <a:xfrm>
            <a:off x="114125" y="1848100"/>
            <a:ext cx="3778500" cy="4803900"/>
          </a:xfrm>
          <a:prstGeom prst="rect">
            <a:avLst/>
          </a:prstGeom>
          <a:noFill/>
          <a:ln>
            <a:noFill/>
          </a:ln>
        </p:spPr>
        <p:txBody>
          <a:bodyPr lIns="91425" tIns="91425" rIns="91425" bIns="91425" anchor="t" anchorCtr="0">
            <a:noAutofit/>
          </a:bodyPr>
          <a:lstStyle/>
          <a:p>
            <a:pPr lvl="0" rtl="0">
              <a:spcBef>
                <a:spcPts val="0"/>
              </a:spcBef>
              <a:buNone/>
            </a:pPr>
            <a:r>
              <a:rPr lang="en" sz="1800">
                <a:solidFill>
                  <a:schemeClr val="dk2"/>
                </a:solidFill>
              </a:rPr>
              <a:t>Check the following boxes:</a:t>
            </a:r>
          </a:p>
          <a:p>
            <a:pPr lvl="0" rtl="0">
              <a:spcBef>
                <a:spcPts val="0"/>
              </a:spcBef>
              <a:buNone/>
            </a:pPr>
            <a:endParaRPr sz="1800">
              <a:solidFill>
                <a:schemeClr val="dk2"/>
              </a:solidFill>
            </a:endParaRPr>
          </a:p>
          <a:p>
            <a:pPr marL="457200" lvl="0" indent="-317500" rtl="0">
              <a:spcBef>
                <a:spcPts val="0"/>
              </a:spcBef>
              <a:buClr>
                <a:srgbClr val="000000"/>
              </a:buClr>
              <a:buSzPct val="77777"/>
              <a:buFont typeface="Arial"/>
              <a:buChar char="●"/>
            </a:pPr>
            <a:r>
              <a:rPr lang="en" sz="1800" b="1">
                <a:solidFill>
                  <a:schemeClr val="dk2"/>
                </a:solidFill>
              </a:rPr>
              <a:t>Android SDK Tools</a:t>
            </a:r>
          </a:p>
          <a:p>
            <a:pPr marL="457200" lvl="0" indent="-317500" rtl="0">
              <a:spcBef>
                <a:spcPts val="0"/>
              </a:spcBef>
              <a:buClr>
                <a:srgbClr val="000000"/>
              </a:buClr>
              <a:buSzPct val="77777"/>
              <a:buFont typeface="Arial"/>
              <a:buChar char="●"/>
            </a:pPr>
            <a:r>
              <a:rPr lang="en" sz="1800" b="1">
                <a:solidFill>
                  <a:schemeClr val="dk2"/>
                </a:solidFill>
              </a:rPr>
              <a:t>Android SDK Platform-tools</a:t>
            </a:r>
          </a:p>
          <a:p>
            <a:pPr marL="457200" lvl="0" indent="-317500" rtl="0">
              <a:spcBef>
                <a:spcPts val="0"/>
              </a:spcBef>
              <a:buClr>
                <a:schemeClr val="dk1"/>
              </a:buClr>
              <a:buSzPct val="77777"/>
              <a:buFont typeface="Arial"/>
              <a:buChar char="●"/>
            </a:pPr>
            <a:r>
              <a:rPr lang="en" sz="1800" b="1">
                <a:solidFill>
                  <a:schemeClr val="dk2"/>
                </a:solidFill>
              </a:rPr>
              <a:t>Android SDK Build Tools (21)</a:t>
            </a:r>
          </a:p>
          <a:p>
            <a:pPr marL="457200" lvl="0" indent="-317500" rtl="0">
              <a:spcBef>
                <a:spcPts val="0"/>
              </a:spcBef>
              <a:buClr>
                <a:schemeClr val="dk1"/>
              </a:buClr>
              <a:buSzPct val="77777"/>
              <a:buFont typeface="Arial"/>
              <a:buChar char="●"/>
            </a:pPr>
            <a:r>
              <a:rPr lang="en" sz="1800" b="1">
                <a:solidFill>
                  <a:schemeClr val="dk2"/>
                </a:solidFill>
              </a:rPr>
              <a:t>Android 5.0 (API 21)</a:t>
            </a:r>
          </a:p>
          <a:p>
            <a:pPr marL="914400" lvl="1" indent="-317500" rtl="0">
              <a:spcBef>
                <a:spcPts val="0"/>
              </a:spcBef>
              <a:buClr>
                <a:schemeClr val="dk1"/>
              </a:buClr>
              <a:buSzPct val="77777"/>
              <a:buFont typeface="Courier New"/>
              <a:buChar char="o"/>
            </a:pPr>
            <a:r>
              <a:rPr lang="en" sz="1800" b="1">
                <a:solidFill>
                  <a:schemeClr val="dk2"/>
                </a:solidFill>
              </a:rPr>
              <a:t>Doc, SDK, Samples, Intel x86, APIs</a:t>
            </a:r>
          </a:p>
          <a:p>
            <a:pPr marL="457200" lvl="0" indent="-317500" rtl="0">
              <a:spcBef>
                <a:spcPts val="0"/>
              </a:spcBef>
              <a:buClr>
                <a:srgbClr val="000000"/>
              </a:buClr>
              <a:buSzPct val="77777"/>
              <a:buFont typeface="Arial"/>
              <a:buChar char="●"/>
            </a:pPr>
            <a:r>
              <a:rPr lang="en" sz="1800" b="1">
                <a:solidFill>
                  <a:schemeClr val="dk2"/>
                </a:solidFill>
              </a:rPr>
              <a:t>Android 4.4.2 (API 19)</a:t>
            </a:r>
          </a:p>
          <a:p>
            <a:pPr marL="914400" lvl="1" indent="-317500" rtl="0">
              <a:spcBef>
                <a:spcPts val="0"/>
              </a:spcBef>
              <a:buClr>
                <a:srgbClr val="000000"/>
              </a:buClr>
              <a:buSzPct val="77777"/>
              <a:buFont typeface="Courier New"/>
              <a:buChar char="o"/>
            </a:pPr>
            <a:r>
              <a:rPr lang="en" sz="1800" b="1">
                <a:solidFill>
                  <a:schemeClr val="dk2"/>
                </a:solidFill>
              </a:rPr>
              <a:t>Doc, SDK, Samples, Intel x86, APIs</a:t>
            </a:r>
          </a:p>
          <a:p>
            <a:pPr marL="457200" lvl="0" indent="-317500" rtl="0">
              <a:spcBef>
                <a:spcPts val="0"/>
              </a:spcBef>
              <a:buClr>
                <a:srgbClr val="000000"/>
              </a:buClr>
              <a:buSzPct val="77777"/>
              <a:buFont typeface="Arial"/>
              <a:buChar char="●"/>
            </a:pPr>
            <a:r>
              <a:rPr lang="en" sz="1800">
                <a:solidFill>
                  <a:schemeClr val="dk2"/>
                </a:solidFill>
              </a:rPr>
              <a:t>Extras</a:t>
            </a:r>
          </a:p>
          <a:p>
            <a:pPr marL="914400" lvl="1" indent="-317500" rtl="0">
              <a:spcBef>
                <a:spcPts val="0"/>
              </a:spcBef>
              <a:buClr>
                <a:srgbClr val="000000"/>
              </a:buClr>
              <a:buSzPct val="77777"/>
              <a:buFont typeface="Courier New"/>
              <a:buChar char="o"/>
            </a:pPr>
            <a:r>
              <a:rPr lang="en" sz="1800">
                <a:solidFill>
                  <a:schemeClr val="dk2"/>
                </a:solidFill>
              </a:rPr>
              <a:t>Android Support Library</a:t>
            </a:r>
          </a:p>
          <a:p>
            <a:pPr marL="914400" lvl="1" indent="-317500" rtl="0">
              <a:spcBef>
                <a:spcPts val="0"/>
              </a:spcBef>
              <a:buClr>
                <a:srgbClr val="000000"/>
              </a:buClr>
              <a:buSzPct val="77777"/>
              <a:buFont typeface="Courier New"/>
              <a:buChar char="o"/>
            </a:pPr>
            <a:r>
              <a:rPr lang="en" sz="1800">
                <a:solidFill>
                  <a:schemeClr val="dk2"/>
                </a:solidFill>
              </a:rPr>
              <a:t>Google USB Driver (Windows)</a:t>
            </a:r>
          </a:p>
        </p:txBody>
      </p:sp>
      <p:pic>
        <p:nvPicPr>
          <p:cNvPr id="188" name="Shape 188"/>
          <p:cNvPicPr preferRelativeResize="0"/>
          <p:nvPr/>
        </p:nvPicPr>
        <p:blipFill>
          <a:blip r:embed="rId3">
            <a:alphaModFix/>
          </a:blip>
          <a:stretch>
            <a:fillRect/>
          </a:stretch>
        </p:blipFill>
        <p:spPr>
          <a:xfrm>
            <a:off x="3810575" y="1848099"/>
            <a:ext cx="5262468" cy="4803899"/>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a:spcBef>
                <a:spcPts val="0"/>
              </a:spcBef>
              <a:buNone/>
            </a:pPr>
            <a:r>
              <a:rPr lang="en"/>
              <a:t>Android add-ons, 2</a:t>
            </a:r>
          </a:p>
        </p:txBody>
      </p:sp>
      <p:sp>
        <p:nvSpPr>
          <p:cNvPr id="194" name="Shape 194"/>
          <p:cNvSpPr txBox="1"/>
          <p:nvPr/>
        </p:nvSpPr>
        <p:spPr>
          <a:xfrm>
            <a:off x="114075" y="1839225"/>
            <a:ext cx="3621000" cy="4803900"/>
          </a:xfrm>
          <a:prstGeom prst="rect">
            <a:avLst/>
          </a:prstGeom>
          <a:noFill/>
          <a:ln>
            <a:noFill/>
          </a:ln>
        </p:spPr>
        <p:txBody>
          <a:bodyPr lIns="91425" tIns="91425" rIns="91425" bIns="91425" anchor="t" anchorCtr="0">
            <a:noAutofit/>
          </a:bodyPr>
          <a:lstStyle/>
          <a:p>
            <a:pPr lvl="0" rtl="0">
              <a:spcBef>
                <a:spcPts val="0"/>
              </a:spcBef>
              <a:buNone/>
            </a:pPr>
            <a:r>
              <a:rPr lang="en" sz="1800">
                <a:solidFill>
                  <a:schemeClr val="dk2"/>
                </a:solidFill>
              </a:rPr>
              <a:t>Check the following boxes:</a:t>
            </a:r>
          </a:p>
          <a:p>
            <a:pPr lvl="0" rtl="0">
              <a:spcBef>
                <a:spcPts val="0"/>
              </a:spcBef>
              <a:buNone/>
            </a:pPr>
            <a:endParaRPr sz="1800">
              <a:solidFill>
                <a:schemeClr val="dk2"/>
              </a:solidFill>
            </a:endParaRPr>
          </a:p>
          <a:p>
            <a:pPr marL="457200" lvl="0" indent="-317500" rtl="0">
              <a:spcBef>
                <a:spcPts val="0"/>
              </a:spcBef>
              <a:buClr>
                <a:srgbClr val="000000"/>
              </a:buClr>
              <a:buSzPct val="77777"/>
              <a:buFont typeface="Arial"/>
              <a:buChar char="●"/>
            </a:pPr>
            <a:r>
              <a:rPr lang="en" sz="1800">
                <a:solidFill>
                  <a:schemeClr val="dk2"/>
                </a:solidFill>
              </a:rPr>
              <a:t>Android SDK Tools</a:t>
            </a:r>
          </a:p>
          <a:p>
            <a:pPr marL="457200" lvl="0" indent="-317500" rtl="0">
              <a:spcBef>
                <a:spcPts val="0"/>
              </a:spcBef>
              <a:buClr>
                <a:srgbClr val="000000"/>
              </a:buClr>
              <a:buSzPct val="77777"/>
              <a:buFont typeface="Arial"/>
              <a:buChar char="●"/>
            </a:pPr>
            <a:r>
              <a:rPr lang="en" sz="1800">
                <a:solidFill>
                  <a:schemeClr val="dk2"/>
                </a:solidFill>
              </a:rPr>
              <a:t>Android SDK Platform-tools</a:t>
            </a:r>
          </a:p>
          <a:p>
            <a:pPr marL="457200" lvl="0" indent="-317500" rtl="0">
              <a:spcBef>
                <a:spcPts val="0"/>
              </a:spcBef>
              <a:buClr>
                <a:srgbClr val="000000"/>
              </a:buClr>
              <a:buSzPct val="77777"/>
              <a:buFont typeface="Arial"/>
              <a:buChar char="●"/>
            </a:pPr>
            <a:r>
              <a:rPr lang="en" sz="1800">
                <a:solidFill>
                  <a:schemeClr val="dk2"/>
                </a:solidFill>
              </a:rPr>
              <a:t>Android 5 (API 21)</a:t>
            </a:r>
          </a:p>
          <a:p>
            <a:pPr marL="914400" lvl="1" indent="-317500" rtl="0">
              <a:spcBef>
                <a:spcPts val="0"/>
              </a:spcBef>
              <a:buClr>
                <a:srgbClr val="000000"/>
              </a:buClr>
              <a:buSzPct val="77777"/>
              <a:buFont typeface="Courier New"/>
              <a:buChar char="o"/>
            </a:pPr>
            <a:r>
              <a:rPr lang="en" sz="1800">
                <a:solidFill>
                  <a:schemeClr val="dk2"/>
                </a:solidFill>
              </a:rPr>
              <a:t>Doc, SDK, Samples</a:t>
            </a:r>
          </a:p>
          <a:p>
            <a:pPr marL="457200" lvl="0" indent="-317500" rtl="0">
              <a:spcBef>
                <a:spcPts val="0"/>
              </a:spcBef>
              <a:buClr>
                <a:srgbClr val="000000"/>
              </a:buClr>
              <a:buSzPct val="77777"/>
              <a:buFont typeface="Arial"/>
              <a:buChar char="●"/>
            </a:pPr>
            <a:r>
              <a:rPr lang="en" sz="1800" b="1">
                <a:solidFill>
                  <a:schemeClr val="dk2"/>
                </a:solidFill>
              </a:rPr>
              <a:t>Extras</a:t>
            </a:r>
          </a:p>
          <a:p>
            <a:pPr marL="914400" lvl="1" indent="-317500" rtl="0">
              <a:spcBef>
                <a:spcPts val="0"/>
              </a:spcBef>
              <a:buClr>
                <a:srgbClr val="000000"/>
              </a:buClr>
              <a:buSzPct val="77777"/>
              <a:buFont typeface="Courier New"/>
              <a:buChar char="o"/>
            </a:pPr>
            <a:r>
              <a:rPr lang="en" sz="1800" b="1">
                <a:solidFill>
                  <a:schemeClr val="dk2"/>
                </a:solidFill>
              </a:rPr>
              <a:t>Android Support Library</a:t>
            </a:r>
          </a:p>
          <a:p>
            <a:pPr marL="914400" lvl="1" indent="-342900" rtl="0">
              <a:spcBef>
                <a:spcPts val="0"/>
              </a:spcBef>
              <a:buClr>
                <a:schemeClr val="dk2"/>
              </a:buClr>
              <a:buSzPct val="100000"/>
              <a:buFont typeface="Courier New"/>
              <a:buChar char="o"/>
            </a:pPr>
            <a:r>
              <a:rPr lang="en" sz="1800" b="1">
                <a:solidFill>
                  <a:schemeClr val="dk2"/>
                </a:solidFill>
              </a:rPr>
              <a:t>Google Play services</a:t>
            </a:r>
          </a:p>
          <a:p>
            <a:pPr marL="914400" lvl="1" indent="-317500" rtl="0">
              <a:spcBef>
                <a:spcPts val="0"/>
              </a:spcBef>
              <a:buClr>
                <a:srgbClr val="000000"/>
              </a:buClr>
              <a:buSzPct val="77777"/>
              <a:buFont typeface="Courier New"/>
              <a:buChar char="o"/>
            </a:pPr>
            <a:r>
              <a:rPr lang="en" sz="1800" b="1">
                <a:solidFill>
                  <a:schemeClr val="dk2"/>
                </a:solidFill>
              </a:rPr>
              <a:t>Google USB Driver (Windows)</a:t>
            </a:r>
          </a:p>
          <a:p>
            <a:pPr marL="914400" lvl="1" indent="-342900" rtl="0">
              <a:spcBef>
                <a:spcPts val="0"/>
              </a:spcBef>
              <a:buClr>
                <a:schemeClr val="dk2"/>
              </a:buClr>
              <a:buSzPct val="100000"/>
              <a:buFont typeface="Courier New"/>
              <a:buChar char="o"/>
            </a:pPr>
            <a:r>
              <a:rPr lang="en" sz="1800" b="1">
                <a:solidFill>
                  <a:schemeClr val="dk2"/>
                </a:solidFill>
              </a:rPr>
              <a:t>Intel x86 HAXM</a:t>
            </a:r>
          </a:p>
          <a:p>
            <a:pPr marL="457200" lvl="0" indent="-317500" rtl="0">
              <a:spcBef>
                <a:spcPts val="0"/>
              </a:spcBef>
              <a:buClr>
                <a:srgbClr val="000000"/>
              </a:buClr>
              <a:buSzPct val="77777"/>
              <a:buFont typeface="Arial"/>
              <a:buChar char="●"/>
            </a:pPr>
            <a:r>
              <a:rPr lang="en" sz="1800" b="1">
                <a:solidFill>
                  <a:schemeClr val="dk2"/>
                </a:solidFill>
              </a:rPr>
              <a:t>Select 'Install packages...'</a:t>
            </a:r>
          </a:p>
        </p:txBody>
      </p:sp>
      <p:pic>
        <p:nvPicPr>
          <p:cNvPr id="195" name="Shape 195"/>
          <p:cNvPicPr preferRelativeResize="0"/>
          <p:nvPr/>
        </p:nvPicPr>
        <p:blipFill>
          <a:blip r:embed="rId3">
            <a:alphaModFix/>
          </a:blip>
          <a:stretch>
            <a:fillRect/>
          </a:stretch>
        </p:blipFill>
        <p:spPr>
          <a:xfrm>
            <a:off x="3691547" y="1839222"/>
            <a:ext cx="5286875" cy="4763425"/>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lvl="0" rtl="0">
              <a:spcBef>
                <a:spcPts val="0"/>
              </a:spcBef>
              <a:buNone/>
            </a:pPr>
            <a:r>
              <a:rPr lang="en"/>
              <a:t>Android add-ons, 3</a:t>
            </a:r>
          </a:p>
        </p:txBody>
      </p:sp>
      <p:sp>
        <p:nvSpPr>
          <p:cNvPr id="201" name="Shape 201"/>
          <p:cNvSpPr txBox="1"/>
          <p:nvPr/>
        </p:nvSpPr>
        <p:spPr>
          <a:xfrm>
            <a:off x="221875" y="1644050"/>
            <a:ext cx="6059399" cy="440699"/>
          </a:xfrm>
          <a:prstGeom prst="rect">
            <a:avLst/>
          </a:prstGeom>
          <a:noFill/>
          <a:ln>
            <a:noFill/>
          </a:ln>
        </p:spPr>
        <p:txBody>
          <a:bodyPr lIns="91425" tIns="91425" rIns="91425" bIns="91425" anchor="t" anchorCtr="0">
            <a:noAutofit/>
          </a:bodyPr>
          <a:lstStyle/>
          <a:p>
            <a:pPr lvl="0" rtl="0">
              <a:spcBef>
                <a:spcPts val="0"/>
              </a:spcBef>
              <a:buNone/>
            </a:pPr>
            <a:r>
              <a:rPr lang="en" sz="1800" b="1">
                <a:solidFill>
                  <a:schemeClr val="dk2"/>
                </a:solidFill>
              </a:rPr>
              <a:t>Accept License</a:t>
            </a:r>
            <a:r>
              <a:rPr lang="en" sz="1800">
                <a:solidFill>
                  <a:schemeClr val="dk2"/>
                </a:solidFill>
              </a:rPr>
              <a:t> for all 3 groups and hit </a:t>
            </a:r>
            <a:r>
              <a:rPr lang="en" sz="1800" b="1">
                <a:solidFill>
                  <a:schemeClr val="dk2"/>
                </a:solidFill>
              </a:rPr>
              <a:t>Install</a:t>
            </a:r>
          </a:p>
        </p:txBody>
      </p:sp>
      <p:pic>
        <p:nvPicPr>
          <p:cNvPr id="202" name="Shape 202"/>
          <p:cNvPicPr preferRelativeResize="0"/>
          <p:nvPr/>
        </p:nvPicPr>
        <p:blipFill>
          <a:blip r:embed="rId3">
            <a:alphaModFix/>
          </a:blip>
          <a:stretch>
            <a:fillRect/>
          </a:stretch>
        </p:blipFill>
        <p:spPr>
          <a:xfrm>
            <a:off x="266225" y="2155400"/>
            <a:ext cx="6701200" cy="4279075"/>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ctrTitle"/>
          </p:nvPr>
        </p:nvSpPr>
        <p:spPr>
          <a:xfrm>
            <a:off x="685800" y="2266575"/>
            <a:ext cx="6400799" cy="1333799"/>
          </a:xfrm>
          <a:prstGeom prst="rect">
            <a:avLst/>
          </a:prstGeom>
        </p:spPr>
        <p:txBody>
          <a:bodyPr lIns="91425" tIns="91425" rIns="91425" bIns="91425" anchor="b" anchorCtr="0">
            <a:noAutofit/>
          </a:bodyPr>
          <a:lstStyle/>
          <a:p>
            <a:pPr lvl="0" rtl="0">
              <a:spcBef>
                <a:spcPts val="0"/>
              </a:spcBef>
              <a:buNone/>
            </a:pPr>
            <a:r>
              <a:rPr lang="en"/>
              <a:t>Android emulators</a:t>
            </a:r>
          </a:p>
        </p:txBody>
      </p:sp>
      <p:sp>
        <p:nvSpPr>
          <p:cNvPr id="208" name="Shape 208"/>
          <p:cNvSpPr txBox="1">
            <a:spLocks noGrp="1"/>
          </p:cNvSpPr>
          <p:nvPr>
            <p:ph type="subTitle" idx="1"/>
          </p:nvPr>
        </p:nvSpPr>
        <p:spPr>
          <a:xfrm>
            <a:off x="685800" y="3600451"/>
            <a:ext cx="6400799" cy="900599"/>
          </a:xfrm>
          <a:prstGeom prst="rect">
            <a:avLst/>
          </a:prstGeom>
        </p:spPr>
        <p:txBody>
          <a:bodyPr lIns="91425" tIns="91425" rIns="91425" bIns="91425" anchor="t" anchorCtr="0">
            <a:noAutofit/>
          </a:bodyPr>
          <a:lstStyle/>
          <a:p>
            <a:pPr lvl="0" rtl="0">
              <a:spcBef>
                <a:spcPts val="0"/>
              </a:spcBef>
              <a:buNone/>
            </a:pPr>
            <a:r>
              <a:rPr lang="en"/>
              <a:t>Running Android Apps in Android Studio</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lvl="0" rtl="0">
              <a:spcBef>
                <a:spcPts val="0"/>
              </a:spcBef>
              <a:buNone/>
            </a:pPr>
            <a:r>
              <a:rPr lang="en"/>
              <a:t>Emulator -- Why?</a:t>
            </a:r>
          </a:p>
        </p:txBody>
      </p:sp>
      <p:sp>
        <p:nvSpPr>
          <p:cNvPr id="214" name="Shape 214"/>
          <p:cNvSpPr txBox="1">
            <a:spLocks noGrp="1"/>
          </p:cNvSpPr>
          <p:nvPr>
            <p:ph type="body" idx="1"/>
          </p:nvPr>
        </p:nvSpPr>
        <p:spPr>
          <a:xfrm>
            <a:off x="457200" y="1704688"/>
            <a:ext cx="8229600" cy="4840199"/>
          </a:xfrm>
          <a:prstGeom prst="rect">
            <a:avLst/>
          </a:prstGeom>
        </p:spPr>
        <p:txBody>
          <a:bodyPr lIns="91425" tIns="91425" rIns="91425" bIns="91425" anchor="t" anchorCtr="0">
            <a:noAutofit/>
          </a:bodyPr>
          <a:lstStyle/>
          <a:p>
            <a:pPr lvl="0" rtl="0">
              <a:spcBef>
                <a:spcPts val="0"/>
              </a:spcBef>
              <a:spcAft>
                <a:spcPts val="1000"/>
              </a:spcAft>
              <a:buNone/>
            </a:pPr>
            <a:r>
              <a:rPr lang="en" sz="3000"/>
              <a:t>Android Development requires us to </a:t>
            </a:r>
            <a:r>
              <a:rPr lang="en" sz="3000" b="1"/>
              <a:t>try the apps</a:t>
            </a:r>
            <a:r>
              <a:rPr lang="en" sz="3000"/>
              <a:t> we are building while they are being built.</a:t>
            </a:r>
          </a:p>
          <a:p>
            <a:pPr lvl="0" rtl="0">
              <a:spcBef>
                <a:spcPts val="0"/>
              </a:spcBef>
              <a:spcAft>
                <a:spcPts val="1000"/>
              </a:spcAft>
              <a:buNone/>
            </a:pPr>
            <a:r>
              <a:rPr lang="en" sz="2400"/>
              <a:t>While this can be done by plugging in an Android device, usually it is easier to use an </a:t>
            </a:r>
            <a:r>
              <a:rPr lang="en" sz="2400" b="1"/>
              <a:t>Emulator</a:t>
            </a:r>
            <a:r>
              <a:rPr lang="en" sz="2400"/>
              <a:t>. </a:t>
            </a:r>
          </a:p>
          <a:p>
            <a:pPr lvl="0" rtl="0">
              <a:spcBef>
                <a:spcPts val="0"/>
              </a:spcBef>
              <a:spcAft>
                <a:spcPts val="1000"/>
              </a:spcAft>
              <a:buNone/>
            </a:pPr>
            <a:r>
              <a:rPr lang="en" sz="2400"/>
              <a:t>An </a:t>
            </a:r>
            <a:r>
              <a:rPr lang="en" sz="2400" b="1"/>
              <a:t>Emulator</a:t>
            </a:r>
            <a:r>
              <a:rPr lang="en" sz="2400"/>
              <a:t> runs the app in a virtual Android on our computer through </a:t>
            </a:r>
            <a:r>
              <a:rPr lang="en" sz="2400" b="1"/>
              <a:t>Android Studio</a:t>
            </a:r>
            <a:r>
              <a:rPr lang="en" sz="2400"/>
              <a:t>. </a:t>
            </a:r>
          </a:p>
          <a:p>
            <a:pPr lvl="0" rtl="0">
              <a:spcBef>
                <a:spcPts val="0"/>
              </a:spcBef>
              <a:spcAft>
                <a:spcPts val="1000"/>
              </a:spcAft>
              <a:buNone/>
            </a:pPr>
            <a:r>
              <a:rPr lang="en" sz="2400"/>
              <a:t>We need to install the </a:t>
            </a:r>
            <a:r>
              <a:rPr lang="en" sz="2400" b="1"/>
              <a:t>Intel x86 HAXM</a:t>
            </a:r>
            <a:r>
              <a:rPr lang="en" sz="2400"/>
              <a:t> emulator in order to have a smooth emulator experience while testing complex applications.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ctrTitle"/>
          </p:nvPr>
        </p:nvSpPr>
        <p:spPr>
          <a:xfrm>
            <a:off x="685800" y="2266575"/>
            <a:ext cx="6400799" cy="1333799"/>
          </a:xfrm>
          <a:prstGeom prst="rect">
            <a:avLst/>
          </a:prstGeom>
        </p:spPr>
        <p:txBody>
          <a:bodyPr lIns="91425" tIns="91425" rIns="91425" bIns="91425" anchor="b" anchorCtr="0">
            <a:noAutofit/>
          </a:bodyPr>
          <a:lstStyle/>
          <a:p>
            <a:pPr>
              <a:spcBef>
                <a:spcPts val="0"/>
              </a:spcBef>
              <a:buNone/>
            </a:pPr>
            <a:r>
              <a:rPr lang="en"/>
              <a:t>Android Studio Setup</a:t>
            </a:r>
          </a:p>
        </p:txBody>
      </p:sp>
      <p:sp>
        <p:nvSpPr>
          <p:cNvPr id="90" name="Shape 90"/>
          <p:cNvSpPr txBox="1">
            <a:spLocks noGrp="1"/>
          </p:cNvSpPr>
          <p:nvPr>
            <p:ph type="subTitle" idx="1"/>
          </p:nvPr>
        </p:nvSpPr>
        <p:spPr>
          <a:xfrm>
            <a:off x="685800" y="3600451"/>
            <a:ext cx="6400799" cy="900599"/>
          </a:xfrm>
          <a:prstGeom prst="rect">
            <a:avLst/>
          </a:prstGeom>
        </p:spPr>
        <p:txBody>
          <a:bodyPr lIns="91425" tIns="91425" rIns="91425" bIns="91425" anchor="t" anchorCtr="0">
            <a:noAutofit/>
          </a:bodyPr>
          <a:lstStyle/>
          <a:p>
            <a:pPr>
              <a:spcBef>
                <a:spcPts val="0"/>
              </a:spcBef>
              <a:buNone/>
            </a:pPr>
            <a:r>
              <a:rPr lang="en"/>
              <a:t>Prepare your environment for Android</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a:spcBef>
                <a:spcPts val="0"/>
              </a:spcBef>
              <a:buNone/>
            </a:pPr>
            <a:r>
              <a:rPr lang="en"/>
              <a:t>Install Intel x86 Accelerator </a:t>
            </a:r>
          </a:p>
        </p:txBody>
      </p:sp>
      <p:sp>
        <p:nvSpPr>
          <p:cNvPr id="220" name="Shape 220"/>
          <p:cNvSpPr txBox="1">
            <a:spLocks noGrp="1"/>
          </p:cNvSpPr>
          <p:nvPr>
            <p:ph type="body" idx="1"/>
          </p:nvPr>
        </p:nvSpPr>
        <p:spPr>
          <a:xfrm>
            <a:off x="457200" y="1704696"/>
            <a:ext cx="3484499" cy="3632699"/>
          </a:xfrm>
          <a:prstGeom prst="rect">
            <a:avLst/>
          </a:prstGeom>
        </p:spPr>
        <p:txBody>
          <a:bodyPr lIns="91425" tIns="91425" rIns="91425" bIns="91425" anchor="t" anchorCtr="0">
            <a:noAutofit/>
          </a:bodyPr>
          <a:lstStyle/>
          <a:p>
            <a:pPr marL="457200" lvl="0" indent="-342900" rtl="0">
              <a:lnSpc>
                <a:spcPct val="115000"/>
              </a:lnSpc>
              <a:spcBef>
                <a:spcPts val="1000"/>
              </a:spcBef>
              <a:spcAft>
                <a:spcPts val="1000"/>
              </a:spcAft>
              <a:buClr>
                <a:schemeClr val="dk2"/>
              </a:buClr>
              <a:buSzPct val="100000"/>
              <a:buFont typeface="Arial"/>
              <a:buAutoNum type="arabicPeriod"/>
            </a:pPr>
            <a:r>
              <a:rPr lang="en"/>
              <a:t>Download </a:t>
            </a:r>
            <a:r>
              <a:rPr lang="en" u="sng">
                <a:solidFill>
                  <a:schemeClr val="hlink"/>
                </a:solidFill>
                <a:hlinkClick r:id="rId3"/>
              </a:rPr>
              <a:t>Intel HAXM Emulator installer</a:t>
            </a:r>
            <a:r>
              <a:rPr lang="en"/>
              <a:t> </a:t>
            </a:r>
          </a:p>
          <a:p>
            <a:pPr marL="457200" lvl="0" indent="-342900" rtl="0">
              <a:lnSpc>
                <a:spcPct val="115000"/>
              </a:lnSpc>
              <a:spcBef>
                <a:spcPts val="1000"/>
              </a:spcBef>
              <a:spcAft>
                <a:spcPts val="1000"/>
              </a:spcAft>
              <a:buClr>
                <a:schemeClr val="dk2"/>
              </a:buClr>
              <a:buSzPct val="100000"/>
              <a:buFont typeface="Arial"/>
              <a:buAutoNum type="arabicPeriod"/>
            </a:pPr>
            <a:r>
              <a:rPr lang="en"/>
              <a:t>Run the installer executable and a wizard will be displayed</a:t>
            </a:r>
          </a:p>
          <a:p>
            <a:pPr marL="457200" lvl="0" indent="-342900" rtl="0">
              <a:lnSpc>
                <a:spcPct val="115000"/>
              </a:lnSpc>
              <a:spcBef>
                <a:spcPts val="1000"/>
              </a:spcBef>
              <a:spcAft>
                <a:spcPts val="1000"/>
              </a:spcAft>
              <a:buClr>
                <a:schemeClr val="dk2"/>
              </a:buClr>
              <a:buSzPct val="100000"/>
              <a:buFont typeface="Arial"/>
              <a:buAutoNum type="arabicPeriod"/>
            </a:pPr>
            <a:r>
              <a:rPr lang="en"/>
              <a:t>Hit </a:t>
            </a:r>
            <a:r>
              <a:rPr lang="en" i="1"/>
              <a:t>Next</a:t>
            </a:r>
            <a:r>
              <a:rPr lang="en"/>
              <a:t> and select at least 512 MB for memory and continue to hit </a:t>
            </a:r>
            <a:r>
              <a:rPr lang="en" i="1"/>
              <a:t>Next</a:t>
            </a:r>
          </a:p>
          <a:p>
            <a:pPr marL="457200" lvl="0" indent="-342900">
              <a:lnSpc>
                <a:spcPct val="115000"/>
              </a:lnSpc>
              <a:spcBef>
                <a:spcPts val="1000"/>
              </a:spcBef>
              <a:spcAft>
                <a:spcPts val="1000"/>
              </a:spcAft>
              <a:buClr>
                <a:schemeClr val="dk2"/>
              </a:buClr>
              <a:buSzPct val="100000"/>
              <a:buFont typeface="Arial"/>
              <a:buAutoNum type="arabicPeriod"/>
            </a:pPr>
            <a:r>
              <a:rPr lang="en"/>
              <a:t>Verify the installation completes successfully.</a:t>
            </a:r>
          </a:p>
        </p:txBody>
      </p:sp>
      <p:pic>
        <p:nvPicPr>
          <p:cNvPr id="221" name="Shape 221"/>
          <p:cNvPicPr preferRelativeResize="0"/>
          <p:nvPr/>
        </p:nvPicPr>
        <p:blipFill>
          <a:blip r:embed="rId4">
            <a:alphaModFix/>
          </a:blip>
          <a:stretch>
            <a:fillRect/>
          </a:stretch>
        </p:blipFill>
        <p:spPr>
          <a:xfrm>
            <a:off x="4017187" y="1831087"/>
            <a:ext cx="4924722" cy="3506400"/>
          </a:xfrm>
          <a:prstGeom prst="rect">
            <a:avLst/>
          </a:prstGeom>
          <a:noFill/>
          <a:ln>
            <a:noFill/>
          </a:ln>
        </p:spPr>
      </p:pic>
      <p:sp>
        <p:nvSpPr>
          <p:cNvPr id="222" name="Shape 222"/>
          <p:cNvSpPr txBox="1"/>
          <p:nvPr/>
        </p:nvSpPr>
        <p:spPr>
          <a:xfrm>
            <a:off x="266000" y="5458650"/>
            <a:ext cx="3484499" cy="1120200"/>
          </a:xfrm>
          <a:prstGeom prst="rect">
            <a:avLst/>
          </a:prstGeom>
          <a:solidFill>
            <a:srgbClr val="B7CCE4">
              <a:alpha val="53730"/>
            </a:srgbClr>
          </a:solidFill>
          <a:ln w="9525" cap="flat" cmpd="sng">
            <a:solidFill>
              <a:srgbClr val="4A86E8"/>
            </a:solidFill>
            <a:prstDash val="solid"/>
            <a:round/>
            <a:headEnd type="none" w="med" len="med"/>
            <a:tailEnd type="none" w="med" len="med"/>
          </a:ln>
        </p:spPr>
        <p:txBody>
          <a:bodyPr lIns="91425" tIns="91425" rIns="91425" bIns="91425" anchor="ctr" anchorCtr="0">
            <a:noAutofit/>
          </a:bodyPr>
          <a:lstStyle/>
          <a:p>
            <a:pPr>
              <a:spcBef>
                <a:spcPts val="0"/>
              </a:spcBef>
              <a:buNone/>
            </a:pPr>
            <a:r>
              <a:rPr lang="en" sz="1800" b="1">
                <a:solidFill>
                  <a:schemeClr val="dk2"/>
                </a:solidFill>
              </a:rPr>
              <a:t>Note</a:t>
            </a:r>
            <a:r>
              <a:rPr lang="en" sz="1800">
                <a:solidFill>
                  <a:schemeClr val="dk2"/>
                </a:solidFill>
              </a:rPr>
              <a:t>: Make sure to download the latest available </a:t>
            </a:r>
            <a:r>
              <a:rPr lang="en" sz="1800" b="1">
                <a:solidFill>
                  <a:schemeClr val="dk2"/>
                </a:solidFill>
              </a:rPr>
              <a:t>hotfix</a:t>
            </a:r>
            <a:r>
              <a:rPr lang="en" sz="1800">
                <a:solidFill>
                  <a:schemeClr val="dk2"/>
                </a:solidFill>
              </a:rPr>
              <a:t> on the </a:t>
            </a:r>
            <a:r>
              <a:rPr lang="en" sz="1800" u="sng">
                <a:solidFill>
                  <a:schemeClr val="hlink"/>
                </a:solidFill>
                <a:hlinkClick r:id="rId3"/>
              </a:rPr>
              <a:t>HAXM website</a:t>
            </a:r>
            <a:r>
              <a:rPr lang="en" sz="1800">
                <a:solidFill>
                  <a:schemeClr val="dk2"/>
                </a:solidFill>
              </a:rPr>
              <a:t> for your platform.</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a:spcBef>
                <a:spcPts val="0"/>
              </a:spcBef>
              <a:buNone/>
            </a:pPr>
            <a:r>
              <a:rPr lang="en"/>
              <a:t>Troubleshoot: Intel HAXM</a:t>
            </a:r>
          </a:p>
        </p:txBody>
      </p:sp>
      <p:sp>
        <p:nvSpPr>
          <p:cNvPr id="228" name="Shape 228"/>
          <p:cNvSpPr txBox="1">
            <a:spLocks noGrp="1"/>
          </p:cNvSpPr>
          <p:nvPr>
            <p:ph type="body" idx="1"/>
          </p:nvPr>
        </p:nvSpPr>
        <p:spPr>
          <a:xfrm>
            <a:off x="457200" y="1704688"/>
            <a:ext cx="8229600" cy="4840199"/>
          </a:xfrm>
          <a:prstGeom prst="rect">
            <a:avLst/>
          </a:prstGeom>
        </p:spPr>
        <p:txBody>
          <a:bodyPr lIns="91425" tIns="91425" rIns="91425" bIns="91425" anchor="t" anchorCtr="0">
            <a:noAutofit/>
          </a:bodyPr>
          <a:lstStyle/>
          <a:p>
            <a:pPr lvl="0" rtl="0">
              <a:spcBef>
                <a:spcPts val="0"/>
              </a:spcBef>
              <a:buNone/>
            </a:pPr>
            <a:r>
              <a:rPr lang="en" sz="2200"/>
              <a:t>In order for Intel HAXM to work, your computer must support virtualization.  In some cases, computers support virtualization, but it is not enabled in the BIOS.  In this case, when you try to install Intel HAXM, it will say something like:</a:t>
            </a:r>
          </a:p>
          <a:p>
            <a:pPr lvl="0" rtl="0">
              <a:spcBef>
                <a:spcPts val="0"/>
              </a:spcBef>
              <a:buNone/>
            </a:pPr>
            <a:endParaRPr sz="2200"/>
          </a:p>
          <a:p>
            <a:pPr lvl="0" rtl="0">
              <a:spcBef>
                <a:spcPts val="0"/>
              </a:spcBef>
              <a:buNone/>
            </a:pPr>
            <a:r>
              <a:rPr lang="en" sz="2200"/>
              <a:t>"Your hardware supports virtualization, but it is not enabled.  Restart your computer, navigate to your BIOS system settings and enable virtualization."</a:t>
            </a:r>
          </a:p>
          <a:p>
            <a:pPr lvl="0" rtl="0">
              <a:spcBef>
                <a:spcPts val="0"/>
              </a:spcBef>
              <a:buNone/>
            </a:pPr>
            <a:endParaRPr sz="2200"/>
          </a:p>
          <a:p>
            <a:pPr lvl="0" rtl="0">
              <a:spcBef>
                <a:spcPts val="0"/>
              </a:spcBef>
              <a:buNone/>
            </a:pPr>
            <a:r>
              <a:rPr lang="en" sz="2200"/>
              <a:t>Enable VT Guide (Microsoft Windows): </a:t>
            </a:r>
            <a:r>
              <a:rPr lang="en" sz="2200" u="sng">
                <a:solidFill>
                  <a:schemeClr val="hlink"/>
                </a:solidFill>
                <a:hlinkClick r:id="rId3"/>
              </a:rPr>
              <a:t>http://www.microsoft.com/windows/virtual-pc/support/configure-bios.aspx</a:t>
            </a:r>
          </a:p>
          <a:p>
            <a:pPr lvl="0" rtl="0">
              <a:spcBef>
                <a:spcPts val="0"/>
              </a:spcBef>
              <a:buNone/>
            </a:pPr>
            <a:endParaRPr sz="2200"/>
          </a:p>
          <a:p>
            <a:pPr lvl="0" rtl="0">
              <a:spcBef>
                <a:spcPts val="0"/>
              </a:spcBef>
              <a:buNone/>
            </a:pPr>
            <a:r>
              <a:rPr lang="en" sz="2200"/>
              <a:t>(OSX machines usually have virtualization support already enabled.)</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lvl="0" rtl="0">
              <a:spcBef>
                <a:spcPts val="0"/>
              </a:spcBef>
              <a:buNone/>
            </a:pPr>
            <a:r>
              <a:rPr lang="en"/>
              <a:t>Open up Virtual Devices</a:t>
            </a:r>
          </a:p>
        </p:txBody>
      </p:sp>
      <p:sp>
        <p:nvSpPr>
          <p:cNvPr id="234" name="Shape 234"/>
          <p:cNvSpPr txBox="1">
            <a:spLocks noGrp="1"/>
          </p:cNvSpPr>
          <p:nvPr>
            <p:ph type="body" idx="1"/>
          </p:nvPr>
        </p:nvSpPr>
        <p:spPr>
          <a:xfrm>
            <a:off x="6038700" y="1752850"/>
            <a:ext cx="3105299" cy="1015200"/>
          </a:xfrm>
          <a:prstGeom prst="rect">
            <a:avLst/>
          </a:prstGeom>
        </p:spPr>
        <p:txBody>
          <a:bodyPr lIns="91425" tIns="91425" rIns="91425" bIns="91425" anchor="t" anchorCtr="0">
            <a:noAutofit/>
          </a:bodyPr>
          <a:lstStyle/>
          <a:p>
            <a:pPr lvl="0" rtl="0">
              <a:lnSpc>
                <a:spcPct val="115000"/>
              </a:lnSpc>
              <a:spcBef>
                <a:spcPts val="0"/>
              </a:spcBef>
              <a:buNone/>
            </a:pPr>
            <a:r>
              <a:rPr lang="en" sz="2400"/>
              <a:t>Select “</a:t>
            </a:r>
            <a:r>
              <a:rPr lang="en" sz="2400" b="1"/>
              <a:t>SDK Manager</a:t>
            </a:r>
            <a:r>
              <a:rPr lang="en" sz="2400"/>
              <a:t>” in Menu</a:t>
            </a:r>
          </a:p>
          <a:p>
            <a:pPr lvl="0" rtl="0">
              <a:lnSpc>
                <a:spcPct val="115000"/>
              </a:lnSpc>
              <a:spcBef>
                <a:spcPts val="0"/>
              </a:spcBef>
              <a:spcAft>
                <a:spcPts val="1000"/>
              </a:spcAft>
              <a:buNone/>
            </a:pPr>
            <a:endParaRPr sz="2400"/>
          </a:p>
        </p:txBody>
      </p:sp>
      <p:pic>
        <p:nvPicPr>
          <p:cNvPr id="235" name="Shape 235"/>
          <p:cNvPicPr preferRelativeResize="0"/>
          <p:nvPr/>
        </p:nvPicPr>
        <p:blipFill>
          <a:blip r:embed="rId3">
            <a:alphaModFix/>
          </a:blip>
          <a:stretch>
            <a:fillRect/>
          </a:stretch>
        </p:blipFill>
        <p:spPr>
          <a:xfrm>
            <a:off x="266925" y="1752850"/>
            <a:ext cx="5641799" cy="4014950"/>
          </a:xfrm>
          <a:prstGeom prst="rect">
            <a:avLst/>
          </a:prstGeom>
          <a:noFill/>
          <a:ln>
            <a:noFill/>
          </a:ln>
        </p:spPr>
      </p:pic>
      <p:cxnSp>
        <p:nvCxnSpPr>
          <p:cNvPr id="236" name="Shape 236"/>
          <p:cNvCxnSpPr/>
          <p:nvPr/>
        </p:nvCxnSpPr>
        <p:spPr>
          <a:xfrm flipH="1">
            <a:off x="3149449" y="2164750"/>
            <a:ext cx="2936700" cy="1197599"/>
          </a:xfrm>
          <a:prstGeom prst="straightConnector1">
            <a:avLst/>
          </a:prstGeom>
          <a:noFill/>
          <a:ln w="19050" cap="flat" cmpd="sng">
            <a:solidFill>
              <a:schemeClr val="dk2"/>
            </a:solidFill>
            <a:prstDash val="solid"/>
            <a:round/>
            <a:headEnd type="none" w="lg" len="lg"/>
            <a:tailEnd type="triangl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241" name="Shape 241"/>
          <p:cNvPicPr preferRelativeResize="0"/>
          <p:nvPr/>
        </p:nvPicPr>
        <p:blipFill>
          <a:blip r:embed="rId3">
            <a:alphaModFix/>
          </a:blip>
          <a:stretch>
            <a:fillRect/>
          </a:stretch>
        </p:blipFill>
        <p:spPr>
          <a:xfrm>
            <a:off x="310125" y="1656500"/>
            <a:ext cx="4636106" cy="4167225"/>
          </a:xfrm>
          <a:prstGeom prst="rect">
            <a:avLst/>
          </a:prstGeom>
          <a:noFill/>
          <a:ln>
            <a:noFill/>
          </a:ln>
        </p:spPr>
      </p:pic>
      <p:sp>
        <p:nvSpPr>
          <p:cNvPr id="242" name="Shape 242"/>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lvl="0" rtl="0">
              <a:spcBef>
                <a:spcPts val="0"/>
              </a:spcBef>
              <a:buNone/>
            </a:pPr>
            <a:r>
              <a:rPr lang="en"/>
              <a:t>Open up Virtual Devices</a:t>
            </a:r>
          </a:p>
        </p:txBody>
      </p:sp>
      <p:sp>
        <p:nvSpPr>
          <p:cNvPr id="243" name="Shape 243"/>
          <p:cNvSpPr txBox="1">
            <a:spLocks noGrp="1"/>
          </p:cNvSpPr>
          <p:nvPr>
            <p:ph type="body" idx="1"/>
          </p:nvPr>
        </p:nvSpPr>
        <p:spPr>
          <a:xfrm>
            <a:off x="6038700" y="1752850"/>
            <a:ext cx="3105299" cy="3330899"/>
          </a:xfrm>
          <a:prstGeom prst="rect">
            <a:avLst/>
          </a:prstGeom>
        </p:spPr>
        <p:txBody>
          <a:bodyPr lIns="91425" tIns="91425" rIns="91425" bIns="91425" anchor="t" anchorCtr="0">
            <a:noAutofit/>
          </a:bodyPr>
          <a:lstStyle/>
          <a:p>
            <a:pPr rtl="0">
              <a:lnSpc>
                <a:spcPct val="115000"/>
              </a:lnSpc>
              <a:spcBef>
                <a:spcPts val="0"/>
              </a:spcBef>
              <a:buNone/>
            </a:pPr>
            <a:r>
              <a:rPr lang="en" sz="2400"/>
              <a:t>With the SDK Manager Opened…</a:t>
            </a:r>
          </a:p>
          <a:p>
            <a:pPr rtl="0">
              <a:lnSpc>
                <a:spcPct val="115000"/>
              </a:lnSpc>
              <a:spcBef>
                <a:spcPts val="0"/>
              </a:spcBef>
              <a:buNone/>
            </a:pPr>
            <a:endParaRPr sz="2400"/>
          </a:p>
          <a:p>
            <a:pPr rtl="0">
              <a:lnSpc>
                <a:spcPct val="115000"/>
              </a:lnSpc>
              <a:spcBef>
                <a:spcPts val="0"/>
              </a:spcBef>
              <a:buNone/>
            </a:pPr>
            <a:r>
              <a:rPr lang="en" sz="2400"/>
              <a:t>In the Menu Toolbar:</a:t>
            </a:r>
          </a:p>
          <a:p>
            <a:pPr rtl="0">
              <a:lnSpc>
                <a:spcPct val="115000"/>
              </a:lnSpc>
              <a:spcBef>
                <a:spcPts val="0"/>
              </a:spcBef>
              <a:buNone/>
            </a:pPr>
            <a:endParaRPr sz="2400"/>
          </a:p>
          <a:p>
            <a:pPr marL="457200" lvl="0" indent="-381000" rtl="0">
              <a:lnSpc>
                <a:spcPct val="115000"/>
              </a:lnSpc>
              <a:spcBef>
                <a:spcPts val="0"/>
              </a:spcBef>
              <a:buClr>
                <a:schemeClr val="dk2"/>
              </a:buClr>
              <a:buSzPct val="100000"/>
              <a:buFont typeface="Arial"/>
              <a:buChar char="●"/>
            </a:pPr>
            <a:r>
              <a:rPr lang="en" sz="2400"/>
              <a:t>Select Tools → </a:t>
            </a:r>
            <a:r>
              <a:rPr lang="en" sz="2400" b="1"/>
              <a:t>Manage AVDs... </a:t>
            </a:r>
          </a:p>
          <a:p>
            <a:pPr lvl="0" rtl="0">
              <a:lnSpc>
                <a:spcPct val="115000"/>
              </a:lnSpc>
              <a:spcBef>
                <a:spcPts val="0"/>
              </a:spcBef>
              <a:spcAft>
                <a:spcPts val="1000"/>
              </a:spcAft>
              <a:buNone/>
            </a:pPr>
            <a:endParaRPr sz="2400"/>
          </a:p>
        </p:txBody>
      </p:sp>
      <p:cxnSp>
        <p:nvCxnSpPr>
          <p:cNvPr id="244" name="Shape 244"/>
          <p:cNvCxnSpPr>
            <a:endCxn id="245" idx="3"/>
          </p:cNvCxnSpPr>
          <p:nvPr/>
        </p:nvCxnSpPr>
        <p:spPr>
          <a:xfrm flipH="1">
            <a:off x="2218387" y="4560225"/>
            <a:ext cx="4204800" cy="1776300"/>
          </a:xfrm>
          <a:prstGeom prst="straightConnector1">
            <a:avLst/>
          </a:prstGeom>
          <a:noFill/>
          <a:ln w="19050" cap="flat" cmpd="sng">
            <a:solidFill>
              <a:schemeClr val="dk2"/>
            </a:solidFill>
            <a:prstDash val="solid"/>
            <a:round/>
            <a:headEnd type="none" w="lg" len="lg"/>
            <a:tailEnd type="triangle" w="lg" len="lg"/>
          </a:ln>
        </p:spPr>
      </p:cxnSp>
      <p:pic>
        <p:nvPicPr>
          <p:cNvPr id="245" name="Shape 245"/>
          <p:cNvPicPr preferRelativeResize="0"/>
          <p:nvPr/>
        </p:nvPicPr>
        <p:blipFill>
          <a:blip r:embed="rId4">
            <a:alphaModFix/>
          </a:blip>
          <a:stretch>
            <a:fillRect/>
          </a:stretch>
        </p:blipFill>
        <p:spPr>
          <a:xfrm>
            <a:off x="265762" y="5993625"/>
            <a:ext cx="1952625" cy="685800"/>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lvl="0" rtl="0">
              <a:spcBef>
                <a:spcPts val="0"/>
              </a:spcBef>
              <a:buNone/>
            </a:pPr>
            <a:r>
              <a:rPr lang="en"/>
              <a:t>Create Virtual Device</a:t>
            </a:r>
          </a:p>
        </p:txBody>
      </p:sp>
      <p:sp>
        <p:nvSpPr>
          <p:cNvPr id="251" name="Shape 251"/>
          <p:cNvSpPr txBox="1">
            <a:spLocks noGrp="1"/>
          </p:cNvSpPr>
          <p:nvPr>
            <p:ph type="body" idx="1"/>
          </p:nvPr>
        </p:nvSpPr>
        <p:spPr>
          <a:xfrm>
            <a:off x="6038700" y="1752850"/>
            <a:ext cx="3105299" cy="3330899"/>
          </a:xfrm>
          <a:prstGeom prst="rect">
            <a:avLst/>
          </a:prstGeom>
        </p:spPr>
        <p:txBody>
          <a:bodyPr lIns="91425" tIns="91425" rIns="91425" bIns="91425" anchor="t" anchorCtr="0">
            <a:noAutofit/>
          </a:bodyPr>
          <a:lstStyle/>
          <a:p>
            <a:pPr lvl="0" rtl="0">
              <a:lnSpc>
                <a:spcPct val="115000"/>
              </a:lnSpc>
              <a:spcBef>
                <a:spcPts val="0"/>
              </a:spcBef>
              <a:spcAft>
                <a:spcPts val="1000"/>
              </a:spcAft>
              <a:buNone/>
            </a:pPr>
            <a:r>
              <a:rPr lang="en" sz="2400"/>
              <a:t>Select </a:t>
            </a:r>
            <a:r>
              <a:rPr lang="en" sz="2400" b="1"/>
              <a:t>Create… </a:t>
            </a:r>
            <a:r>
              <a:rPr lang="en" sz="2400"/>
              <a:t>to add new virtual device</a:t>
            </a:r>
          </a:p>
        </p:txBody>
      </p:sp>
      <p:pic>
        <p:nvPicPr>
          <p:cNvPr id="252" name="Shape 252"/>
          <p:cNvPicPr preferRelativeResize="0"/>
          <p:nvPr/>
        </p:nvPicPr>
        <p:blipFill>
          <a:blip r:embed="rId3">
            <a:alphaModFix/>
          </a:blip>
          <a:stretch>
            <a:fillRect/>
          </a:stretch>
        </p:blipFill>
        <p:spPr>
          <a:xfrm>
            <a:off x="265774" y="1752850"/>
            <a:ext cx="5571949" cy="4061324"/>
          </a:xfrm>
          <a:prstGeom prst="rect">
            <a:avLst/>
          </a:prstGeom>
          <a:noFill/>
          <a:ln>
            <a:noFill/>
          </a:ln>
        </p:spPr>
      </p:pic>
      <p:cxnSp>
        <p:nvCxnSpPr>
          <p:cNvPr id="253" name="Shape 253"/>
          <p:cNvCxnSpPr/>
          <p:nvPr/>
        </p:nvCxnSpPr>
        <p:spPr>
          <a:xfrm flipH="1">
            <a:off x="5598350" y="2040550"/>
            <a:ext cx="487799" cy="567900"/>
          </a:xfrm>
          <a:prstGeom prst="straightConnector1">
            <a:avLst/>
          </a:prstGeom>
          <a:noFill/>
          <a:ln w="19050" cap="flat" cmpd="sng">
            <a:solidFill>
              <a:schemeClr val="dk2"/>
            </a:solidFill>
            <a:prstDash val="solid"/>
            <a:round/>
            <a:headEnd type="none" w="lg" len="lg"/>
            <a:tailEnd type="triangl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lvl="0" rtl="0">
              <a:spcBef>
                <a:spcPts val="0"/>
              </a:spcBef>
              <a:buNone/>
            </a:pPr>
            <a:r>
              <a:rPr lang="en"/>
              <a:t>Setup Virtual Devices </a:t>
            </a:r>
          </a:p>
        </p:txBody>
      </p:sp>
      <p:sp>
        <p:nvSpPr>
          <p:cNvPr id="259" name="Shape 259"/>
          <p:cNvSpPr txBox="1">
            <a:spLocks noGrp="1"/>
          </p:cNvSpPr>
          <p:nvPr>
            <p:ph type="body" idx="1"/>
          </p:nvPr>
        </p:nvSpPr>
        <p:spPr>
          <a:xfrm>
            <a:off x="143275" y="1719279"/>
            <a:ext cx="3387899" cy="3242100"/>
          </a:xfrm>
          <a:prstGeom prst="rect">
            <a:avLst/>
          </a:prstGeom>
        </p:spPr>
        <p:txBody>
          <a:bodyPr lIns="91425" tIns="91425" rIns="91425" bIns="91425" anchor="t" anchorCtr="0">
            <a:noAutofit/>
          </a:bodyPr>
          <a:lstStyle/>
          <a:p>
            <a:pPr marL="457200" lvl="0" indent="-342900" rtl="0">
              <a:spcBef>
                <a:spcPts val="0"/>
              </a:spcBef>
              <a:buClr>
                <a:schemeClr val="dk2"/>
              </a:buClr>
              <a:buSzPct val="100000"/>
              <a:buFont typeface="Arial"/>
              <a:buAutoNum type="arabicPeriod"/>
            </a:pPr>
            <a:r>
              <a:rPr lang="en"/>
              <a:t>AVD Name: </a:t>
            </a:r>
            <a:r>
              <a:rPr lang="en" b="1"/>
              <a:t>Main</a:t>
            </a:r>
          </a:p>
          <a:p>
            <a:pPr marL="457200" lvl="0" indent="-342900" rtl="0">
              <a:spcBef>
                <a:spcPts val="0"/>
              </a:spcBef>
              <a:buClr>
                <a:schemeClr val="dk2"/>
              </a:buClr>
              <a:buSzPct val="100000"/>
              <a:buFont typeface="Arial"/>
              <a:buAutoNum type="arabicPeriod"/>
            </a:pPr>
            <a:r>
              <a:rPr lang="en"/>
              <a:t>Device: </a:t>
            </a:r>
            <a:r>
              <a:rPr lang="en" b="1"/>
              <a:t>Nexus S</a:t>
            </a:r>
          </a:p>
          <a:p>
            <a:pPr marL="457200" lvl="0" indent="-342900" rtl="0">
              <a:spcBef>
                <a:spcPts val="0"/>
              </a:spcBef>
              <a:buClr>
                <a:schemeClr val="dk2"/>
              </a:buClr>
              <a:buSzPct val="100000"/>
              <a:buFont typeface="Arial"/>
              <a:buAutoNum type="arabicPeriod"/>
            </a:pPr>
            <a:r>
              <a:rPr lang="en"/>
              <a:t>Target: </a:t>
            </a:r>
            <a:r>
              <a:rPr lang="en" b="1"/>
              <a:t>Android 5.0</a:t>
            </a:r>
          </a:p>
          <a:p>
            <a:pPr marL="457200" lvl="0" indent="-342900" rtl="0">
              <a:spcBef>
                <a:spcPts val="0"/>
              </a:spcBef>
              <a:buClr>
                <a:schemeClr val="dk2"/>
              </a:buClr>
              <a:buSzPct val="100000"/>
              <a:buFont typeface="Arial"/>
              <a:buAutoNum type="arabicPeriod"/>
            </a:pPr>
            <a:r>
              <a:rPr lang="en"/>
              <a:t>CPU: </a:t>
            </a:r>
            <a:r>
              <a:rPr lang="en" b="1"/>
              <a:t>Intel Atom (x86)</a:t>
            </a:r>
          </a:p>
          <a:p>
            <a:pPr marL="457200" lvl="0" indent="-342900" rtl="0">
              <a:spcBef>
                <a:spcPts val="0"/>
              </a:spcBef>
              <a:buClr>
                <a:schemeClr val="dk2"/>
              </a:buClr>
              <a:buSzPct val="100000"/>
              <a:buFont typeface="Arial"/>
              <a:buAutoNum type="arabicPeriod"/>
            </a:pPr>
            <a:r>
              <a:rPr lang="en"/>
              <a:t>Skin: </a:t>
            </a:r>
            <a:r>
              <a:rPr lang="en" b="1"/>
              <a:t>Dynamic</a:t>
            </a:r>
          </a:p>
          <a:p>
            <a:pPr marL="457200" lvl="0" indent="-342900" rtl="0">
              <a:spcBef>
                <a:spcPts val="0"/>
              </a:spcBef>
              <a:buClr>
                <a:schemeClr val="dk2"/>
              </a:buClr>
              <a:buSzPct val="100000"/>
              <a:buFont typeface="Arial"/>
              <a:buAutoNum type="arabicPeriod"/>
            </a:pPr>
            <a:r>
              <a:rPr lang="en"/>
              <a:t>Check </a:t>
            </a:r>
            <a:r>
              <a:rPr lang="en" b="1"/>
              <a:t>Use Host GPU</a:t>
            </a:r>
          </a:p>
          <a:p>
            <a:pPr marL="457200" lvl="0" indent="-342900" rtl="0">
              <a:spcBef>
                <a:spcPts val="0"/>
              </a:spcBef>
              <a:buClr>
                <a:schemeClr val="dk2"/>
              </a:buClr>
              <a:buSzPct val="100000"/>
              <a:buFont typeface="Arial"/>
              <a:buAutoNum type="arabicPeriod"/>
            </a:pPr>
            <a:r>
              <a:rPr lang="en"/>
              <a:t>Click</a:t>
            </a:r>
            <a:r>
              <a:rPr lang="en" b="1"/>
              <a:t> OK</a:t>
            </a:r>
          </a:p>
          <a:p>
            <a:pPr lvl="0" rtl="0">
              <a:spcBef>
                <a:spcPts val="0"/>
              </a:spcBef>
              <a:buNone/>
            </a:pPr>
            <a:endParaRPr b="1"/>
          </a:p>
          <a:p>
            <a:pPr lvl="0" rtl="0">
              <a:spcBef>
                <a:spcPts val="0"/>
              </a:spcBef>
              <a:buNone/>
            </a:pPr>
            <a:endParaRPr/>
          </a:p>
        </p:txBody>
      </p:sp>
      <p:sp>
        <p:nvSpPr>
          <p:cNvPr id="260" name="Shape 260"/>
          <p:cNvSpPr txBox="1"/>
          <p:nvPr/>
        </p:nvSpPr>
        <p:spPr>
          <a:xfrm>
            <a:off x="104075" y="5134825"/>
            <a:ext cx="3507000" cy="1558500"/>
          </a:xfrm>
          <a:prstGeom prst="rect">
            <a:avLst/>
          </a:prstGeom>
          <a:solidFill>
            <a:srgbClr val="B7CCE4">
              <a:alpha val="53730"/>
            </a:srgbClr>
          </a:solidFill>
          <a:ln w="9525" cap="flat" cmpd="sng">
            <a:solidFill>
              <a:srgbClr val="4A86E8"/>
            </a:solidFill>
            <a:prstDash val="solid"/>
            <a:round/>
            <a:headEnd type="none" w="med" len="med"/>
            <a:tailEnd type="none" w="med" len="med"/>
          </a:ln>
        </p:spPr>
        <p:txBody>
          <a:bodyPr lIns="91425" tIns="91425" rIns="91425" bIns="91425" anchor="t" anchorCtr="0">
            <a:noAutofit/>
          </a:bodyPr>
          <a:lstStyle/>
          <a:p>
            <a:pPr lvl="0" rtl="0">
              <a:spcBef>
                <a:spcPts val="0"/>
              </a:spcBef>
              <a:buClr>
                <a:schemeClr val="dk1"/>
              </a:buClr>
              <a:buSzPct val="61111"/>
              <a:buFont typeface="Arial"/>
              <a:buNone/>
            </a:pPr>
            <a:r>
              <a:rPr lang="en" sz="1800" b="1">
                <a:solidFill>
                  <a:schemeClr val="dk2"/>
                </a:solidFill>
              </a:rPr>
              <a:t>Don't See Intel x86 for CPU?</a:t>
            </a:r>
            <a:br>
              <a:rPr lang="en" sz="1800" b="1">
                <a:solidFill>
                  <a:schemeClr val="dk2"/>
                </a:solidFill>
              </a:rPr>
            </a:br>
            <a:endParaRPr lang="en" sz="1800" b="1">
              <a:solidFill>
                <a:schemeClr val="dk2"/>
              </a:solidFill>
            </a:endParaRPr>
          </a:p>
          <a:p>
            <a:pPr lvl="0" rtl="0">
              <a:spcBef>
                <a:spcPts val="0"/>
              </a:spcBef>
              <a:buClr>
                <a:schemeClr val="dk1"/>
              </a:buClr>
              <a:buSzPct val="78571"/>
              <a:buFont typeface="Arial"/>
              <a:buNone/>
            </a:pPr>
            <a:r>
              <a:rPr lang="en">
                <a:solidFill>
                  <a:schemeClr val="dk2"/>
                </a:solidFill>
              </a:rPr>
              <a:t>Be sure you have Intel x86 Atom System Image for the target version and have fully restarted Android Studio after running the Intel x86 HAXM installer.</a:t>
            </a:r>
          </a:p>
        </p:txBody>
      </p:sp>
      <p:pic>
        <p:nvPicPr>
          <p:cNvPr id="261" name="Shape 261"/>
          <p:cNvPicPr preferRelativeResize="0"/>
          <p:nvPr/>
        </p:nvPicPr>
        <p:blipFill>
          <a:blip r:embed="rId3">
            <a:alphaModFix/>
          </a:blip>
          <a:stretch>
            <a:fillRect/>
          </a:stretch>
        </p:blipFill>
        <p:spPr>
          <a:xfrm>
            <a:off x="4294943" y="1719275"/>
            <a:ext cx="3477756" cy="4974049"/>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p:nvPr/>
        </p:nvSpPr>
        <p:spPr>
          <a:xfrm>
            <a:off x="1595300" y="1627500"/>
            <a:ext cx="4798799" cy="3699300"/>
          </a:xfrm>
          <a:prstGeom prst="rect">
            <a:avLst/>
          </a:prstGeom>
          <a:solidFill>
            <a:srgbClr val="D9D9D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67" name="Shape 267"/>
          <p:cNvPicPr preferRelativeResize="0"/>
          <p:nvPr/>
        </p:nvPicPr>
        <p:blipFill>
          <a:blip r:embed="rId3">
            <a:alphaModFix/>
          </a:blip>
          <a:stretch>
            <a:fillRect/>
          </a:stretch>
        </p:blipFill>
        <p:spPr>
          <a:xfrm>
            <a:off x="1644574" y="1627500"/>
            <a:ext cx="4798893" cy="3699300"/>
          </a:xfrm>
          <a:prstGeom prst="rect">
            <a:avLst/>
          </a:prstGeom>
          <a:noFill/>
          <a:ln>
            <a:noFill/>
          </a:ln>
        </p:spPr>
      </p:pic>
      <p:sp>
        <p:nvSpPr>
          <p:cNvPr id="268" name="Shape 268"/>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a:spcBef>
                <a:spcPts val="0"/>
              </a:spcBef>
              <a:buNone/>
            </a:pPr>
            <a:r>
              <a:rPr lang="en"/>
              <a:t>Launch Android Emulator </a:t>
            </a:r>
          </a:p>
        </p:txBody>
      </p:sp>
      <p:sp>
        <p:nvSpPr>
          <p:cNvPr id="269" name="Shape 269"/>
          <p:cNvSpPr txBox="1">
            <a:spLocks noGrp="1"/>
          </p:cNvSpPr>
          <p:nvPr>
            <p:ph type="body" idx="1"/>
          </p:nvPr>
        </p:nvSpPr>
        <p:spPr>
          <a:xfrm>
            <a:off x="457200" y="5522681"/>
            <a:ext cx="8229600" cy="1104600"/>
          </a:xfrm>
          <a:prstGeom prst="rect">
            <a:avLst/>
          </a:prstGeom>
        </p:spPr>
        <p:txBody>
          <a:bodyPr lIns="91425" tIns="91425" rIns="91425" bIns="91425" anchor="t" anchorCtr="0">
            <a:noAutofit/>
          </a:bodyPr>
          <a:lstStyle/>
          <a:p>
            <a:pPr>
              <a:spcBef>
                <a:spcPts val="0"/>
              </a:spcBef>
              <a:buNone/>
            </a:pPr>
            <a:r>
              <a:rPr lang="en" sz="2200"/>
              <a:t>For the emulator that you create, try clicking on "</a:t>
            </a:r>
            <a:r>
              <a:rPr lang="en" sz="2200" b="1"/>
              <a:t>Start</a:t>
            </a:r>
            <a:r>
              <a:rPr lang="en" sz="2200"/>
              <a:t>..." to then select </a:t>
            </a:r>
            <a:r>
              <a:rPr lang="en" sz="2200" b="1"/>
              <a:t>Launch</a:t>
            </a:r>
            <a:r>
              <a:rPr lang="en" sz="2200"/>
              <a:t>.  Starting the emulator for the first time make take a few minutes. </a:t>
            </a:r>
            <a:r>
              <a:rPr lang="en" sz="2200" b="1"/>
              <a:t>Don't close</a:t>
            </a:r>
            <a:r>
              <a:rPr lang="en" sz="2200"/>
              <a:t> the window once it has booted.</a:t>
            </a:r>
          </a:p>
        </p:txBody>
      </p:sp>
      <p:cxnSp>
        <p:nvCxnSpPr>
          <p:cNvPr id="270" name="Shape 270"/>
          <p:cNvCxnSpPr/>
          <p:nvPr/>
        </p:nvCxnSpPr>
        <p:spPr>
          <a:xfrm rot="10800000">
            <a:off x="5991649" y="2744800"/>
            <a:ext cx="848100" cy="2863799"/>
          </a:xfrm>
          <a:prstGeom prst="straightConnector1">
            <a:avLst/>
          </a:prstGeom>
          <a:noFill/>
          <a:ln w="19050" cap="flat" cmpd="sng">
            <a:solidFill>
              <a:schemeClr val="dk2"/>
            </a:solidFill>
            <a:prstDash val="solid"/>
            <a:round/>
            <a:headEnd type="none" w="lg" len="lg"/>
            <a:tailEnd type="triangl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a:spcBef>
                <a:spcPts val="0"/>
              </a:spcBef>
              <a:buNone/>
            </a:pPr>
            <a:r>
              <a:rPr lang="en"/>
              <a:t>Check for "fast virt mode"</a:t>
            </a:r>
          </a:p>
        </p:txBody>
      </p:sp>
      <p:sp>
        <p:nvSpPr>
          <p:cNvPr id="276" name="Shape 276"/>
          <p:cNvSpPr txBox="1">
            <a:spLocks noGrp="1"/>
          </p:cNvSpPr>
          <p:nvPr>
            <p:ph type="body" idx="1"/>
          </p:nvPr>
        </p:nvSpPr>
        <p:spPr>
          <a:xfrm>
            <a:off x="457200" y="1704691"/>
            <a:ext cx="8229600" cy="1187399"/>
          </a:xfrm>
          <a:prstGeom prst="rect">
            <a:avLst/>
          </a:prstGeom>
        </p:spPr>
        <p:txBody>
          <a:bodyPr lIns="91425" tIns="91425" rIns="91425" bIns="91425" anchor="t" anchorCtr="0">
            <a:noAutofit/>
          </a:bodyPr>
          <a:lstStyle/>
          <a:p>
            <a:pPr>
              <a:spcBef>
                <a:spcPts val="0"/>
              </a:spcBef>
              <a:buNone/>
            </a:pPr>
            <a:r>
              <a:rPr lang="en" sz="2200"/>
              <a:t>If Intel HAXM is set up correctly, as you launch the emulator, you should see the text, "HAX is working and emulator runs in fast virt mode".</a:t>
            </a:r>
          </a:p>
        </p:txBody>
      </p:sp>
      <p:pic>
        <p:nvPicPr>
          <p:cNvPr id="277" name="Shape 277"/>
          <p:cNvPicPr preferRelativeResize="0"/>
          <p:nvPr/>
        </p:nvPicPr>
        <p:blipFill>
          <a:blip r:embed="rId3">
            <a:alphaModFix/>
          </a:blip>
          <a:stretch>
            <a:fillRect/>
          </a:stretch>
        </p:blipFill>
        <p:spPr>
          <a:xfrm>
            <a:off x="1648012" y="2815900"/>
            <a:ext cx="5847975" cy="3890062"/>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ctrTitle"/>
          </p:nvPr>
        </p:nvSpPr>
        <p:spPr>
          <a:xfrm>
            <a:off x="685800" y="2266575"/>
            <a:ext cx="6400799" cy="1333799"/>
          </a:xfrm>
          <a:prstGeom prst="rect">
            <a:avLst/>
          </a:prstGeom>
        </p:spPr>
        <p:txBody>
          <a:bodyPr lIns="91425" tIns="91425" rIns="91425" bIns="91425" anchor="b" anchorCtr="0">
            <a:noAutofit/>
          </a:bodyPr>
          <a:lstStyle/>
          <a:p>
            <a:pPr lvl="0" rtl="0">
              <a:spcBef>
                <a:spcPts val="0"/>
              </a:spcBef>
              <a:buNone/>
            </a:pPr>
            <a:r>
              <a:rPr lang="en"/>
              <a:t>Git</a:t>
            </a:r>
          </a:p>
        </p:txBody>
      </p:sp>
      <p:sp>
        <p:nvSpPr>
          <p:cNvPr id="283" name="Shape 283"/>
          <p:cNvSpPr txBox="1">
            <a:spLocks noGrp="1"/>
          </p:cNvSpPr>
          <p:nvPr>
            <p:ph type="subTitle" idx="1"/>
          </p:nvPr>
        </p:nvSpPr>
        <p:spPr>
          <a:xfrm>
            <a:off x="685800" y="3600451"/>
            <a:ext cx="6400799" cy="900599"/>
          </a:xfrm>
          <a:prstGeom prst="rect">
            <a:avLst/>
          </a:prstGeom>
        </p:spPr>
        <p:txBody>
          <a:bodyPr lIns="91425" tIns="91425" rIns="91425" bIns="91425" anchor="t" anchorCtr="0">
            <a:noAutofit/>
          </a:bodyPr>
          <a:lstStyle/>
          <a:p>
            <a:pPr lvl="0" rtl="0">
              <a:spcBef>
                <a:spcPts val="0"/>
              </a:spcBef>
              <a:buNone/>
            </a:pPr>
            <a:r>
              <a:rPr lang="en"/>
              <a:t>Version control with Android Studio</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lvl="0" rtl="0">
              <a:spcBef>
                <a:spcPts val="0"/>
              </a:spcBef>
              <a:buNone/>
            </a:pPr>
            <a:r>
              <a:rPr lang="en"/>
              <a:t>Git -- Why?</a:t>
            </a:r>
          </a:p>
        </p:txBody>
      </p:sp>
      <p:sp>
        <p:nvSpPr>
          <p:cNvPr id="289" name="Shape 289"/>
          <p:cNvSpPr txBox="1">
            <a:spLocks noGrp="1"/>
          </p:cNvSpPr>
          <p:nvPr>
            <p:ph type="body" idx="1"/>
          </p:nvPr>
        </p:nvSpPr>
        <p:spPr>
          <a:xfrm>
            <a:off x="457200" y="1704688"/>
            <a:ext cx="8229600" cy="4840199"/>
          </a:xfrm>
          <a:prstGeom prst="rect">
            <a:avLst/>
          </a:prstGeom>
        </p:spPr>
        <p:txBody>
          <a:bodyPr lIns="91425" tIns="91425" rIns="91425" bIns="91425" anchor="t" anchorCtr="0">
            <a:noAutofit/>
          </a:bodyPr>
          <a:lstStyle/>
          <a:p>
            <a:pPr lvl="0" rtl="0">
              <a:spcBef>
                <a:spcPts val="0"/>
              </a:spcBef>
              <a:buNone/>
            </a:pPr>
            <a:r>
              <a:rPr lang="en" sz="3000"/>
              <a:t>When developing software, we should always use </a:t>
            </a:r>
            <a:r>
              <a:rPr lang="en" sz="3000" b="1"/>
              <a:t>version control</a:t>
            </a:r>
            <a:r>
              <a:rPr lang="en" sz="3000"/>
              <a:t> to </a:t>
            </a:r>
            <a:r>
              <a:rPr lang="en" sz="3000" b="1"/>
              <a:t>manage</a:t>
            </a:r>
            <a:r>
              <a:rPr lang="en" sz="3000"/>
              <a:t> </a:t>
            </a:r>
            <a:r>
              <a:rPr lang="en" sz="3000" b="1"/>
              <a:t>our code</a:t>
            </a:r>
            <a:r>
              <a:rPr lang="en" sz="3000"/>
              <a:t>.</a:t>
            </a:r>
          </a:p>
          <a:p>
            <a:pPr lvl="0" rtl="0">
              <a:spcBef>
                <a:spcPts val="0"/>
              </a:spcBef>
              <a:buNone/>
            </a:pPr>
            <a:endParaRPr sz="2400"/>
          </a:p>
          <a:p>
            <a:pPr lvl="0" rtl="0">
              <a:spcBef>
                <a:spcPts val="0"/>
              </a:spcBef>
              <a:buNone/>
            </a:pPr>
            <a:r>
              <a:rPr lang="en" sz="2400"/>
              <a:t>Version control with Git is a way to backup our code, create a version history as we make changes and collaborate on code with other developers.</a:t>
            </a:r>
          </a:p>
          <a:p>
            <a:pPr lvl="0" rtl="0">
              <a:spcBef>
                <a:spcPts val="0"/>
              </a:spcBef>
              <a:buNone/>
            </a:pPr>
            <a:endParaRPr sz="2400"/>
          </a:p>
          <a:p>
            <a:pPr lvl="0" rtl="0">
              <a:spcBef>
                <a:spcPts val="0"/>
              </a:spcBef>
              <a:buNone/>
            </a:pPr>
            <a:r>
              <a:rPr lang="en" sz="2400"/>
              <a:t>For our purposes, we will be using </a:t>
            </a:r>
            <a:r>
              <a:rPr lang="en" sz="2400" b="1"/>
              <a:t>GitHub</a:t>
            </a:r>
            <a:r>
              <a:rPr lang="en" sz="2400"/>
              <a:t> to store our code. GitHub is a </a:t>
            </a:r>
            <a:r>
              <a:rPr lang="en" sz="2400" b="1"/>
              <a:t>free service</a:t>
            </a:r>
            <a:r>
              <a:rPr lang="en" sz="2400"/>
              <a:t> for managing our code and saving a </a:t>
            </a:r>
            <a:r>
              <a:rPr lang="en" sz="2400" b="1"/>
              <a:t>backup</a:t>
            </a:r>
            <a:r>
              <a:rPr lang="en" sz="2400"/>
              <a:t> in the cloud.</a:t>
            </a:r>
          </a:p>
          <a:p>
            <a:pPr lvl="0" rtl="0">
              <a:spcBef>
                <a:spcPts val="0"/>
              </a:spcBef>
              <a:buNone/>
            </a:pPr>
            <a:endParaRPr sz="2400"/>
          </a:p>
          <a:p>
            <a:pPr lvl="0" rtl="0">
              <a:spcBef>
                <a:spcPts val="0"/>
              </a:spcBef>
              <a:buNone/>
            </a:pPr>
            <a:r>
              <a:rPr lang="en" sz="2400"/>
              <a:t>We will also </a:t>
            </a:r>
            <a:r>
              <a:rPr lang="en" sz="2400" b="1"/>
              <a:t>download</a:t>
            </a:r>
            <a:r>
              <a:rPr lang="en" sz="2400"/>
              <a:t> and </a:t>
            </a:r>
            <a:r>
              <a:rPr lang="en" sz="2400" b="1"/>
              <a:t>run</a:t>
            </a:r>
            <a:r>
              <a:rPr lang="en" sz="2400"/>
              <a:t> our first Android application using Git.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ctrTitle"/>
          </p:nvPr>
        </p:nvSpPr>
        <p:spPr>
          <a:xfrm>
            <a:off x="685800" y="2266575"/>
            <a:ext cx="6400799" cy="1333799"/>
          </a:xfrm>
          <a:prstGeom prst="rect">
            <a:avLst/>
          </a:prstGeom>
        </p:spPr>
        <p:txBody>
          <a:bodyPr lIns="91425" tIns="91425" rIns="91425" bIns="91425" anchor="b" anchorCtr="0">
            <a:noAutofit/>
          </a:bodyPr>
          <a:lstStyle/>
          <a:p>
            <a:pPr>
              <a:spcBef>
                <a:spcPts val="0"/>
              </a:spcBef>
              <a:buNone/>
            </a:pPr>
            <a:r>
              <a:rPr lang="en"/>
              <a:t>Android Bundle</a:t>
            </a:r>
          </a:p>
        </p:txBody>
      </p:sp>
      <p:sp>
        <p:nvSpPr>
          <p:cNvPr id="96" name="Shape 96"/>
          <p:cNvSpPr txBox="1">
            <a:spLocks noGrp="1"/>
          </p:cNvSpPr>
          <p:nvPr>
            <p:ph type="subTitle" idx="1"/>
          </p:nvPr>
        </p:nvSpPr>
        <p:spPr>
          <a:xfrm>
            <a:off x="685800" y="3600451"/>
            <a:ext cx="6400799" cy="900599"/>
          </a:xfrm>
          <a:prstGeom prst="rect">
            <a:avLst/>
          </a:prstGeom>
        </p:spPr>
        <p:txBody>
          <a:bodyPr lIns="91425" tIns="91425" rIns="91425" bIns="91425" anchor="t" anchorCtr="0">
            <a:noAutofit/>
          </a:bodyPr>
          <a:lstStyle/>
          <a:p>
            <a:pPr>
              <a:spcBef>
                <a:spcPts val="0"/>
              </a:spcBef>
              <a:buNone/>
            </a:pPr>
            <a:r>
              <a:rPr lang="en"/>
              <a:t>Setting up the Development Environment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Shape 294"/>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lvl="0" rtl="0">
              <a:spcBef>
                <a:spcPts val="0"/>
              </a:spcBef>
              <a:buNone/>
            </a:pPr>
            <a:r>
              <a:rPr lang="en"/>
              <a:t>Setup Git Client</a:t>
            </a:r>
          </a:p>
        </p:txBody>
      </p:sp>
      <p:sp>
        <p:nvSpPr>
          <p:cNvPr id="295" name="Shape 295"/>
          <p:cNvSpPr txBox="1">
            <a:spLocks noGrp="1"/>
          </p:cNvSpPr>
          <p:nvPr>
            <p:ph type="body" idx="1"/>
          </p:nvPr>
        </p:nvSpPr>
        <p:spPr>
          <a:xfrm>
            <a:off x="179500" y="1738450"/>
            <a:ext cx="4203000" cy="3008099"/>
          </a:xfrm>
          <a:prstGeom prst="rect">
            <a:avLst/>
          </a:prstGeom>
        </p:spPr>
        <p:txBody>
          <a:bodyPr lIns="91425" tIns="91425" rIns="91425" bIns="91425" anchor="t" anchorCtr="0">
            <a:noAutofit/>
          </a:bodyPr>
          <a:lstStyle/>
          <a:p>
            <a:pPr marL="457200" lvl="0" indent="-342900" rtl="0">
              <a:lnSpc>
                <a:spcPct val="115000"/>
              </a:lnSpc>
              <a:spcBef>
                <a:spcPts val="0"/>
              </a:spcBef>
              <a:spcAft>
                <a:spcPts val="1000"/>
              </a:spcAft>
              <a:buClr>
                <a:schemeClr val="dk2"/>
              </a:buClr>
              <a:buSzPct val="100000"/>
              <a:buFont typeface="Arial"/>
              <a:buAutoNum type="arabicPeriod"/>
            </a:pPr>
            <a:r>
              <a:rPr lang="en"/>
              <a:t>Download the </a:t>
            </a:r>
            <a:r>
              <a:rPr lang="en" b="1"/>
              <a:t>client</a:t>
            </a:r>
            <a:r>
              <a:rPr lang="en"/>
              <a:t> from </a:t>
            </a:r>
            <a:r>
              <a:rPr lang="en">
                <a:latin typeface="Consolas"/>
                <a:ea typeface="Consolas"/>
                <a:cs typeface="Consolas"/>
                <a:sym typeface="Consolas"/>
              </a:rPr>
              <a:t>http://www.sourcetreeapp.com</a:t>
            </a:r>
          </a:p>
          <a:p>
            <a:pPr marL="457200" lvl="0" indent="-342900" rtl="0">
              <a:lnSpc>
                <a:spcPct val="115000"/>
              </a:lnSpc>
              <a:spcBef>
                <a:spcPts val="0"/>
              </a:spcBef>
              <a:spcAft>
                <a:spcPts val="1000"/>
              </a:spcAft>
              <a:buClr>
                <a:schemeClr val="dk2"/>
              </a:buClr>
              <a:buSzPct val="100000"/>
              <a:buFont typeface="Arial"/>
              <a:buAutoNum type="arabicPeriod"/>
            </a:pPr>
            <a:r>
              <a:rPr lang="en"/>
              <a:t>Install the </a:t>
            </a:r>
            <a:r>
              <a:rPr lang="en" b="1"/>
              <a:t>sourcetree</a:t>
            </a:r>
            <a:r>
              <a:rPr lang="en"/>
              <a:t> client for your platform and </a:t>
            </a:r>
            <a:r>
              <a:rPr lang="en" b="1"/>
              <a:t>launch</a:t>
            </a:r>
            <a:r>
              <a:rPr lang="en"/>
              <a:t> the application.</a:t>
            </a:r>
          </a:p>
          <a:p>
            <a:pPr marL="457200" lvl="0" indent="-342900" rtl="0">
              <a:lnSpc>
                <a:spcPct val="115000"/>
              </a:lnSpc>
              <a:spcBef>
                <a:spcPts val="0"/>
              </a:spcBef>
              <a:spcAft>
                <a:spcPts val="1000"/>
              </a:spcAft>
              <a:buClr>
                <a:schemeClr val="dk2"/>
              </a:buClr>
              <a:buSzPct val="100000"/>
              <a:buFont typeface="Arial"/>
              <a:buAutoNum type="arabicPeriod"/>
            </a:pPr>
            <a:r>
              <a:rPr lang="en"/>
              <a:t>Follow the </a:t>
            </a:r>
            <a:r>
              <a:rPr lang="en" b="1"/>
              <a:t>setup wizard</a:t>
            </a:r>
            <a:r>
              <a:rPr lang="en"/>
              <a:t>, verify your name and email, and enter your </a:t>
            </a:r>
            <a:r>
              <a:rPr lang="en" b="1"/>
              <a:t>Github</a:t>
            </a:r>
            <a:r>
              <a:rPr lang="en"/>
              <a:t> account details (optional).</a:t>
            </a:r>
          </a:p>
        </p:txBody>
      </p:sp>
      <p:pic>
        <p:nvPicPr>
          <p:cNvPr id="296" name="Shape 296"/>
          <p:cNvPicPr preferRelativeResize="0"/>
          <p:nvPr/>
        </p:nvPicPr>
        <p:blipFill>
          <a:blip r:embed="rId3">
            <a:alphaModFix/>
          </a:blip>
          <a:stretch>
            <a:fillRect/>
          </a:stretch>
        </p:blipFill>
        <p:spPr>
          <a:xfrm>
            <a:off x="4382500" y="1917100"/>
            <a:ext cx="4487165" cy="4321810"/>
          </a:xfrm>
          <a:prstGeom prst="rect">
            <a:avLst/>
          </a:prstGeom>
          <a:noFill/>
          <a:ln>
            <a:noFill/>
          </a:ln>
        </p:spPr>
      </p:pic>
      <p:sp>
        <p:nvSpPr>
          <p:cNvPr id="297" name="Shape 297"/>
          <p:cNvSpPr txBox="1"/>
          <p:nvPr/>
        </p:nvSpPr>
        <p:spPr>
          <a:xfrm>
            <a:off x="179500" y="5553875"/>
            <a:ext cx="3732900" cy="1046699"/>
          </a:xfrm>
          <a:prstGeom prst="rect">
            <a:avLst/>
          </a:prstGeom>
          <a:solidFill>
            <a:srgbClr val="CFE2F3"/>
          </a:solidFill>
          <a:ln w="9525" cap="flat" cmpd="sng">
            <a:solidFill>
              <a:srgbClr val="4A86E8"/>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1800" b="1">
                <a:solidFill>
                  <a:schemeClr val="dk2"/>
                </a:solidFill>
              </a:rPr>
              <a:t>Note: </a:t>
            </a:r>
            <a:r>
              <a:rPr lang="en" sz="1800">
                <a:solidFill>
                  <a:schemeClr val="dk2"/>
                </a:solidFill>
              </a:rPr>
              <a:t>Or you can just use </a:t>
            </a:r>
            <a:r>
              <a:rPr lang="en" sz="1800" b="1">
                <a:solidFill>
                  <a:schemeClr val="dk2"/>
                </a:solidFill>
              </a:rPr>
              <a:t>git from the command-line</a:t>
            </a:r>
            <a:r>
              <a:rPr lang="en" sz="1800">
                <a:solidFill>
                  <a:schemeClr val="dk2"/>
                </a:solidFill>
              </a:rPr>
              <a:t>. If you already know git, this is recommended!</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Shape 302"/>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lvl="0" rtl="0">
              <a:spcBef>
                <a:spcPts val="0"/>
              </a:spcBef>
              <a:buNone/>
            </a:pPr>
            <a:r>
              <a:rPr lang="en"/>
              <a:t>Clone HelloWorldDemo</a:t>
            </a:r>
          </a:p>
        </p:txBody>
      </p:sp>
      <p:sp>
        <p:nvSpPr>
          <p:cNvPr id="303" name="Shape 303"/>
          <p:cNvSpPr txBox="1">
            <a:spLocks noGrp="1"/>
          </p:cNvSpPr>
          <p:nvPr>
            <p:ph type="body" idx="1"/>
          </p:nvPr>
        </p:nvSpPr>
        <p:spPr>
          <a:xfrm>
            <a:off x="457200" y="1704688"/>
            <a:ext cx="8286299" cy="1799099"/>
          </a:xfrm>
          <a:prstGeom prst="rect">
            <a:avLst/>
          </a:prstGeom>
        </p:spPr>
        <p:txBody>
          <a:bodyPr lIns="91425" tIns="91425" rIns="91425" bIns="91425" anchor="t" anchorCtr="0">
            <a:noAutofit/>
          </a:bodyPr>
          <a:lstStyle/>
          <a:p>
            <a:pPr marL="457200" lvl="0" indent="-342900" rtl="0">
              <a:spcBef>
                <a:spcPts val="0"/>
              </a:spcBef>
              <a:buClr>
                <a:schemeClr val="dk2"/>
              </a:buClr>
              <a:buSzPct val="100000"/>
              <a:buFont typeface="Arial"/>
              <a:buAutoNum type="arabicPeriod"/>
            </a:pPr>
            <a:r>
              <a:rPr lang="en"/>
              <a:t>Open </a:t>
            </a:r>
            <a:r>
              <a:rPr lang="en" b="1"/>
              <a:t>SourceTree</a:t>
            </a:r>
          </a:p>
          <a:p>
            <a:pPr marL="457200" lvl="0" indent="-342900" rtl="0">
              <a:spcBef>
                <a:spcPts val="0"/>
              </a:spcBef>
              <a:buClr>
                <a:schemeClr val="dk2"/>
              </a:buClr>
              <a:buSzPct val="100000"/>
              <a:buFont typeface="Arial"/>
              <a:buAutoNum type="arabicPeriod"/>
            </a:pPr>
            <a:r>
              <a:rPr lang="en"/>
              <a:t>Click File → </a:t>
            </a:r>
            <a:r>
              <a:rPr lang="en" b="1"/>
              <a:t>New / Clone</a:t>
            </a:r>
          </a:p>
          <a:p>
            <a:pPr marL="914400" lvl="1" indent="-342900" rtl="0">
              <a:spcBef>
                <a:spcPts val="360"/>
              </a:spcBef>
              <a:buClr>
                <a:schemeClr val="dk2"/>
              </a:buClr>
              <a:buSzPct val="100000"/>
              <a:buFont typeface="Arial"/>
              <a:buAutoNum type="alphaLcPeriod"/>
            </a:pPr>
            <a:r>
              <a:rPr lang="en"/>
              <a:t>Select </a:t>
            </a:r>
            <a:r>
              <a:rPr lang="en" b="1"/>
              <a:t>Source Path</a:t>
            </a:r>
            <a:r>
              <a:rPr lang="en"/>
              <a:t> as </a:t>
            </a:r>
            <a:r>
              <a:rPr lang="en">
                <a:latin typeface="Consolas"/>
                <a:ea typeface="Consolas"/>
                <a:cs typeface="Consolas"/>
                <a:sym typeface="Consolas"/>
              </a:rPr>
              <a:t>https://github.com/thecodepath/android_hello_world.git</a:t>
            </a:r>
          </a:p>
          <a:p>
            <a:pPr marL="914400" lvl="1" indent="-342900" rtl="0">
              <a:spcBef>
                <a:spcPts val="360"/>
              </a:spcBef>
              <a:buClr>
                <a:schemeClr val="dk2"/>
              </a:buClr>
              <a:buSzPct val="100000"/>
              <a:buFont typeface="Arial"/>
              <a:buAutoNum type="alphaLcPeriod"/>
            </a:pPr>
            <a:r>
              <a:rPr lang="en"/>
              <a:t>Select a </a:t>
            </a:r>
            <a:r>
              <a:rPr lang="en" b="1"/>
              <a:t>Destination Path</a:t>
            </a:r>
            <a:r>
              <a:rPr lang="en"/>
              <a:t> within Studio Workspace</a:t>
            </a:r>
          </a:p>
          <a:p>
            <a:pPr marL="457200" lvl="0" indent="-342900" rtl="0">
              <a:spcBef>
                <a:spcPts val="360"/>
              </a:spcBef>
              <a:buClr>
                <a:schemeClr val="dk2"/>
              </a:buClr>
              <a:buSzPct val="100000"/>
              <a:buFont typeface="Arial"/>
              <a:buAutoNum type="arabicPeriod"/>
            </a:pPr>
            <a:r>
              <a:rPr lang="en"/>
              <a:t>Confirm the </a:t>
            </a:r>
            <a:r>
              <a:rPr lang="en" b="1"/>
              <a:t>repository </a:t>
            </a:r>
            <a:r>
              <a:rPr lang="en"/>
              <a:t>is</a:t>
            </a:r>
            <a:r>
              <a:rPr lang="en" b="1"/>
              <a:t> listed</a:t>
            </a:r>
            <a:r>
              <a:rPr lang="en"/>
              <a:t> within SourceTree UI</a:t>
            </a:r>
          </a:p>
        </p:txBody>
      </p:sp>
      <p:pic>
        <p:nvPicPr>
          <p:cNvPr id="304" name="Shape 304"/>
          <p:cNvPicPr preferRelativeResize="0"/>
          <p:nvPr/>
        </p:nvPicPr>
        <p:blipFill>
          <a:blip r:embed="rId3">
            <a:alphaModFix/>
          </a:blip>
          <a:stretch>
            <a:fillRect/>
          </a:stretch>
        </p:blipFill>
        <p:spPr>
          <a:xfrm>
            <a:off x="1080037" y="3752487"/>
            <a:ext cx="6238875" cy="2219325"/>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a:spcBef>
                <a:spcPts val="0"/>
              </a:spcBef>
              <a:buNone/>
            </a:pPr>
            <a:r>
              <a:rPr lang="en"/>
              <a:t>Import HelloWorldDemo</a:t>
            </a:r>
          </a:p>
        </p:txBody>
      </p:sp>
      <p:sp>
        <p:nvSpPr>
          <p:cNvPr id="310" name="Shape 310"/>
          <p:cNvSpPr txBox="1">
            <a:spLocks noGrp="1"/>
          </p:cNvSpPr>
          <p:nvPr>
            <p:ph type="body" idx="1"/>
          </p:nvPr>
        </p:nvSpPr>
        <p:spPr>
          <a:xfrm>
            <a:off x="457200" y="1704688"/>
            <a:ext cx="3969900" cy="4840199"/>
          </a:xfrm>
          <a:prstGeom prst="rect">
            <a:avLst/>
          </a:prstGeom>
        </p:spPr>
        <p:txBody>
          <a:bodyPr lIns="91425" tIns="91425" rIns="91425" bIns="91425" anchor="t" anchorCtr="0">
            <a:noAutofit/>
          </a:bodyPr>
          <a:lstStyle/>
          <a:p>
            <a:pPr marL="457200" lvl="0" indent="-342900" rtl="0">
              <a:lnSpc>
                <a:spcPct val="115000"/>
              </a:lnSpc>
              <a:spcBef>
                <a:spcPts val="0"/>
              </a:spcBef>
              <a:spcAft>
                <a:spcPts val="1000"/>
              </a:spcAft>
              <a:buClr>
                <a:schemeClr val="dk2"/>
              </a:buClr>
              <a:buSzPct val="100000"/>
              <a:buFont typeface="Arial"/>
              <a:buAutoNum type="arabicPeriod"/>
            </a:pPr>
            <a:r>
              <a:rPr lang="en"/>
              <a:t>In Android Studio, select </a:t>
            </a:r>
            <a:r>
              <a:rPr lang="en" b="1"/>
              <a:t>Import Project...</a:t>
            </a:r>
          </a:p>
          <a:p>
            <a:pPr marL="457200" lvl="0" indent="-342900" rtl="0">
              <a:lnSpc>
                <a:spcPct val="115000"/>
              </a:lnSpc>
              <a:spcBef>
                <a:spcPts val="0"/>
              </a:spcBef>
              <a:spcAft>
                <a:spcPts val="1000"/>
              </a:spcAft>
              <a:buClr>
                <a:schemeClr val="dk2"/>
              </a:buClr>
              <a:buSzPct val="100000"/>
              <a:buFont typeface="Arial"/>
              <a:buAutoNum type="arabicPeriod"/>
            </a:pPr>
            <a:r>
              <a:rPr lang="en"/>
              <a:t>In the dialog, select </a:t>
            </a:r>
            <a:r>
              <a:rPr lang="en" i="1"/>
              <a:t>build.gradle </a:t>
            </a:r>
            <a:r>
              <a:rPr lang="en"/>
              <a:t>under the </a:t>
            </a:r>
            <a:r>
              <a:rPr lang="en" i="1"/>
              <a:t>android_hello_demo</a:t>
            </a:r>
            <a:r>
              <a:rPr lang="en"/>
              <a:t> path cloned through Source Tree</a:t>
            </a:r>
          </a:p>
          <a:p>
            <a:pPr marL="457200" lvl="0" indent="-342900" rtl="0">
              <a:lnSpc>
                <a:spcPct val="115000"/>
              </a:lnSpc>
              <a:spcBef>
                <a:spcPts val="0"/>
              </a:spcBef>
              <a:spcAft>
                <a:spcPts val="1000"/>
              </a:spcAft>
              <a:buClr>
                <a:schemeClr val="dk2"/>
              </a:buClr>
              <a:buSzPct val="100000"/>
              <a:buFont typeface="Arial"/>
              <a:buAutoNum type="arabicPeriod"/>
            </a:pPr>
            <a:r>
              <a:rPr lang="en"/>
              <a:t>Click "</a:t>
            </a:r>
            <a:r>
              <a:rPr lang="en" b="1"/>
              <a:t>Ok</a:t>
            </a:r>
            <a:r>
              <a:rPr lang="en"/>
              <a:t>" to Load the Project</a:t>
            </a:r>
          </a:p>
        </p:txBody>
      </p:sp>
      <p:pic>
        <p:nvPicPr>
          <p:cNvPr id="311" name="Shape 311"/>
          <p:cNvPicPr preferRelativeResize="0"/>
          <p:nvPr/>
        </p:nvPicPr>
        <p:blipFill>
          <a:blip r:embed="rId3">
            <a:alphaModFix/>
          </a:blip>
          <a:stretch>
            <a:fillRect/>
          </a:stretch>
        </p:blipFill>
        <p:spPr>
          <a:xfrm>
            <a:off x="4427100" y="1775573"/>
            <a:ext cx="3969899" cy="4698475"/>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lvl="0" rtl="0">
              <a:spcBef>
                <a:spcPts val="0"/>
              </a:spcBef>
              <a:buNone/>
            </a:pPr>
            <a:r>
              <a:rPr lang="en"/>
              <a:t>Confirm Installation</a:t>
            </a:r>
          </a:p>
        </p:txBody>
      </p:sp>
      <p:sp>
        <p:nvSpPr>
          <p:cNvPr id="317" name="Shape 317"/>
          <p:cNvSpPr txBox="1">
            <a:spLocks noGrp="1"/>
          </p:cNvSpPr>
          <p:nvPr>
            <p:ph type="body" idx="1"/>
          </p:nvPr>
        </p:nvSpPr>
        <p:spPr>
          <a:xfrm>
            <a:off x="143275" y="1719287"/>
            <a:ext cx="5500500" cy="4840199"/>
          </a:xfrm>
          <a:prstGeom prst="rect">
            <a:avLst/>
          </a:prstGeom>
        </p:spPr>
        <p:txBody>
          <a:bodyPr lIns="91425" tIns="91425" rIns="91425" bIns="91425" anchor="t" anchorCtr="0">
            <a:noAutofit/>
          </a:bodyPr>
          <a:lstStyle/>
          <a:p>
            <a:pPr marL="457200" lvl="0" indent="-381000" rtl="0">
              <a:spcBef>
                <a:spcPts val="0"/>
              </a:spcBef>
              <a:buClr>
                <a:schemeClr val="dk2"/>
              </a:buClr>
              <a:buSzPct val="100000"/>
              <a:buFont typeface="Arial"/>
              <a:buAutoNum type="arabicPeriod"/>
            </a:pPr>
            <a:r>
              <a:rPr lang="en" sz="2400"/>
              <a:t>In Android Studio, click on </a:t>
            </a:r>
            <a:r>
              <a:rPr lang="en" sz="2400" b="1"/>
              <a:t>Run → Run ‘android_hello_world’</a:t>
            </a:r>
          </a:p>
          <a:p>
            <a:pPr marL="457200" lvl="0" indent="-381000" rtl="0">
              <a:spcBef>
                <a:spcPts val="0"/>
              </a:spcBef>
              <a:buClr>
                <a:schemeClr val="dk2"/>
              </a:buClr>
              <a:buSzPct val="100000"/>
              <a:buFont typeface="Arial"/>
              <a:buAutoNum type="arabicPeriod"/>
            </a:pPr>
            <a:r>
              <a:rPr lang="en" sz="2400"/>
              <a:t>Emulator should </a:t>
            </a:r>
            <a:r>
              <a:rPr lang="en" sz="2400" b="1"/>
              <a:t>startup</a:t>
            </a:r>
            <a:r>
              <a:rPr lang="en" sz="2400"/>
              <a:t>, and eventually </a:t>
            </a:r>
            <a:r>
              <a:rPr lang="en" sz="2400" b="1"/>
              <a:t>load</a:t>
            </a:r>
            <a:r>
              <a:rPr lang="en" sz="2400"/>
              <a:t> in separate window</a:t>
            </a:r>
          </a:p>
          <a:p>
            <a:pPr marL="457200" lvl="0" indent="-381000" rtl="0">
              <a:spcBef>
                <a:spcPts val="0"/>
              </a:spcBef>
              <a:buClr>
                <a:schemeClr val="dk2"/>
              </a:buClr>
              <a:buSzPct val="100000"/>
              <a:buFont typeface="Arial"/>
              <a:buAutoNum type="arabicPeriod"/>
            </a:pPr>
            <a:r>
              <a:rPr lang="en" sz="2400"/>
              <a:t>You should see the application </a:t>
            </a:r>
            <a:r>
              <a:rPr lang="en" sz="2400" b="1"/>
              <a:t>running</a:t>
            </a:r>
            <a:r>
              <a:rPr lang="en" sz="2400"/>
              <a:t> in the </a:t>
            </a:r>
            <a:r>
              <a:rPr lang="en" sz="2400" b="1"/>
              <a:t>emulator</a:t>
            </a:r>
            <a:r>
              <a:rPr lang="en" sz="2400"/>
              <a:t>!</a:t>
            </a:r>
          </a:p>
        </p:txBody>
      </p:sp>
      <p:pic>
        <p:nvPicPr>
          <p:cNvPr id="318" name="Shape 318"/>
          <p:cNvPicPr preferRelativeResize="0"/>
          <p:nvPr/>
        </p:nvPicPr>
        <p:blipFill>
          <a:blip r:embed="rId3">
            <a:alphaModFix/>
          </a:blip>
          <a:stretch>
            <a:fillRect/>
          </a:stretch>
        </p:blipFill>
        <p:spPr>
          <a:xfrm>
            <a:off x="5829250" y="1630837"/>
            <a:ext cx="3153775" cy="5017074"/>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a:spLocks noGrp="1"/>
          </p:cNvSpPr>
          <p:nvPr>
            <p:ph type="ctrTitle"/>
          </p:nvPr>
        </p:nvSpPr>
        <p:spPr>
          <a:xfrm>
            <a:off x="685800" y="2266575"/>
            <a:ext cx="6400799" cy="1333799"/>
          </a:xfrm>
          <a:prstGeom prst="rect">
            <a:avLst/>
          </a:prstGeom>
        </p:spPr>
        <p:txBody>
          <a:bodyPr lIns="91425" tIns="91425" rIns="91425" bIns="91425" anchor="b" anchorCtr="0">
            <a:noAutofit/>
          </a:bodyPr>
          <a:lstStyle/>
          <a:p>
            <a:pPr lvl="0" rtl="0">
              <a:spcBef>
                <a:spcPts val="0"/>
              </a:spcBef>
              <a:buNone/>
            </a:pPr>
            <a:r>
              <a:rPr lang="en"/>
              <a:t>Wrapping Up</a:t>
            </a:r>
          </a:p>
        </p:txBody>
      </p:sp>
      <p:sp>
        <p:nvSpPr>
          <p:cNvPr id="324" name="Shape 324"/>
          <p:cNvSpPr txBox="1">
            <a:spLocks noGrp="1"/>
          </p:cNvSpPr>
          <p:nvPr>
            <p:ph type="subTitle" idx="1"/>
          </p:nvPr>
        </p:nvSpPr>
        <p:spPr>
          <a:xfrm>
            <a:off x="685800" y="3600451"/>
            <a:ext cx="6400799" cy="900599"/>
          </a:xfrm>
          <a:prstGeom prst="rect">
            <a:avLst/>
          </a:prstGeom>
        </p:spPr>
        <p:txBody>
          <a:bodyPr lIns="91425" tIns="91425" rIns="91425" bIns="91425" anchor="t" anchorCtr="0">
            <a:noAutofit/>
          </a:bodyPr>
          <a:lstStyle/>
          <a:p>
            <a:pPr lvl="0" rtl="0">
              <a:spcBef>
                <a:spcPts val="0"/>
              </a:spcBef>
              <a:buNone/>
            </a:pPr>
            <a:r>
              <a:rPr lang="en"/>
              <a:t>Ensuring Setup is Complete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lvl="0" rtl="0">
              <a:spcBef>
                <a:spcPts val="0"/>
              </a:spcBef>
              <a:buNone/>
            </a:pPr>
            <a:r>
              <a:rPr lang="en"/>
              <a:t>In Review</a:t>
            </a:r>
          </a:p>
        </p:txBody>
      </p:sp>
      <p:sp>
        <p:nvSpPr>
          <p:cNvPr id="330" name="Shape 330"/>
          <p:cNvSpPr txBox="1">
            <a:spLocks noGrp="1"/>
          </p:cNvSpPr>
          <p:nvPr>
            <p:ph type="body" idx="1"/>
          </p:nvPr>
        </p:nvSpPr>
        <p:spPr>
          <a:xfrm>
            <a:off x="457200" y="1704700"/>
            <a:ext cx="8229600" cy="3955500"/>
          </a:xfrm>
          <a:prstGeom prst="rect">
            <a:avLst/>
          </a:prstGeom>
        </p:spPr>
        <p:txBody>
          <a:bodyPr lIns="91425" tIns="91425" rIns="91425" bIns="91425" anchor="t" anchorCtr="0">
            <a:noAutofit/>
          </a:bodyPr>
          <a:lstStyle/>
          <a:p>
            <a:pPr lvl="0" rtl="0">
              <a:spcBef>
                <a:spcPts val="0"/>
              </a:spcBef>
              <a:buNone/>
            </a:pPr>
            <a:r>
              <a:rPr lang="en" sz="3000"/>
              <a:t>We have now finished setting up our Android environment including:</a:t>
            </a:r>
          </a:p>
          <a:p>
            <a:pPr lvl="0" rtl="0">
              <a:spcBef>
                <a:spcPts val="0"/>
              </a:spcBef>
              <a:buNone/>
            </a:pPr>
            <a:endParaRPr sz="3000"/>
          </a:p>
          <a:p>
            <a:pPr marL="457200" lvl="0" indent="-342900" rtl="0">
              <a:spcBef>
                <a:spcPts val="0"/>
              </a:spcBef>
              <a:buClr>
                <a:schemeClr val="dk2"/>
              </a:buClr>
              <a:buSzPct val="60000"/>
              <a:buFont typeface="Arial"/>
              <a:buChar char="●"/>
            </a:pPr>
            <a:r>
              <a:rPr lang="en" sz="3000"/>
              <a:t>Java and </a:t>
            </a:r>
            <a:r>
              <a:rPr lang="en" sz="3000" b="1"/>
              <a:t>Android</a:t>
            </a:r>
            <a:r>
              <a:rPr lang="en" sz="3000"/>
              <a:t> SDK</a:t>
            </a:r>
          </a:p>
          <a:p>
            <a:pPr marL="457200" lvl="0" indent="-342900" rtl="0">
              <a:spcBef>
                <a:spcPts val="0"/>
              </a:spcBef>
              <a:buClr>
                <a:schemeClr val="dk2"/>
              </a:buClr>
              <a:buSzPct val="60000"/>
              <a:buFont typeface="Arial"/>
              <a:buChar char="●"/>
            </a:pPr>
            <a:r>
              <a:rPr lang="en" sz="3000" b="1"/>
              <a:t>Android Studio</a:t>
            </a:r>
            <a:r>
              <a:rPr lang="en" sz="3000"/>
              <a:t> IDE </a:t>
            </a:r>
          </a:p>
          <a:p>
            <a:pPr marL="457200" lvl="0" indent="-342900" rtl="0">
              <a:spcBef>
                <a:spcPts val="0"/>
              </a:spcBef>
              <a:buClr>
                <a:schemeClr val="dk2"/>
              </a:buClr>
              <a:buSzPct val="60000"/>
              <a:buFont typeface="Arial"/>
              <a:buChar char="●"/>
            </a:pPr>
            <a:r>
              <a:rPr lang="en" sz="3000"/>
              <a:t>Android </a:t>
            </a:r>
            <a:r>
              <a:rPr lang="en" sz="3000" b="1"/>
              <a:t>Emulator</a:t>
            </a:r>
          </a:p>
          <a:p>
            <a:pPr marL="457200" lvl="0" indent="-342900" rtl="0">
              <a:spcBef>
                <a:spcPts val="0"/>
              </a:spcBef>
              <a:buClr>
                <a:schemeClr val="dk2"/>
              </a:buClr>
              <a:buSzPct val="60000"/>
              <a:buFont typeface="Arial"/>
              <a:buChar char="●"/>
            </a:pPr>
            <a:r>
              <a:rPr lang="en" sz="3000" b="1"/>
              <a:t>Git</a:t>
            </a:r>
            <a:r>
              <a:rPr lang="en" sz="3000"/>
              <a:t> Source Control</a:t>
            </a:r>
          </a:p>
          <a:p>
            <a:pPr marL="457200" lvl="0" indent="-342900" rtl="0">
              <a:spcBef>
                <a:spcPts val="0"/>
              </a:spcBef>
              <a:buClr>
                <a:schemeClr val="dk2"/>
              </a:buClr>
              <a:buSzPct val="60000"/>
              <a:buFont typeface="Arial"/>
              <a:buChar char="●"/>
            </a:pPr>
            <a:r>
              <a:rPr lang="en" sz="3000"/>
              <a:t>Our First Android </a:t>
            </a:r>
            <a:r>
              <a:rPr lang="en" sz="3000" b="1"/>
              <a:t>Application</a:t>
            </a:r>
          </a:p>
          <a:p>
            <a:pPr lvl="0" rtl="0">
              <a:spcBef>
                <a:spcPts val="0"/>
              </a:spcBef>
              <a:buNone/>
            </a:pPr>
            <a:endParaRPr sz="2400"/>
          </a:p>
          <a:p>
            <a:pPr lvl="0" rtl="0">
              <a:spcBef>
                <a:spcPts val="0"/>
              </a:spcBef>
              <a:buNone/>
            </a:pPr>
            <a:endParaRPr sz="240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lvl="0" rtl="0">
              <a:spcBef>
                <a:spcPts val="0"/>
              </a:spcBef>
              <a:buNone/>
            </a:pPr>
            <a:r>
              <a:rPr lang="en"/>
              <a:t>Android Studio -- Why?</a:t>
            </a:r>
          </a:p>
        </p:txBody>
      </p:sp>
      <p:sp>
        <p:nvSpPr>
          <p:cNvPr id="102" name="Shape 102"/>
          <p:cNvSpPr txBox="1">
            <a:spLocks noGrp="1"/>
          </p:cNvSpPr>
          <p:nvPr>
            <p:ph type="body" idx="1"/>
          </p:nvPr>
        </p:nvSpPr>
        <p:spPr>
          <a:xfrm>
            <a:off x="457200" y="1704688"/>
            <a:ext cx="8229600" cy="4840199"/>
          </a:xfrm>
          <a:prstGeom prst="rect">
            <a:avLst/>
          </a:prstGeom>
        </p:spPr>
        <p:txBody>
          <a:bodyPr lIns="91425" tIns="91425" rIns="91425" bIns="91425" anchor="t" anchorCtr="0">
            <a:noAutofit/>
          </a:bodyPr>
          <a:lstStyle/>
          <a:p>
            <a:pPr lvl="0" rtl="0">
              <a:lnSpc>
                <a:spcPct val="115000"/>
              </a:lnSpc>
              <a:spcBef>
                <a:spcPts val="0"/>
              </a:spcBef>
              <a:buNone/>
            </a:pPr>
            <a:r>
              <a:rPr lang="en" sz="3000" b="1"/>
              <a:t>Android Studio</a:t>
            </a:r>
            <a:r>
              <a:rPr lang="en" sz="3000"/>
              <a:t> is the latest development environment Google recommends for Android. It is based on IntelliJ IDEA which is faster and lighter than </a:t>
            </a:r>
            <a:r>
              <a:rPr lang="en" sz="3000" b="1"/>
              <a:t>Eclipse</a:t>
            </a:r>
            <a:r>
              <a:rPr lang="en" sz="3000"/>
              <a:t>.</a:t>
            </a:r>
          </a:p>
          <a:p>
            <a:pPr lvl="0" rtl="0">
              <a:lnSpc>
                <a:spcPct val="115000"/>
              </a:lnSpc>
              <a:spcBef>
                <a:spcPts val="0"/>
              </a:spcBef>
              <a:buNone/>
            </a:pPr>
            <a:endParaRPr sz="3000" b="1"/>
          </a:p>
          <a:p>
            <a:pPr lvl="0" rtl="0">
              <a:lnSpc>
                <a:spcPct val="115000"/>
              </a:lnSpc>
              <a:spcBef>
                <a:spcPts val="0"/>
              </a:spcBef>
              <a:buNone/>
            </a:pPr>
            <a:r>
              <a:rPr lang="en" sz="3000"/>
              <a:t>When developing apps for Android, we will need </a:t>
            </a:r>
            <a:r>
              <a:rPr lang="en" sz="3000" b="1"/>
              <a:t>Java SDK</a:t>
            </a:r>
            <a:r>
              <a:rPr lang="en" sz="3000"/>
              <a:t>, </a:t>
            </a:r>
            <a:r>
              <a:rPr lang="en" sz="3000" b="1"/>
              <a:t>Android SDK</a:t>
            </a:r>
            <a:r>
              <a:rPr lang="en" sz="3000"/>
              <a:t> as well as the </a:t>
            </a:r>
            <a:r>
              <a:rPr lang="en" sz="3000" b="1"/>
              <a:t>Android Studio IDE</a:t>
            </a:r>
            <a:r>
              <a:rPr lang="en" sz="3000"/>
              <a:t>.</a:t>
            </a:r>
          </a:p>
          <a:p>
            <a:pPr lvl="0" rtl="0">
              <a:spcBef>
                <a:spcPts val="0"/>
              </a:spcBef>
              <a:buNone/>
            </a:pPr>
            <a:endParaRPr sz="3000" b="1"/>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lvl="0" rtl="0">
              <a:spcBef>
                <a:spcPts val="0"/>
              </a:spcBef>
              <a:buNone/>
            </a:pPr>
            <a:r>
              <a:rPr lang="en"/>
              <a:t>Installing the Java SDK</a:t>
            </a:r>
          </a:p>
        </p:txBody>
      </p:sp>
      <p:sp>
        <p:nvSpPr>
          <p:cNvPr id="108" name="Shape 108"/>
          <p:cNvSpPr txBox="1">
            <a:spLocks noGrp="1"/>
          </p:cNvSpPr>
          <p:nvPr>
            <p:ph type="body" idx="1"/>
          </p:nvPr>
        </p:nvSpPr>
        <p:spPr>
          <a:xfrm>
            <a:off x="457200" y="1704688"/>
            <a:ext cx="8229600" cy="4840199"/>
          </a:xfrm>
          <a:prstGeom prst="rect">
            <a:avLst/>
          </a:prstGeom>
        </p:spPr>
        <p:txBody>
          <a:bodyPr lIns="91425" tIns="91425" rIns="91425" bIns="91425" anchor="t" anchorCtr="0">
            <a:noAutofit/>
          </a:bodyPr>
          <a:lstStyle/>
          <a:p>
            <a:pPr lvl="0" rtl="0">
              <a:lnSpc>
                <a:spcPct val="115000"/>
              </a:lnSpc>
              <a:spcBef>
                <a:spcPts val="0"/>
              </a:spcBef>
              <a:buNone/>
            </a:pPr>
            <a:r>
              <a:rPr lang="en" sz="2400"/>
              <a:t>If you don’t have the Java 8 SDK, let’s install that first.</a:t>
            </a:r>
          </a:p>
          <a:p>
            <a:pPr lvl="0" rtl="0">
              <a:lnSpc>
                <a:spcPct val="115000"/>
              </a:lnSpc>
              <a:spcBef>
                <a:spcPts val="0"/>
              </a:spcBef>
              <a:buNone/>
            </a:pPr>
            <a:endParaRPr sz="2400"/>
          </a:p>
          <a:p>
            <a:pPr lvl="0" rtl="0">
              <a:lnSpc>
                <a:spcPct val="115000"/>
              </a:lnSpc>
              <a:spcBef>
                <a:spcPts val="0"/>
              </a:spcBef>
              <a:buNone/>
            </a:pPr>
            <a:r>
              <a:rPr lang="en" sz="2400"/>
              <a:t>1. Go to </a:t>
            </a:r>
            <a:r>
              <a:rPr lang="en" sz="2400" b="1" u="sng">
                <a:solidFill>
                  <a:schemeClr val="hlink"/>
                </a:solidFill>
                <a:hlinkClick r:id="rId3"/>
              </a:rPr>
              <a:t>http://www.oracle.com/technetwork/java/javase/downloads/index.html</a:t>
            </a:r>
          </a:p>
          <a:p>
            <a:pPr lvl="0" rtl="0">
              <a:lnSpc>
                <a:spcPct val="115000"/>
              </a:lnSpc>
              <a:spcBef>
                <a:spcPts val="0"/>
              </a:spcBef>
              <a:buNone/>
            </a:pPr>
            <a:endParaRPr sz="2400"/>
          </a:p>
          <a:p>
            <a:pPr lvl="0" rtl="0">
              <a:lnSpc>
                <a:spcPct val="115000"/>
              </a:lnSpc>
              <a:spcBef>
                <a:spcPts val="0"/>
              </a:spcBef>
              <a:buNone/>
            </a:pPr>
            <a:r>
              <a:rPr lang="en" sz="2400"/>
              <a:t>2. Choose your platform, note that 32-bit and 64-bit versions are both available</a:t>
            </a:r>
          </a:p>
          <a:p>
            <a:pPr lvl="0" rtl="0">
              <a:lnSpc>
                <a:spcPct val="115000"/>
              </a:lnSpc>
              <a:spcBef>
                <a:spcPts val="0"/>
              </a:spcBef>
              <a:buNone/>
            </a:pPr>
            <a:endParaRPr sz="2400"/>
          </a:p>
          <a:p>
            <a:pPr lvl="0" rtl="0">
              <a:lnSpc>
                <a:spcPct val="115000"/>
              </a:lnSpc>
              <a:spcBef>
                <a:spcPts val="0"/>
              </a:spcBef>
              <a:buNone/>
            </a:pPr>
            <a:r>
              <a:rPr lang="en" sz="2400"/>
              <a:t>3. Download and install the </a:t>
            </a:r>
            <a:r>
              <a:rPr lang="en" sz="2400" b="1"/>
              <a:t>JDK 8, </a:t>
            </a:r>
            <a:r>
              <a:rPr lang="en" sz="2400"/>
              <a:t>Java Development Kit (NOT just the JRE)</a:t>
            </a:r>
          </a:p>
          <a:p>
            <a:pPr lvl="0" rtl="0">
              <a:lnSpc>
                <a:spcPct val="115000"/>
              </a:lnSpc>
              <a:spcBef>
                <a:spcPts val="0"/>
              </a:spcBef>
              <a:buNone/>
            </a:pPr>
            <a:endParaRPr sz="3000" b="1"/>
          </a:p>
          <a:p>
            <a:pPr lvl="0" rtl="0">
              <a:lnSpc>
                <a:spcPct val="115000"/>
              </a:lnSpc>
              <a:spcBef>
                <a:spcPts val="0"/>
              </a:spcBef>
              <a:buNone/>
            </a:pPr>
            <a:endParaRPr sz="3000" b="1"/>
          </a:p>
          <a:p>
            <a:pPr lvl="0" rtl="0">
              <a:spcBef>
                <a:spcPts val="0"/>
              </a:spcBef>
              <a:buNone/>
            </a:pPr>
            <a:endParaRPr sz="3000" b="1"/>
          </a:p>
          <a:p>
            <a:pPr lvl="0" rtl="0">
              <a:spcBef>
                <a:spcPts val="0"/>
              </a:spcBef>
              <a:buNone/>
            </a:pPr>
            <a:endParaRPr sz="3000" b="1"/>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lvl="0" rtl="0">
              <a:spcBef>
                <a:spcPts val="0"/>
              </a:spcBef>
              <a:buNone/>
            </a:pPr>
            <a:r>
              <a:rPr lang="en"/>
              <a:t>Installing Android Studio</a:t>
            </a:r>
          </a:p>
        </p:txBody>
      </p:sp>
      <p:sp>
        <p:nvSpPr>
          <p:cNvPr id="114" name="Shape 114"/>
          <p:cNvSpPr txBox="1">
            <a:spLocks noGrp="1"/>
          </p:cNvSpPr>
          <p:nvPr>
            <p:ph type="body" idx="1"/>
          </p:nvPr>
        </p:nvSpPr>
        <p:spPr>
          <a:xfrm>
            <a:off x="457200" y="1704688"/>
            <a:ext cx="8229600" cy="4840199"/>
          </a:xfrm>
          <a:prstGeom prst="rect">
            <a:avLst/>
          </a:prstGeom>
        </p:spPr>
        <p:txBody>
          <a:bodyPr lIns="91425" tIns="91425" rIns="91425" bIns="91425" anchor="t" anchorCtr="0">
            <a:noAutofit/>
          </a:bodyPr>
          <a:lstStyle/>
          <a:p>
            <a:pPr lvl="0" rtl="0">
              <a:lnSpc>
                <a:spcPct val="115000"/>
              </a:lnSpc>
              <a:spcBef>
                <a:spcPts val="0"/>
              </a:spcBef>
              <a:buNone/>
            </a:pPr>
            <a:r>
              <a:rPr lang="en" sz="2400"/>
              <a:t>Download Android Studio which also includes an initial setup for Android SDK tools:</a:t>
            </a:r>
          </a:p>
          <a:p>
            <a:pPr lvl="0" rtl="0">
              <a:lnSpc>
                <a:spcPct val="115000"/>
              </a:lnSpc>
              <a:spcBef>
                <a:spcPts val="0"/>
              </a:spcBef>
              <a:buNone/>
            </a:pPr>
            <a:endParaRPr sz="2400"/>
          </a:p>
          <a:p>
            <a:pPr lvl="0" rtl="0">
              <a:lnSpc>
                <a:spcPct val="115000"/>
              </a:lnSpc>
              <a:spcBef>
                <a:spcPts val="0"/>
              </a:spcBef>
              <a:spcAft>
                <a:spcPts val="1000"/>
              </a:spcAft>
              <a:buNone/>
            </a:pPr>
            <a:r>
              <a:rPr lang="en" sz="2400"/>
              <a:t>1. Download Android Studio </a:t>
            </a:r>
            <a:r>
              <a:rPr lang="en" sz="2400" u="sng">
                <a:solidFill>
                  <a:schemeClr val="hlink"/>
                </a:solidFill>
                <a:latin typeface="Consolas"/>
                <a:ea typeface="Consolas"/>
                <a:cs typeface="Consolas"/>
                <a:sym typeface="Consolas"/>
                <a:hlinkClick r:id="rId3"/>
              </a:rPr>
              <a:t>http://developer.android.com/sdk/installing/studio.html#download</a:t>
            </a:r>
          </a:p>
          <a:p>
            <a:pPr rtl="0">
              <a:lnSpc>
                <a:spcPct val="115000"/>
              </a:lnSpc>
              <a:spcBef>
                <a:spcPts val="0"/>
              </a:spcBef>
              <a:spcAft>
                <a:spcPts val="1000"/>
              </a:spcAft>
              <a:buNone/>
            </a:pPr>
            <a:r>
              <a:rPr lang="en" sz="2400"/>
              <a:t>2. For OS-specific instructions, follow: </a:t>
            </a:r>
            <a:r>
              <a:rPr lang="en" sz="2400" u="sng">
                <a:solidFill>
                  <a:schemeClr val="hlink"/>
                </a:solidFill>
                <a:hlinkClick r:id="rId4"/>
              </a:rPr>
              <a:t>http://developer.android.com/sdk/installing/index.html?pkg=studio</a:t>
            </a:r>
          </a:p>
          <a:p>
            <a:pPr lvl="0" rtl="0">
              <a:lnSpc>
                <a:spcPct val="115000"/>
              </a:lnSpc>
              <a:spcBef>
                <a:spcPts val="0"/>
              </a:spcBef>
              <a:spcAft>
                <a:spcPts val="1000"/>
              </a:spcAft>
              <a:buNone/>
            </a:pPr>
            <a:r>
              <a:rPr lang="en" sz="2400"/>
              <a:t>3. Launch </a:t>
            </a:r>
            <a:r>
              <a:rPr lang="en" sz="2400" b="1"/>
              <a:t>Android Studio</a:t>
            </a:r>
            <a:r>
              <a:rPr lang="en" sz="2400"/>
              <a:t> Application</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lvl="0" rtl="0">
              <a:spcBef>
                <a:spcPts val="0"/>
              </a:spcBef>
              <a:buNone/>
            </a:pPr>
            <a:r>
              <a:rPr lang="en"/>
              <a:t>Installing Android SDK</a:t>
            </a:r>
          </a:p>
        </p:txBody>
      </p:sp>
      <p:sp>
        <p:nvSpPr>
          <p:cNvPr id="120" name="Shape 120"/>
          <p:cNvSpPr txBox="1">
            <a:spLocks noGrp="1"/>
          </p:cNvSpPr>
          <p:nvPr>
            <p:ph type="body" idx="1"/>
          </p:nvPr>
        </p:nvSpPr>
        <p:spPr>
          <a:xfrm>
            <a:off x="457200" y="1704690"/>
            <a:ext cx="8229600" cy="894299"/>
          </a:xfrm>
          <a:prstGeom prst="rect">
            <a:avLst/>
          </a:prstGeom>
        </p:spPr>
        <p:txBody>
          <a:bodyPr lIns="91425" tIns="91425" rIns="91425" bIns="91425" anchor="t" anchorCtr="0">
            <a:noAutofit/>
          </a:bodyPr>
          <a:lstStyle/>
          <a:p>
            <a:pPr lvl="0" rtl="0">
              <a:lnSpc>
                <a:spcPct val="115000"/>
              </a:lnSpc>
              <a:spcBef>
                <a:spcPts val="0"/>
              </a:spcBef>
              <a:buNone/>
            </a:pPr>
            <a:r>
              <a:rPr lang="en" sz="2400"/>
              <a:t>Android Studio should now prompt you to download the </a:t>
            </a:r>
            <a:r>
              <a:rPr lang="en" sz="2400" b="1"/>
              <a:t>Android SDK</a:t>
            </a:r>
            <a:r>
              <a:rPr lang="en" sz="2400"/>
              <a:t> before continuing. </a:t>
            </a:r>
          </a:p>
          <a:p>
            <a:pPr lvl="0" rtl="0">
              <a:lnSpc>
                <a:spcPct val="115000"/>
              </a:lnSpc>
              <a:spcBef>
                <a:spcPts val="0"/>
              </a:spcBef>
              <a:buNone/>
            </a:pPr>
            <a:endParaRPr sz="2400"/>
          </a:p>
          <a:p>
            <a:pPr lvl="0" rtl="0">
              <a:lnSpc>
                <a:spcPct val="115000"/>
              </a:lnSpc>
              <a:spcBef>
                <a:spcPts val="0"/>
              </a:spcBef>
              <a:spcAft>
                <a:spcPts val="1000"/>
              </a:spcAft>
              <a:buNone/>
            </a:pPr>
            <a:endParaRPr sz="2400"/>
          </a:p>
        </p:txBody>
      </p:sp>
      <p:pic>
        <p:nvPicPr>
          <p:cNvPr id="121" name="Shape 121"/>
          <p:cNvPicPr preferRelativeResize="0"/>
          <p:nvPr/>
        </p:nvPicPr>
        <p:blipFill>
          <a:blip r:embed="rId3">
            <a:alphaModFix/>
          </a:blip>
          <a:stretch>
            <a:fillRect/>
          </a:stretch>
        </p:blipFill>
        <p:spPr>
          <a:xfrm>
            <a:off x="523050" y="2763125"/>
            <a:ext cx="5049124" cy="3861100"/>
          </a:xfrm>
          <a:prstGeom prst="rect">
            <a:avLst/>
          </a:prstGeom>
          <a:noFill/>
          <a:ln>
            <a:noFill/>
          </a:ln>
        </p:spPr>
      </p:pic>
      <p:sp>
        <p:nvSpPr>
          <p:cNvPr id="122" name="Shape 122"/>
          <p:cNvSpPr txBox="1"/>
          <p:nvPr/>
        </p:nvSpPr>
        <p:spPr>
          <a:xfrm>
            <a:off x="5663325" y="2777100"/>
            <a:ext cx="3480599" cy="3860999"/>
          </a:xfrm>
          <a:prstGeom prst="rect">
            <a:avLst/>
          </a:prstGeom>
          <a:noFill/>
          <a:ln>
            <a:noFill/>
          </a:ln>
        </p:spPr>
        <p:txBody>
          <a:bodyPr lIns="91425" tIns="91425" rIns="91425" bIns="91425" anchor="t" anchorCtr="0">
            <a:noAutofit/>
          </a:bodyPr>
          <a:lstStyle/>
          <a:p>
            <a:pPr marL="457200" lvl="0" indent="-381000" rtl="0">
              <a:lnSpc>
                <a:spcPct val="115000"/>
              </a:lnSpc>
              <a:spcBef>
                <a:spcPts val="0"/>
              </a:spcBef>
              <a:spcAft>
                <a:spcPts val="1000"/>
              </a:spcAft>
              <a:buClr>
                <a:schemeClr val="dk2"/>
              </a:buClr>
              <a:buSzPct val="100000"/>
              <a:buFont typeface="Arial"/>
              <a:buAutoNum type="arabicPeriod"/>
            </a:pPr>
            <a:r>
              <a:rPr lang="en" sz="2400">
                <a:solidFill>
                  <a:schemeClr val="dk2"/>
                </a:solidFill>
              </a:rPr>
              <a:t>Check “</a:t>
            </a:r>
            <a:r>
              <a:rPr lang="en" sz="2400" b="1">
                <a:solidFill>
                  <a:schemeClr val="dk2"/>
                </a:solidFill>
              </a:rPr>
              <a:t>Android Virtual Device</a:t>
            </a:r>
            <a:r>
              <a:rPr lang="en" sz="2400">
                <a:solidFill>
                  <a:schemeClr val="dk2"/>
                </a:solidFill>
              </a:rPr>
              <a:t>”</a:t>
            </a:r>
          </a:p>
          <a:p>
            <a:pPr marL="457200" lvl="0" indent="-381000" rtl="0">
              <a:lnSpc>
                <a:spcPct val="115000"/>
              </a:lnSpc>
              <a:spcBef>
                <a:spcPts val="0"/>
              </a:spcBef>
              <a:spcAft>
                <a:spcPts val="1000"/>
              </a:spcAft>
              <a:buClr>
                <a:schemeClr val="dk2"/>
              </a:buClr>
              <a:buSzPct val="100000"/>
              <a:buFont typeface="Arial"/>
              <a:buAutoNum type="arabicPeriod"/>
            </a:pPr>
            <a:r>
              <a:rPr lang="en" sz="2400">
                <a:solidFill>
                  <a:schemeClr val="dk2"/>
                </a:solidFill>
              </a:rPr>
              <a:t>Select an SDK Location </a:t>
            </a:r>
            <a:r>
              <a:rPr lang="en" sz="2400" b="1">
                <a:solidFill>
                  <a:schemeClr val="dk2"/>
                </a:solidFill>
              </a:rPr>
              <a:t>you will remember</a:t>
            </a:r>
            <a:r>
              <a:rPr lang="en" sz="2400">
                <a:solidFill>
                  <a:schemeClr val="dk2"/>
                </a:solidFill>
              </a:rPr>
              <a:t>; name folder “</a:t>
            </a:r>
            <a:r>
              <a:rPr lang="en" sz="2400" b="1">
                <a:solidFill>
                  <a:schemeClr val="dk2"/>
                </a:solidFill>
              </a:rPr>
              <a:t>android-sdk</a:t>
            </a:r>
            <a:r>
              <a:rPr lang="en" sz="2400">
                <a:solidFill>
                  <a:schemeClr val="dk2"/>
                </a:solidFill>
              </a:rPr>
              <a:t>”</a:t>
            </a:r>
          </a:p>
          <a:p>
            <a:pPr marL="457200" lvl="0" indent="-381000" rtl="0">
              <a:lnSpc>
                <a:spcPct val="115000"/>
              </a:lnSpc>
              <a:spcBef>
                <a:spcPts val="0"/>
              </a:spcBef>
              <a:spcAft>
                <a:spcPts val="1000"/>
              </a:spcAft>
              <a:buClr>
                <a:schemeClr val="dk2"/>
              </a:buClr>
              <a:buSzPct val="100000"/>
              <a:buFont typeface="Arial"/>
              <a:buAutoNum type="arabicPeriod"/>
            </a:pPr>
            <a:r>
              <a:rPr lang="en" sz="2400">
                <a:solidFill>
                  <a:schemeClr val="dk2"/>
                </a:solidFill>
              </a:rPr>
              <a:t>Click “</a:t>
            </a:r>
            <a:r>
              <a:rPr lang="en" sz="2400" b="1">
                <a:solidFill>
                  <a:schemeClr val="dk2"/>
                </a:solidFill>
              </a:rPr>
              <a:t>Next</a:t>
            </a:r>
            <a:r>
              <a:rPr lang="en" sz="2400">
                <a:solidFill>
                  <a:schemeClr val="dk2"/>
                </a:solidFill>
              </a:rPr>
              <a:t>” to start install.</a:t>
            </a:r>
          </a:p>
          <a:p>
            <a:pPr>
              <a:spcBef>
                <a:spcPts val="0"/>
              </a:spcBef>
              <a:buNone/>
            </a:pPr>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lvl="0" rtl="0">
              <a:spcBef>
                <a:spcPts val="0"/>
              </a:spcBef>
              <a:buNone/>
            </a:pPr>
            <a:r>
              <a:rPr lang="en"/>
              <a:t>Installing Android SDK</a:t>
            </a:r>
          </a:p>
        </p:txBody>
      </p:sp>
      <p:sp>
        <p:nvSpPr>
          <p:cNvPr id="128" name="Shape 128"/>
          <p:cNvSpPr txBox="1">
            <a:spLocks noGrp="1"/>
          </p:cNvSpPr>
          <p:nvPr>
            <p:ph type="body" idx="1"/>
          </p:nvPr>
        </p:nvSpPr>
        <p:spPr>
          <a:xfrm>
            <a:off x="457200" y="1704690"/>
            <a:ext cx="8229600" cy="894299"/>
          </a:xfrm>
          <a:prstGeom prst="rect">
            <a:avLst/>
          </a:prstGeom>
        </p:spPr>
        <p:txBody>
          <a:bodyPr lIns="91425" tIns="91425" rIns="91425" bIns="91425" anchor="t" anchorCtr="0">
            <a:noAutofit/>
          </a:bodyPr>
          <a:lstStyle/>
          <a:p>
            <a:pPr lvl="0" rtl="0">
              <a:lnSpc>
                <a:spcPct val="115000"/>
              </a:lnSpc>
              <a:spcBef>
                <a:spcPts val="0"/>
              </a:spcBef>
              <a:buNone/>
            </a:pPr>
            <a:r>
              <a:rPr lang="en" sz="2400"/>
              <a:t>Android Studio should now prompt you to accept the licenses for the SDK.</a:t>
            </a:r>
          </a:p>
          <a:p>
            <a:pPr lvl="0" rtl="0">
              <a:lnSpc>
                <a:spcPct val="115000"/>
              </a:lnSpc>
              <a:spcBef>
                <a:spcPts val="0"/>
              </a:spcBef>
              <a:buNone/>
            </a:pPr>
            <a:endParaRPr sz="2400"/>
          </a:p>
          <a:p>
            <a:pPr lvl="0" rtl="0">
              <a:lnSpc>
                <a:spcPct val="115000"/>
              </a:lnSpc>
              <a:spcBef>
                <a:spcPts val="0"/>
              </a:spcBef>
              <a:spcAft>
                <a:spcPts val="1000"/>
              </a:spcAft>
              <a:buNone/>
            </a:pPr>
            <a:endParaRPr sz="2400"/>
          </a:p>
        </p:txBody>
      </p:sp>
      <p:sp>
        <p:nvSpPr>
          <p:cNvPr id="129" name="Shape 129"/>
          <p:cNvSpPr txBox="1"/>
          <p:nvPr/>
        </p:nvSpPr>
        <p:spPr>
          <a:xfrm>
            <a:off x="5371500" y="2742250"/>
            <a:ext cx="3735900" cy="3860999"/>
          </a:xfrm>
          <a:prstGeom prst="rect">
            <a:avLst/>
          </a:prstGeom>
          <a:noFill/>
          <a:ln>
            <a:noFill/>
          </a:ln>
        </p:spPr>
        <p:txBody>
          <a:bodyPr lIns="91425" tIns="91425" rIns="91425" bIns="91425" anchor="t" anchorCtr="0">
            <a:noAutofit/>
          </a:bodyPr>
          <a:lstStyle/>
          <a:p>
            <a:pPr marL="457200" lvl="0" indent="-381000" rtl="0">
              <a:lnSpc>
                <a:spcPct val="115000"/>
              </a:lnSpc>
              <a:spcBef>
                <a:spcPts val="0"/>
              </a:spcBef>
              <a:spcAft>
                <a:spcPts val="1000"/>
              </a:spcAft>
              <a:buClr>
                <a:schemeClr val="dk2"/>
              </a:buClr>
              <a:buSzPct val="100000"/>
              <a:buFont typeface="Arial"/>
              <a:buAutoNum type="arabicPeriod"/>
            </a:pPr>
            <a:r>
              <a:rPr lang="en" sz="2400">
                <a:solidFill>
                  <a:schemeClr val="dk2"/>
                </a:solidFill>
              </a:rPr>
              <a:t>Select the item with the arrow on the left.</a:t>
            </a:r>
          </a:p>
          <a:p>
            <a:pPr lvl="0" rtl="0">
              <a:lnSpc>
                <a:spcPct val="115000"/>
              </a:lnSpc>
              <a:spcBef>
                <a:spcPts val="0"/>
              </a:spcBef>
              <a:spcAft>
                <a:spcPts val="1000"/>
              </a:spcAft>
              <a:buNone/>
            </a:pPr>
            <a:endParaRPr sz="2400">
              <a:solidFill>
                <a:schemeClr val="dk2"/>
              </a:solidFill>
            </a:endParaRPr>
          </a:p>
          <a:p>
            <a:pPr marL="457200" lvl="0" indent="-381000" rtl="0">
              <a:lnSpc>
                <a:spcPct val="115000"/>
              </a:lnSpc>
              <a:spcBef>
                <a:spcPts val="0"/>
              </a:spcBef>
              <a:spcAft>
                <a:spcPts val="1000"/>
              </a:spcAft>
              <a:buClr>
                <a:schemeClr val="dk2"/>
              </a:buClr>
              <a:buSzPct val="100000"/>
              <a:buFont typeface="Arial"/>
              <a:buAutoNum type="arabicPeriod"/>
            </a:pPr>
            <a:r>
              <a:rPr lang="en" sz="2400">
                <a:solidFill>
                  <a:schemeClr val="dk2"/>
                </a:solidFill>
              </a:rPr>
              <a:t>Select “</a:t>
            </a:r>
            <a:r>
              <a:rPr lang="en" sz="2400" b="1">
                <a:solidFill>
                  <a:schemeClr val="dk2"/>
                </a:solidFill>
              </a:rPr>
              <a:t>Accept</a:t>
            </a:r>
            <a:r>
              <a:rPr lang="en" sz="2400">
                <a:solidFill>
                  <a:schemeClr val="dk2"/>
                </a:solidFill>
              </a:rPr>
              <a:t>”</a:t>
            </a:r>
          </a:p>
          <a:p>
            <a:pPr marL="457200" lvl="0" indent="-381000" rtl="0">
              <a:lnSpc>
                <a:spcPct val="115000"/>
              </a:lnSpc>
              <a:spcBef>
                <a:spcPts val="0"/>
              </a:spcBef>
              <a:spcAft>
                <a:spcPts val="1000"/>
              </a:spcAft>
              <a:buClr>
                <a:schemeClr val="dk2"/>
              </a:buClr>
              <a:buSzPct val="100000"/>
              <a:buFont typeface="Arial"/>
              <a:buAutoNum type="arabicPeriod"/>
            </a:pPr>
            <a:r>
              <a:rPr lang="en" sz="2400">
                <a:solidFill>
                  <a:schemeClr val="dk2"/>
                </a:solidFill>
              </a:rPr>
              <a:t>Click “</a:t>
            </a:r>
            <a:r>
              <a:rPr lang="en" sz="2400" b="1">
                <a:solidFill>
                  <a:schemeClr val="dk2"/>
                </a:solidFill>
              </a:rPr>
              <a:t>Finish</a:t>
            </a:r>
            <a:r>
              <a:rPr lang="en" sz="2400">
                <a:solidFill>
                  <a:schemeClr val="dk2"/>
                </a:solidFill>
              </a:rPr>
              <a:t>”</a:t>
            </a:r>
          </a:p>
          <a:p>
            <a:pPr lvl="0" rtl="0">
              <a:lnSpc>
                <a:spcPct val="115000"/>
              </a:lnSpc>
              <a:spcBef>
                <a:spcPts val="0"/>
              </a:spcBef>
              <a:spcAft>
                <a:spcPts val="1000"/>
              </a:spcAft>
              <a:buNone/>
            </a:pPr>
            <a:endParaRPr sz="2400">
              <a:solidFill>
                <a:schemeClr val="dk2"/>
              </a:solidFill>
            </a:endParaRPr>
          </a:p>
          <a:p>
            <a:pPr marL="457200" lvl="0" indent="-381000" rtl="0">
              <a:lnSpc>
                <a:spcPct val="115000"/>
              </a:lnSpc>
              <a:spcBef>
                <a:spcPts val="0"/>
              </a:spcBef>
              <a:spcAft>
                <a:spcPts val="1000"/>
              </a:spcAft>
              <a:buClr>
                <a:schemeClr val="dk2"/>
              </a:buClr>
              <a:buSzPct val="100000"/>
              <a:buFont typeface="Arial"/>
              <a:buAutoNum type="arabicPeriod"/>
            </a:pPr>
            <a:r>
              <a:rPr lang="en" sz="2400" b="1">
                <a:solidFill>
                  <a:schemeClr val="dk2"/>
                </a:solidFill>
              </a:rPr>
              <a:t>Wait</a:t>
            </a:r>
            <a:r>
              <a:rPr lang="en" sz="2400">
                <a:solidFill>
                  <a:schemeClr val="dk2"/>
                </a:solidFill>
              </a:rPr>
              <a:t> for Setup...then hit “</a:t>
            </a:r>
            <a:r>
              <a:rPr lang="en" sz="2400" b="1">
                <a:solidFill>
                  <a:schemeClr val="dk2"/>
                </a:solidFill>
              </a:rPr>
              <a:t>Finish</a:t>
            </a:r>
            <a:r>
              <a:rPr lang="en" sz="2400">
                <a:solidFill>
                  <a:schemeClr val="dk2"/>
                </a:solidFill>
              </a:rPr>
              <a:t>” again</a:t>
            </a:r>
          </a:p>
          <a:p>
            <a:pPr lvl="0" rtl="0">
              <a:spcBef>
                <a:spcPts val="0"/>
              </a:spcBef>
              <a:buNone/>
            </a:pPr>
            <a:endParaRPr/>
          </a:p>
        </p:txBody>
      </p:sp>
      <p:pic>
        <p:nvPicPr>
          <p:cNvPr id="130" name="Shape 130"/>
          <p:cNvPicPr preferRelativeResize="0"/>
          <p:nvPr/>
        </p:nvPicPr>
        <p:blipFill>
          <a:blip r:embed="rId3">
            <a:alphaModFix/>
          </a:blip>
          <a:stretch>
            <a:fillRect/>
          </a:stretch>
        </p:blipFill>
        <p:spPr>
          <a:xfrm>
            <a:off x="183600" y="2707400"/>
            <a:ext cx="5142350" cy="3930699"/>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lvl="0" rtl="0">
              <a:spcBef>
                <a:spcPts val="0"/>
              </a:spcBef>
              <a:buNone/>
            </a:pPr>
            <a:r>
              <a:rPr lang="en"/>
              <a:t>Check for Updates</a:t>
            </a:r>
          </a:p>
        </p:txBody>
      </p:sp>
      <p:sp>
        <p:nvSpPr>
          <p:cNvPr id="136" name="Shape 136"/>
          <p:cNvSpPr txBox="1">
            <a:spLocks noGrp="1"/>
          </p:cNvSpPr>
          <p:nvPr>
            <p:ph type="body" idx="1"/>
          </p:nvPr>
        </p:nvSpPr>
        <p:spPr>
          <a:xfrm>
            <a:off x="6228100" y="1829600"/>
            <a:ext cx="2856599" cy="3520799"/>
          </a:xfrm>
          <a:prstGeom prst="rect">
            <a:avLst/>
          </a:prstGeom>
        </p:spPr>
        <p:txBody>
          <a:bodyPr lIns="91425" tIns="91425" rIns="91425" bIns="91425" anchor="t" anchorCtr="0">
            <a:noAutofit/>
          </a:bodyPr>
          <a:lstStyle/>
          <a:p>
            <a:pPr rtl="0">
              <a:lnSpc>
                <a:spcPct val="115000"/>
              </a:lnSpc>
              <a:spcBef>
                <a:spcPts val="0"/>
              </a:spcBef>
              <a:buNone/>
            </a:pPr>
            <a:r>
              <a:rPr lang="en" sz="2400"/>
              <a:t>1. Make sure to check for the latest updates.</a:t>
            </a:r>
          </a:p>
          <a:p>
            <a:pPr lvl="0" rtl="0">
              <a:lnSpc>
                <a:spcPct val="115000"/>
              </a:lnSpc>
              <a:spcBef>
                <a:spcPts val="0"/>
              </a:spcBef>
              <a:buNone/>
            </a:pPr>
            <a:r>
              <a:rPr lang="en" sz="2400"/>
              <a:t>2. Press “</a:t>
            </a:r>
            <a:r>
              <a:rPr lang="en" sz="2400" b="1"/>
              <a:t>Update and Restart”</a:t>
            </a:r>
            <a:r>
              <a:rPr lang="en" sz="2400"/>
              <a:t> if there is an update.</a:t>
            </a:r>
          </a:p>
          <a:p>
            <a:pPr lvl="0" rtl="0">
              <a:lnSpc>
                <a:spcPct val="115000"/>
              </a:lnSpc>
              <a:spcBef>
                <a:spcPts val="0"/>
              </a:spcBef>
              <a:spcAft>
                <a:spcPts val="1000"/>
              </a:spcAft>
              <a:buNone/>
            </a:pPr>
            <a:endParaRPr sz="2400"/>
          </a:p>
        </p:txBody>
      </p:sp>
      <p:pic>
        <p:nvPicPr>
          <p:cNvPr id="137" name="Shape 137"/>
          <p:cNvPicPr preferRelativeResize="0"/>
          <p:nvPr/>
        </p:nvPicPr>
        <p:blipFill>
          <a:blip r:embed="rId3">
            <a:alphaModFix/>
          </a:blip>
          <a:stretch>
            <a:fillRect/>
          </a:stretch>
        </p:blipFill>
        <p:spPr>
          <a:xfrm>
            <a:off x="226525" y="1829599"/>
            <a:ext cx="5852424" cy="4176700"/>
          </a:xfrm>
          <a:prstGeom prst="rect">
            <a:avLst/>
          </a:prstGeom>
          <a:noFill/>
          <a:ln>
            <a:noFill/>
          </a:ln>
        </p:spPr>
      </p:pic>
      <p:cxnSp>
        <p:nvCxnSpPr>
          <p:cNvPr id="138" name="Shape 138"/>
          <p:cNvCxnSpPr/>
          <p:nvPr/>
        </p:nvCxnSpPr>
        <p:spPr>
          <a:xfrm flipH="1">
            <a:off x="2182349" y="2164750"/>
            <a:ext cx="4125600" cy="3672900"/>
          </a:xfrm>
          <a:prstGeom prst="straightConnector1">
            <a:avLst/>
          </a:prstGeom>
          <a:noFill/>
          <a:ln w="19050" cap="flat" cmpd="sng">
            <a:solidFill>
              <a:schemeClr val="dk2"/>
            </a:solidFill>
            <a:prstDash val="solid"/>
            <a:round/>
            <a:headEnd type="none" w="lg" len="lg"/>
            <a:tailEnd type="triangl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Custom Theme">
  <a:themeElements>
    <a:clrScheme name="Custom 501">
      <a:dk1>
        <a:srgbClr val="000000"/>
      </a:dk1>
      <a:lt1>
        <a:srgbClr val="EFEDE2"/>
      </a:lt1>
      <a:dk2>
        <a:srgbClr val="1F497D"/>
      </a:dk2>
      <a:lt2>
        <a:srgbClr val="FDFFFF"/>
      </a:lt2>
      <a:accent1>
        <a:srgbClr val="4F81BD"/>
      </a:accent1>
      <a:accent2>
        <a:srgbClr val="AB0101"/>
      </a:accent2>
      <a:accent3>
        <a:srgbClr val="86B060"/>
      </a:accent3>
      <a:accent4>
        <a:srgbClr val="7760A0"/>
      </a:accent4>
      <a:accent5>
        <a:srgbClr val="739395"/>
      </a:accent5>
      <a:accent6>
        <a:srgbClr val="968B52"/>
      </a:accent6>
      <a:hlink>
        <a:srgbClr val="336699"/>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1204</Words>
  <Application>Microsoft Macintosh PowerPoint</Application>
  <PresentationFormat>On-screen Show (4:3)</PresentationFormat>
  <Paragraphs>169</Paragraphs>
  <Slides>35</Slides>
  <Notes>35</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Custom Theme</vt:lpstr>
      <vt:lpstr>PowerPoint Presentation</vt:lpstr>
      <vt:lpstr>Android Studio Setup</vt:lpstr>
      <vt:lpstr>Android Bundle</vt:lpstr>
      <vt:lpstr>Android Studio -- Why?</vt:lpstr>
      <vt:lpstr>Installing the Java SDK</vt:lpstr>
      <vt:lpstr>Installing Android Studio</vt:lpstr>
      <vt:lpstr>Installing Android SDK</vt:lpstr>
      <vt:lpstr>Installing Android SDK</vt:lpstr>
      <vt:lpstr>Check for Updates</vt:lpstr>
      <vt:lpstr>Configure </vt:lpstr>
      <vt:lpstr>Configure Preferences</vt:lpstr>
      <vt:lpstr>Configure Imports</vt:lpstr>
      <vt:lpstr>Configure SDKs, Pt 2</vt:lpstr>
      <vt:lpstr>Configure SDKs, Pt 3</vt:lpstr>
      <vt:lpstr>Android add-ons, 1</vt:lpstr>
      <vt:lpstr>Android add-ons, 2</vt:lpstr>
      <vt:lpstr>Android add-ons, 3</vt:lpstr>
      <vt:lpstr>Android emulators</vt:lpstr>
      <vt:lpstr>Emulator -- Why?</vt:lpstr>
      <vt:lpstr>Install Intel x86 Accelerator </vt:lpstr>
      <vt:lpstr>Troubleshoot: Intel HAXM</vt:lpstr>
      <vt:lpstr>Open up Virtual Devices</vt:lpstr>
      <vt:lpstr>Open up Virtual Devices</vt:lpstr>
      <vt:lpstr>Create Virtual Device</vt:lpstr>
      <vt:lpstr>Setup Virtual Devices </vt:lpstr>
      <vt:lpstr>Launch Android Emulator </vt:lpstr>
      <vt:lpstr>Check for "fast virt mode"</vt:lpstr>
      <vt:lpstr>Git</vt:lpstr>
      <vt:lpstr>Git -- Why?</vt:lpstr>
      <vt:lpstr>Setup Git Client</vt:lpstr>
      <vt:lpstr>Clone HelloWorldDemo</vt:lpstr>
      <vt:lpstr>Import HelloWorldDemo</vt:lpstr>
      <vt:lpstr>Confirm Installation</vt:lpstr>
      <vt:lpstr>Wrapping Up</vt:lpstr>
      <vt:lpstr>In Review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Kalpesh Sevak</cp:lastModifiedBy>
  <cp:revision>1</cp:revision>
  <dcterms:modified xsi:type="dcterms:W3CDTF">2015-07-27T05:01:57Z</dcterms:modified>
</cp:coreProperties>
</file>