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6213"/>
  </p:normalViewPr>
  <p:slideViewPr>
    <p:cSldViewPr snapToGrid="0" snapToObjects="1">
      <p:cViewPr varScale="1">
        <p:scale>
          <a:sx n="91" d="100"/>
          <a:sy n="91" d="100"/>
        </p:scale>
        <p:origin x="1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58738-DC7D-9F43-9C0E-E1B24E0EB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쏘카</a:t>
            </a:r>
            <a:r>
              <a:rPr kumimoji="1" lang="ko-KR" altLang="en-US" dirty="0"/>
              <a:t> 프로젝트 발표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00B035-59A4-BA4A-B1C9-4E211EA8B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66" y="5078081"/>
            <a:ext cx="8637072" cy="9776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김용환</a:t>
            </a:r>
            <a:r>
              <a:rPr kumimoji="1" lang="en-US" altLang="ko-KR" sz="1400" dirty="0"/>
              <a:t>(</a:t>
            </a:r>
            <a:r>
              <a:rPr kumimoji="1" lang="en-US" altLang="ko-KR" sz="1400" cap="none" dirty="0"/>
              <a:t>brightface@kookmin.ac.kr)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이옥걸</a:t>
            </a:r>
            <a:r>
              <a:rPr kumimoji="1" lang="en-US" altLang="ko-KR" sz="1400" cap="none" dirty="0"/>
              <a:t>(994885943@kookmin.ac.kr)</a:t>
            </a:r>
            <a:endParaRPr kumimoji="1" lang="zh-CN" altLang="en-US" sz="1400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4FBDBF53-70E9-974C-8814-E7AC25C16B5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616142" y="5318422"/>
            <a:ext cx="1676762" cy="4969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B0F65A-388C-BB44-AB33-4360E0579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355" y="5140801"/>
            <a:ext cx="1676762" cy="67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0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8C05C-C0E5-C946-B2EC-7E49718E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소개 몇 응용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9F80CA-C680-C046-A96D-0B2D19ACD655}"/>
              </a:ext>
            </a:extLst>
          </p:cNvPr>
          <p:cNvSpPr txBox="1"/>
          <p:nvPr/>
        </p:nvSpPr>
        <p:spPr>
          <a:xfrm>
            <a:off x="1451579" y="2106592"/>
            <a:ext cx="9603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	</a:t>
            </a:r>
            <a:r>
              <a:rPr kumimoji="1" lang="ko-KR" altLang="en-US" dirty="0"/>
              <a:t>보유한 차량의 대수에 비례하여 매일 다수의 사고가 발생하고 있으며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사고 영상을 찾기 위해 많은 노력이 필요하다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영상을 수집 후 영상내 사고의 발생 지점을 찾아야 하는 노력이 필요하기 때문이다</a:t>
            </a:r>
            <a:r>
              <a:rPr kumimoji="1" lang="en-US" altLang="ko-KR" dirty="0"/>
              <a:t>.</a:t>
            </a:r>
          </a:p>
          <a:p>
            <a:r>
              <a:rPr kumimoji="1" lang="en-US" altLang="zh-CN" dirty="0"/>
              <a:t>	</a:t>
            </a:r>
            <a:r>
              <a:rPr kumimoji="1" lang="ko-KR" altLang="en-US" dirty="0"/>
              <a:t>사고 발생시차량과 차량이 </a:t>
            </a:r>
            <a:r>
              <a:rPr kumimoji="1" lang="ko-KR" altLang="en-US" dirty="0" err="1"/>
              <a:t>충돌면</a:t>
            </a:r>
            <a:r>
              <a:rPr kumimoji="1" lang="ko-KR" altLang="en-US" dirty="0"/>
              <a:t> 블랙박스가 크게 흔들린다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블랙박스의 </a:t>
            </a:r>
            <a:r>
              <a:rPr kumimoji="1" lang="ko-KR" altLang="en-US" dirty="0" err="1"/>
              <a:t>진동폭이</a:t>
            </a:r>
            <a:r>
              <a:rPr kumimoji="1" lang="ko-KR" altLang="en-US" dirty="0"/>
              <a:t> 큰 데이터를 통하여 사고 시점을 검출한다</a:t>
            </a:r>
            <a:r>
              <a:rPr kumimoji="1" lang="en-US" altLang="ko-KR" dirty="0"/>
              <a:t>.</a:t>
            </a:r>
            <a:r>
              <a:rPr kumimoji="1" lang="zh-CN" altLang="en-US" dirty="0"/>
              <a:t> </a:t>
            </a:r>
            <a:r>
              <a:rPr kumimoji="1" lang="ko-KR" altLang="en-US" dirty="0"/>
              <a:t>블랙박스의 데이터를 입력하고 분류를 통해 </a:t>
            </a:r>
            <a:r>
              <a:rPr kumimoji="1" lang="ko-KR" altLang="en-US" dirty="0" err="1"/>
              <a:t>충둘</a:t>
            </a:r>
            <a:r>
              <a:rPr kumimoji="1" lang="ko-KR" altLang="en-US" dirty="0"/>
              <a:t> 카테고리의 데이터를 </a:t>
            </a:r>
            <a:r>
              <a:rPr kumimoji="1" lang="ko-KR" altLang="en-US" dirty="0" err="1"/>
              <a:t>찾아이</a:t>
            </a:r>
            <a:r>
              <a:rPr kumimoji="1" lang="ko-KR" altLang="en-US" dirty="0"/>
              <a:t> 시점으로 </a:t>
            </a:r>
            <a:r>
              <a:rPr kumimoji="1" lang="ko-KR" altLang="en-US" dirty="0" err="1"/>
              <a:t>둘아간</a:t>
            </a:r>
            <a:r>
              <a:rPr kumimoji="1" lang="ko-KR" altLang="en-US" dirty="0"/>
              <a:t> 후 시간에 따라 영상에서 사고 관련 영상을 찾다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사고 영상을 찾는 인적 자원을 절약 할 수 있으며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사고 시작 지점을 찾는 시간을 줄일 수 있다</a:t>
            </a:r>
            <a:r>
              <a:rPr kumimoji="1" lang="en-US" altLang="ko-KR" dirty="0"/>
              <a:t>.</a:t>
            </a:r>
          </a:p>
          <a:p>
            <a:endParaRPr kumimoji="1" lang="en-US" altLang="zh-CN" dirty="0"/>
          </a:p>
          <a:p>
            <a:r>
              <a:rPr kumimoji="1" lang="ko-KR" altLang="en-US" dirty="0"/>
              <a:t>사용한 방법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R" dirty="0"/>
              <a:t>Long-Short </a:t>
            </a:r>
            <a:r>
              <a:rPr kumimoji="1" lang="en" altLang="ko-KR" dirty="0" err="1"/>
              <a:t>Tem</a:t>
            </a:r>
            <a:r>
              <a:rPr kumimoji="1" lang="en" altLang="ko-KR" dirty="0"/>
              <a:t> Memory (LSTM)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58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E7E3C-2643-754E-8826-52A35B04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requirements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AA0EE-E501-3A4C-A8D2-7CCFB6C25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MATLAB</a:t>
            </a:r>
          </a:p>
          <a:p>
            <a:r>
              <a:rPr kumimoji="1" lang="en-US" altLang="zh-CN" dirty="0"/>
              <a:t>Python</a:t>
            </a:r>
          </a:p>
          <a:p>
            <a:pPr lvl="1"/>
            <a:r>
              <a:rPr kumimoji="1" lang="en-US" altLang="zh-CN" dirty="0"/>
              <a:t>CSV</a:t>
            </a:r>
          </a:p>
          <a:p>
            <a:pPr lvl="1"/>
            <a:r>
              <a:rPr kumimoji="1" lang="en-US" altLang="zh-CN" dirty="0"/>
              <a:t>OPENCV</a:t>
            </a:r>
          </a:p>
          <a:p>
            <a:pPr lvl="1"/>
            <a:r>
              <a:rPr kumimoji="1" lang="en-US" altLang="zh-CN" dirty="0"/>
              <a:t>NUMPY</a:t>
            </a:r>
          </a:p>
          <a:p>
            <a:pPr lvl="1"/>
            <a:r>
              <a:rPr kumimoji="1" lang="en-US" altLang="zh-CN" dirty="0"/>
              <a:t>PANDAS</a:t>
            </a:r>
          </a:p>
          <a:p>
            <a:r>
              <a:rPr kumimoji="1" lang="en-US" altLang="zh-CN" dirty="0" err="1"/>
              <a:t>Tensorflow</a:t>
            </a:r>
            <a:endParaRPr kumimoji="1" lang="en-US" altLang="zh-CN" dirty="0"/>
          </a:p>
          <a:p>
            <a:r>
              <a:rPr kumimoji="1" lang="en-US" altLang="zh-CN" dirty="0" err="1"/>
              <a:t>Colab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725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CC2C1-AE85-194B-9AFB-E4F8A37B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세트 및 전처리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FA246D-2AED-8A49-B035-267952BA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4" y="2183036"/>
            <a:ext cx="3120421" cy="2491927"/>
          </a:xfrm>
          <a:prstGeom prst="rect">
            <a:avLst/>
          </a:prstGeom>
        </p:spPr>
      </p:pic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C595ED3D-319A-6347-89EA-C4EA5A0C00CD}"/>
              </a:ext>
            </a:extLst>
          </p:cNvPr>
          <p:cNvCxnSpPr>
            <a:cxnSpLocks/>
          </p:cNvCxnSpPr>
          <p:nvPr/>
        </p:nvCxnSpPr>
        <p:spPr>
          <a:xfrm flipV="1">
            <a:off x="3252485" y="2379805"/>
            <a:ext cx="1539434" cy="1245964"/>
          </a:xfrm>
          <a:prstGeom prst="bentConnector3">
            <a:avLst>
              <a:gd name="adj1" fmla="val 51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FB24BD47-1130-6C48-BD17-E0BC7FAB3531}"/>
              </a:ext>
            </a:extLst>
          </p:cNvPr>
          <p:cNvCxnSpPr>
            <a:cxnSpLocks/>
          </p:cNvCxnSpPr>
          <p:nvPr/>
        </p:nvCxnSpPr>
        <p:spPr>
          <a:xfrm>
            <a:off x="3252485" y="3625769"/>
            <a:ext cx="1620457" cy="946230"/>
          </a:xfrm>
          <a:prstGeom prst="bentConnector3">
            <a:avLst>
              <a:gd name="adj1" fmla="val 48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6DB74E3-FD8F-5B47-A8E9-40CE9891C0EE}"/>
              </a:ext>
            </a:extLst>
          </p:cNvPr>
          <p:cNvSpPr/>
          <p:nvPr/>
        </p:nvSpPr>
        <p:spPr>
          <a:xfrm>
            <a:off x="4791919" y="2134447"/>
            <a:ext cx="1099595" cy="4907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D1E7D6-CD7C-7C4C-A4C2-A04552743C14}"/>
              </a:ext>
            </a:extLst>
          </p:cNvPr>
          <p:cNvSpPr/>
          <p:nvPr/>
        </p:nvSpPr>
        <p:spPr>
          <a:xfrm>
            <a:off x="4872942" y="4319043"/>
            <a:ext cx="1099595" cy="4907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8AFCF0E-6394-6E43-8639-DE021755FB18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891514" y="2379805"/>
            <a:ext cx="1414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95DF5D6-9A14-7E4B-8450-9629F7D0AB75}"/>
              </a:ext>
            </a:extLst>
          </p:cNvPr>
          <p:cNvCxnSpPr>
            <a:cxnSpLocks/>
          </p:cNvCxnSpPr>
          <p:nvPr/>
        </p:nvCxnSpPr>
        <p:spPr>
          <a:xfrm flipV="1">
            <a:off x="5972537" y="4564401"/>
            <a:ext cx="1921397" cy="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39D663D-13B6-BD49-92BE-0D51B6828454}"/>
              </a:ext>
            </a:extLst>
          </p:cNvPr>
          <p:cNvSpPr txBox="1"/>
          <p:nvPr/>
        </p:nvSpPr>
        <p:spPr>
          <a:xfrm>
            <a:off x="5891514" y="2010473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Accident</a:t>
            </a:r>
            <a:r>
              <a:rPr lang="en-US" altLang="zh-CN" dirty="0"/>
              <a:t>_set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64F8136-355A-A646-9630-01EA67D72858}"/>
              </a:ext>
            </a:extLst>
          </p:cNvPr>
          <p:cNvSpPr txBox="1"/>
          <p:nvPr/>
        </p:nvSpPr>
        <p:spPr>
          <a:xfrm>
            <a:off x="5949388" y="413688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Non-accident</a:t>
            </a:r>
            <a:r>
              <a:rPr lang="en-US" altLang="zh-CN" dirty="0"/>
              <a:t>_set</a:t>
            </a:r>
            <a:endParaRPr kumimoji="1"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AA10FC0-F2FB-0344-A524-E6FDF9C4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133" y="1924047"/>
            <a:ext cx="916500" cy="103106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1261449-3718-9B47-B11B-6E2DB4DFE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420" y="3975346"/>
            <a:ext cx="916500" cy="10289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97431F-FF36-DB4D-B64E-43EDD868A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567" y="2134447"/>
            <a:ext cx="2276911" cy="25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2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3DCF0-FE26-4B42-B6AE-3AE2A87A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objectives</a:t>
            </a:r>
            <a:endParaRPr kumimoji="1" lang="zh-CN" altLang="en-US" dirty="0"/>
          </a:p>
        </p:txBody>
      </p:sp>
      <p:pic>
        <p:nvPicPr>
          <p:cNvPr id="5" name="图片 4" descr="图示, 示意图&#10;&#10;描述已自动生成">
            <a:extLst>
              <a:ext uri="{FF2B5EF4-FFF2-40B4-BE49-F238E27FC236}">
                <a16:creationId xmlns:a16="http://schemas.microsoft.com/office/drawing/2014/main" id="{26ABCE02-FC99-234D-8FF1-20BC5E3B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0" y="2032000"/>
            <a:ext cx="4022376" cy="3716104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0029FCB5-78F7-514C-BB61-267BE40E6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27" y="2175424"/>
            <a:ext cx="6991087" cy="342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9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0FC1E-0340-3943-A537-86CEE74D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601318"/>
            <a:ext cx="9603275" cy="1049235"/>
          </a:xfrm>
        </p:spPr>
        <p:txBody>
          <a:bodyPr/>
          <a:lstStyle/>
          <a:p>
            <a:r>
              <a:rPr kumimoji="1" lang="ko-KR" altLang="en-US"/>
              <a:t>인공지능 </a:t>
            </a:r>
            <a:r>
              <a:rPr kumimoji="1" lang="en-US" altLang="ko-KR"/>
              <a:t>network </a:t>
            </a:r>
            <a:r>
              <a:rPr kumimoji="1" lang="ko-KR" altLang="en-US"/>
              <a:t>구조</a:t>
            </a:r>
            <a:endParaRPr kumimoji="1" lang="zh-CN" altLang="en-US" dirty="0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C6F391CE-E600-BA42-80C8-F981314E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64" y="1952033"/>
            <a:ext cx="7832272" cy="469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3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9F4C76-4735-4541-86A3-74F52230E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84" y="4124715"/>
            <a:ext cx="7483965" cy="16826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6C2CE9-D5FC-2E43-A7F2-F6AC4724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289" y="195890"/>
            <a:ext cx="8876357" cy="323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1AD31-E737-2A4C-B179-11209C39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결과</a:t>
            </a:r>
            <a:r>
              <a:rPr kumimoji="1" lang="en-US" altLang="ko-KR" dirty="0"/>
              <a:t>:</a:t>
            </a:r>
            <a:br>
              <a:rPr kumimoji="1" lang="en-US" altLang="ko-KR" dirty="0"/>
            </a:br>
            <a:r>
              <a:rPr kumimoji="1" lang="ko-KR" altLang="en-US" dirty="0"/>
              <a:t> </a:t>
            </a:r>
            <a:r>
              <a:rPr kumimoji="1" lang="en-US" altLang="ko-KR" dirty="0"/>
              <a:t>	30</a:t>
            </a:r>
            <a:r>
              <a:rPr kumimoji="1" lang="ko-KR" altLang="en-US" dirty="0"/>
              <a:t> </a:t>
            </a:r>
            <a:r>
              <a:rPr kumimoji="1" lang="en-US" altLang="ko-KR" cap="none" dirty="0"/>
              <a:t>epoch 	     Loss , Accuracy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21E423-1794-EA43-BC27-C58DFC5D8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2487996"/>
            <a:ext cx="10537371" cy="13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9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5998F-A81A-C94E-9EA3-4F394BFF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zh-CN" dirty="0"/>
              <a:t>Thank you </a:t>
            </a:r>
            <a:br>
              <a:rPr kumimoji="1" lang="en-US" altLang="zh-CN" dirty="0"/>
            </a:br>
            <a:br>
              <a:rPr kumimoji="1" lang="en-US" altLang="zh-CN" dirty="0"/>
            </a:br>
            <a:br>
              <a:rPr kumimoji="1" lang="en-US" altLang="zh-CN" dirty="0"/>
            </a:b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 err="1"/>
              <a:t>Q&amp;a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697148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1011</TotalTime>
  <Words>173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画廊</vt:lpstr>
      <vt:lpstr>쏘카 프로젝트 발표</vt:lpstr>
      <vt:lpstr>소개 몇 응용</vt:lpstr>
      <vt:lpstr>requirements</vt:lpstr>
      <vt:lpstr>데이터 세트 및 전처리</vt:lpstr>
      <vt:lpstr>system objectives</vt:lpstr>
      <vt:lpstr>인공지능 network 구조</vt:lpstr>
      <vt:lpstr>PowerPoint 프레젠테이션</vt:lpstr>
      <vt:lpstr>결과:   30 epoch       Loss , Accuracy</vt:lpstr>
      <vt:lpstr>Thank you    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쏘카 프로젝트 발표</dc:title>
  <dc:creator>이옥걸(대학원생-컴퓨터공학전공)</dc:creator>
  <cp:lastModifiedBy>Kim YoungHwan</cp:lastModifiedBy>
  <cp:revision>17</cp:revision>
  <dcterms:created xsi:type="dcterms:W3CDTF">2021-06-16T05:06:31Z</dcterms:created>
  <dcterms:modified xsi:type="dcterms:W3CDTF">2021-06-17T04:35:46Z</dcterms:modified>
</cp:coreProperties>
</file>