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5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422EA-F972-457D-ACF8-F6E147E3C702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AFFE2-22C2-460C-B4C4-A865C4E1B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d1dc0e674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d1dc0e674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A04AC-7975-48A2-8504-BAA9A989B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F52522-D3BD-4577-9BB7-B854377F6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52B04-B8A7-4B5C-8BE1-F9C72164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8749-9B4C-4455-829F-1809B49A3EE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44F5B-0254-4753-A6DB-A6F0616F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AFC1A1-724A-4FC2-A584-8B93D8D8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67D-5AD9-4362-8F9A-0610A344F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3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FFC3D-AA2D-4176-B0B4-1E738CFA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1B2F41-5159-4F13-949E-18123C99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1FF47-DAD0-44DE-8A25-9F8709D6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8749-9B4C-4455-829F-1809B49A3EE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CA086-B26D-40E3-91B5-D13C3380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AC4E6-7C63-43B8-8AAE-A56AAD61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67D-5AD9-4362-8F9A-0610A344F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56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289A45-E8B2-41C0-80EA-547C3D9B8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C5318E-8E81-43A3-92B4-88BEC805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6E5AE-842A-42D9-8DA4-7CFE8C53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8749-9B4C-4455-829F-1809B49A3EE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2CAF3-C5D2-474F-87BA-E352EFAB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FAD5B-EF36-4DB8-AA09-E6E4AECB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67D-5AD9-4362-8F9A-0610A344F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44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7838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737024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3" name="Google Shape;43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54000" y="1239033"/>
            <a:ext cx="5393600" cy="2381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896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9A27C-1454-4157-8003-78449556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922A5-2838-4593-A4A2-B1911DDBD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11AFD-FA2F-4DC2-95AA-779C5E49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8749-9B4C-4455-829F-1809B49A3EE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C661C-E6E4-45C9-911A-A7AF6F79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8C1DB-23A4-43B5-BEAD-D7A2BAB5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67D-5AD9-4362-8F9A-0610A344F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66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E2EAB-A239-4CD6-B878-C8F3BAAE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EE8B41-135C-4826-B82E-9676DE031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C9E87-D193-4EF6-91A2-9E95147D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8749-9B4C-4455-829F-1809B49A3EE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FD914-D19D-4A1D-ACFD-2739532A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91122-326B-4F6B-9ECB-9C6AD4C9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67D-5AD9-4362-8F9A-0610A344F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96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00486-6917-4451-9939-CADEB400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458AE-421B-413D-A114-D94716B20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146446-1487-45E9-BB8F-B10629135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9E9A16-8FD2-4A4F-920F-AF4BB6AC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8749-9B4C-4455-829F-1809B49A3EE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BAD194-E2E5-446C-A7D3-67882010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18DDC5-6439-4C43-A7F6-9BD7CDFC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67D-5AD9-4362-8F9A-0610A344F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2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4DE7B-DFB6-4D4A-9AEA-63C2E6E5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E545A-772F-4F0D-A195-2D55E512A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1FAE9F-3D2B-45A7-9658-1274AD028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EED1A7-9AEB-4463-8969-77F2A31B2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D1251A-4702-41EF-A88C-42D7B8006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A7632F-7FC1-4542-8C32-383E8D97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8749-9B4C-4455-829F-1809B49A3EE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C9A0AD-B80B-4F40-94C4-B41C1B55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1CF16C-C7E6-4CDE-B795-0A294E65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67D-5AD9-4362-8F9A-0610A344F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02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7C35D-1251-4427-8D0D-27BFF180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A8CCD7-2FAF-4A81-B641-66709D11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8749-9B4C-4455-829F-1809B49A3EE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31AADB-A491-40F1-94D2-E5C27187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A3F18F-23C6-4A8E-ACA0-5994310A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67D-5AD9-4362-8F9A-0610A344F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57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46537B-5A95-42C8-88A9-966A2201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8749-9B4C-4455-829F-1809B49A3EE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50C1A9-C0CD-4EE3-8C5B-1222FB61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CCDB8-834C-4686-9454-A08B8640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67D-5AD9-4362-8F9A-0610A344F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19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12CB3-A94F-4813-82F9-421082F4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2639C-89C1-4405-B9A0-3DC7EFEC4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9AD1DD-5A20-4BFA-B675-C42D4AE1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81C09D-4F48-47BC-8F26-B8CC55DC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8749-9B4C-4455-829F-1809B49A3EE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3D602-F994-461C-9C19-5091BFC5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9700E3-C6EF-4036-A12E-29CD0323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67D-5AD9-4362-8F9A-0610A344F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50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420F9-1330-4013-AF00-11405F6D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7EB8A-C6A5-484C-AAFD-BF7B2BC6F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1DB58B-F8DD-4144-8E13-0C7693BED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BFF255-BCF0-4878-A985-3034EEDA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8749-9B4C-4455-829F-1809B49A3EE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F21B85-331D-4851-AD81-3B0CA2B7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3F447F-B468-4080-A159-A792B76A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67D-5AD9-4362-8F9A-0610A344F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4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DE9262-F628-4368-8B9B-CB1D9AA3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5B8A32-C7A3-46E3-897D-22753498E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D701E-622E-4E50-A183-BCEC43203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8749-9B4C-4455-829F-1809B49A3EE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874C3-E3B4-4EEB-AEDF-98DC7CD75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70CB6-D0A6-4ECA-A53D-A7C3AEBE2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8F67D-5AD9-4362-8F9A-0610A344F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27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7500" y="1522101"/>
            <a:ext cx="3937000" cy="20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51951" y="4439067"/>
            <a:ext cx="1488101" cy="148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399908">
            <a:off x="5660719" y="3624551"/>
            <a:ext cx="870600" cy="530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92">
            <a:off x="7786619" y="2291733"/>
            <a:ext cx="870600" cy="530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68964" y="1613934"/>
            <a:ext cx="2834800" cy="188643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/>
          <p:nvPr/>
        </p:nvSpPr>
        <p:spPr>
          <a:xfrm>
            <a:off x="847702" y="379161"/>
            <a:ext cx="3792855" cy="62356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sz="2400" dirty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2"/>
              </a:solidFill>
              <a:latin typeface="Arial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47701" y="1624473"/>
            <a:ext cx="2488166" cy="18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92">
            <a:off x="3473719" y="2291733"/>
            <a:ext cx="870600" cy="53081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4265525" y="6118604"/>
            <a:ext cx="3335799" cy="480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User DB</a:t>
            </a:r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8">
            <a:alphaModFix/>
          </a:blip>
          <a:srcRect l="3753" t="20170" r="6881" b="23156"/>
          <a:stretch/>
        </p:blipFill>
        <p:spPr>
          <a:xfrm>
            <a:off x="492719" y="3315131"/>
            <a:ext cx="3082549" cy="144062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EC925-9F76-4719-BC03-105D421D5E67}"/>
              </a:ext>
            </a:extLst>
          </p:cNvPr>
          <p:cNvSpPr txBox="1"/>
          <p:nvPr/>
        </p:nvSpPr>
        <p:spPr>
          <a:xfrm>
            <a:off x="462451" y="335035"/>
            <a:ext cx="11390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 : WIFI </a:t>
            </a:r>
            <a:r>
              <a:rPr lang="ko-KR" altLang="en-US" dirty="0"/>
              <a:t>를 이용하여 선택한 영역에서의 움직임이 있는지 감지한다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AWS : </a:t>
            </a:r>
            <a:r>
              <a:rPr lang="ko-KR" altLang="en-US" dirty="0"/>
              <a:t>움직임이 감지될 시에 </a:t>
            </a:r>
            <a:r>
              <a:rPr lang="en-US" altLang="ko-KR" dirty="0"/>
              <a:t>AP </a:t>
            </a:r>
            <a:r>
              <a:rPr lang="ko-KR" altLang="en-US" dirty="0"/>
              <a:t>로부터 </a:t>
            </a:r>
            <a:r>
              <a:rPr lang="en-US" altLang="ko-KR" dirty="0"/>
              <a:t>‘ </a:t>
            </a:r>
            <a:r>
              <a:rPr lang="ko-KR" altLang="en-US" dirty="0"/>
              <a:t>알람 </a:t>
            </a:r>
            <a:r>
              <a:rPr lang="en-US" altLang="ko-KR" dirty="0"/>
              <a:t>‘ </a:t>
            </a:r>
            <a:r>
              <a:rPr lang="ko-KR" altLang="en-US" dirty="0"/>
              <a:t>을 전달받아 </a:t>
            </a:r>
            <a:r>
              <a:rPr lang="en-US" altLang="ko-KR" dirty="0"/>
              <a:t>User </a:t>
            </a:r>
            <a:r>
              <a:rPr lang="ko-KR" altLang="en-US" dirty="0"/>
              <a:t>의 </a:t>
            </a:r>
            <a:r>
              <a:rPr lang="en-US" altLang="ko-KR" dirty="0"/>
              <a:t>APP </a:t>
            </a:r>
            <a:r>
              <a:rPr lang="ko-KR" altLang="en-US" dirty="0"/>
              <a:t>로 전달한다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APP : AWS</a:t>
            </a:r>
            <a:r>
              <a:rPr lang="ko-KR" altLang="en-US" dirty="0"/>
              <a:t> 로 부터 알람을 전달받아 사용자가 알 수 있게 </a:t>
            </a:r>
            <a:r>
              <a:rPr lang="en-US" altLang="ko-KR" dirty="0"/>
              <a:t>PUSH </a:t>
            </a:r>
            <a:r>
              <a:rPr lang="ko-KR" altLang="en-US" dirty="0"/>
              <a:t>알람을 띄워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000" y="129017"/>
            <a:ext cx="2186000" cy="130096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4793733" y="4545229"/>
            <a:ext cx="6924135" cy="9142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dirty="0" err="1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Jua"/>
              </a:rPr>
              <a:t>시각적</a:t>
            </a:r>
            <a:r>
              <a:rPr sz="240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Jua"/>
              </a:rPr>
              <a:t> </a:t>
            </a:r>
            <a:r>
              <a:rPr sz="2400" dirty="0" err="1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Jua"/>
              </a:rPr>
              <a:t>제약</a:t>
            </a:r>
            <a:r>
              <a:rPr lang="ko-KR" altLang="en-US" sz="240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Jua"/>
              </a:rPr>
              <a:t>에서 벗어난 상황 감지</a:t>
            </a:r>
            <a:endParaRPr sz="2400" dirty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Jua"/>
            </a:endParaRPr>
          </a:p>
        </p:txBody>
      </p:sp>
      <p:pic>
        <p:nvPicPr>
          <p:cNvPr id="5" name="Google Shape;90;p17">
            <a:extLst>
              <a:ext uri="{FF2B5EF4-FFF2-40B4-BE49-F238E27FC236}">
                <a16:creationId xmlns:a16="http://schemas.microsoft.com/office/drawing/2014/main" id="{30A3E39C-0963-4EBC-B66D-7E6C688EED6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312" y="1490701"/>
            <a:ext cx="3322325" cy="21124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9172ABCB-4AD8-43C4-9DDD-6B7B7D0A2939}"/>
              </a:ext>
            </a:extLst>
          </p:cNvPr>
          <p:cNvSpPr/>
          <p:nvPr/>
        </p:nvSpPr>
        <p:spPr>
          <a:xfrm>
            <a:off x="4793734" y="1632696"/>
            <a:ext cx="6924134" cy="9142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ko-KR" altLang="en-US" sz="240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Jua"/>
              </a:rPr>
              <a:t>위기 </a:t>
            </a:r>
            <a:r>
              <a:rPr lang="ko-KR" altLang="en-US" sz="2400" dirty="0" err="1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Jua"/>
              </a:rPr>
              <a:t>상황시</a:t>
            </a:r>
            <a:r>
              <a:rPr lang="ko-KR" altLang="en-US" sz="240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Jua"/>
              </a:rPr>
              <a:t>  </a:t>
            </a:r>
            <a:r>
              <a:rPr lang="en-US" altLang="ko-KR" sz="240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Jua"/>
              </a:rPr>
              <a:t>/  </a:t>
            </a:r>
            <a:r>
              <a:rPr lang="ko-KR" altLang="en-US" sz="240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Jua"/>
              </a:rPr>
              <a:t>부재중 누군가의 침입 감지</a:t>
            </a:r>
            <a:endParaRPr sz="2400" dirty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Jua"/>
            </a:endParaRPr>
          </a:p>
        </p:txBody>
      </p:sp>
      <p:pic>
        <p:nvPicPr>
          <p:cNvPr id="3074" name="Picture 2" descr="ê´ë ¨ ì´ë¯¸ì§">
            <a:extLst>
              <a:ext uri="{FF2B5EF4-FFF2-40B4-BE49-F238E27FC236}">
                <a16:creationId xmlns:a16="http://schemas.microsoft.com/office/drawing/2014/main" id="{ED817585-D0A5-4136-A63A-D6DA4C22A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00" y="3792906"/>
            <a:ext cx="2476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60</Words>
  <Application>Microsoft Office PowerPoint</Application>
  <PresentationFormat>와이드스크린</PresentationFormat>
  <Paragraphs>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Jua</vt:lpstr>
      <vt:lpstr>맑은 고딕</vt:lpstr>
      <vt:lpstr>Arial</vt:lpstr>
      <vt:lpstr>Economica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power</dc:creator>
  <cp:lastModifiedBy>power</cp:lastModifiedBy>
  <cp:revision>3</cp:revision>
  <dcterms:created xsi:type="dcterms:W3CDTF">2019-05-21T16:42:13Z</dcterms:created>
  <dcterms:modified xsi:type="dcterms:W3CDTF">2019-05-21T16:58:17Z</dcterms:modified>
</cp:coreProperties>
</file>