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6" d="100"/>
          <a:sy n="26" d="100"/>
        </p:scale>
        <p:origin x="6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6F7B7-8570-41B3-838F-5CCDD7AA2E1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1E425-1859-40FB-869B-02F88D3C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6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1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140E7-E1DB-4E4B-99F0-8DCDB0830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332743-5113-4822-92DD-E40C15018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C09FF-E0E3-4C2D-9186-863A2F59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AA62-DF78-46E4-9232-B900440DFF3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0F7FE-64F3-4250-BB05-565D8F81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EBD98-B605-4AE6-B52E-B080C14C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870-8C5E-4FD7-8D71-34A5D0C7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0A651-FDCE-4B0A-B83A-7E284D44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4D0BEC-A52D-4413-8F6C-5425D8AE7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537BA-B2B0-4A5C-93D2-43E9172C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AA62-DF78-46E4-9232-B900440DFF3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E45F8-5E24-4143-B5C5-01BE0166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5AC74-8699-4507-AEF4-B08DAD86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870-8C5E-4FD7-8D71-34A5D0C7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8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225423-2C66-4009-A055-706231394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24CF3-D10B-40CA-BD6C-08D18F1FE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BE8B6-F829-4AC8-8405-E3EEF907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AA62-DF78-46E4-9232-B900440DFF3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0C2E0-A4CA-477D-9B6D-FE67970A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804A9-634E-42E5-953A-FE217CC1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870-8C5E-4FD7-8D71-34A5D0C7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7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7D2BE-5402-4FAC-BE4E-7BD5A6FB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62320-5A12-4A76-94D3-58F45CC5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7D5D5-871A-4D5D-AEA1-1C631AF1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AA62-DF78-46E4-9232-B900440DFF3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1B0D3-65B8-448C-9168-7E88A5AC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0EE70-211B-4EC7-8191-7A68EBB5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870-8C5E-4FD7-8D71-34A5D0C7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5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7EF2-D844-4F16-B0CA-BB48C2A6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45972-53A5-46F5-8E1D-70FA87BD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9F40F-69FB-4F29-AACE-F6EED4B8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AA62-DF78-46E4-9232-B900440DFF3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0F71-6E20-464E-B190-1B1A0FCC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142B4-D292-40CF-AD9D-1988E29A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870-8C5E-4FD7-8D71-34A5D0C7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7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EBC5D-7507-4712-8310-1E317A15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FF800-5BA3-493A-B01A-2F350F01B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A79EE-9F0D-4DB4-A6EA-44552353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7AF16-5410-4A82-9768-A4FE4170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AA62-DF78-46E4-9232-B900440DFF3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BB23A-349F-4C1C-A6B2-439CE909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70B4A-F679-41B2-BEC3-67431EBD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870-8C5E-4FD7-8D71-34A5D0C7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7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7BE-30E7-46A7-8735-F978DD90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6803F-9EC5-4CAB-93B1-D7CC12746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96AB8-7DE3-4B93-AB68-353C08610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0095A5-AE22-47B1-9473-3FDE6DAEF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43FC5F-1377-48B1-A12F-0D0BBD1BB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76128-C36F-489E-876B-C6335A1E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AA62-DF78-46E4-9232-B900440DFF3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684FA-388A-4CA1-ACBA-A6422DC4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2FD6D9-68E5-4CD0-B9B3-23D45431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870-8C5E-4FD7-8D71-34A5D0C7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71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C201E-C9C7-40D7-8CF2-81DFA252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95AF8C-54F3-45EA-AB44-60E4040F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AA62-DF78-46E4-9232-B900440DFF3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806F73-A3BA-4966-81C1-A38AE63C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3F326B-BA58-43ED-95A1-F9374899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870-8C5E-4FD7-8D71-34A5D0C7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7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12B84-ABA2-4D76-8371-323F3122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AA62-DF78-46E4-9232-B900440DFF3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38EDFE-A928-43BA-9609-FFE1CBA6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21CCF8-B4A7-4193-A3B3-BBAC83EA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870-8C5E-4FD7-8D71-34A5D0C7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2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708B9-16F0-4438-A227-F82B4E47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D88F3-E168-4037-A24A-AE950776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0E6B6-FBD2-4F33-AC8B-38CE20B7B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FD937-3815-4E0B-9A26-B3658449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AA62-DF78-46E4-9232-B900440DFF3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54476-2CD7-44D4-B49B-6761F1A5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0B8F9-4F33-46A6-9E21-EFABA01A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870-8C5E-4FD7-8D71-34A5D0C7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49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8E3BE-7475-4704-9867-99560B80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60C44A-F4D7-4038-8EC5-6DE73109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19E76-8DEB-44E6-9FC1-71EF0B397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7A5F80-DF8D-4BF0-B238-AA16968E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AA62-DF78-46E4-9232-B900440DFF3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0D09F-04CF-461F-BF81-7AFC20C4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4F35-A2BD-4161-B254-1576DA99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B870-8C5E-4FD7-8D71-34A5D0C7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F02DBF-A309-4E27-834F-27719334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43E801-8C72-4FF8-AB85-305315A7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837D2-1734-4A00-8491-65CDE4DB0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AA62-DF78-46E4-9232-B900440DFF3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154FA-AE24-4303-95E2-1B8658B89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ECDD0-1E72-471D-A5CA-C2A65DC3B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B870-8C5E-4FD7-8D71-34A5D0C7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03766" rtl="0" eaLnBrk="1" latinLnBrk="1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1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F642B8-8748-479E-A0D5-C4856BD06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29" y="9441654"/>
            <a:ext cx="3427522" cy="2830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FD552-F2FB-4E9E-86EF-F8750F251C27}"/>
              </a:ext>
            </a:extLst>
          </p:cNvPr>
          <p:cNvSpPr txBox="1"/>
          <p:nvPr/>
        </p:nvSpPr>
        <p:spPr>
          <a:xfrm>
            <a:off x="0" y="304800"/>
            <a:ext cx="21383625" cy="261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accent4"/>
                </a:solidFill>
              </a:rPr>
              <a:t>TEAM 22 : Motion Detecting </a:t>
            </a:r>
            <a:r>
              <a:rPr lang="en-US" altLang="ko-KR" sz="6600" dirty="0" err="1">
                <a:solidFill>
                  <a:schemeClr val="accent4"/>
                </a:solidFill>
              </a:rPr>
              <a:t>WiFi</a:t>
            </a:r>
            <a:endParaRPr lang="en-US" altLang="ko-KR" sz="6600" dirty="0">
              <a:solidFill>
                <a:schemeClr val="accent4"/>
              </a:solidFill>
            </a:endParaRPr>
          </a:p>
          <a:p>
            <a:pPr algn="ct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안재관</a:t>
            </a:r>
            <a:r>
              <a:rPr lang="en-US" altLang="ko-KR" dirty="0"/>
              <a:t>, </a:t>
            </a:r>
            <a:r>
              <a:rPr lang="ko-KR" altLang="en-US" dirty="0"/>
              <a:t>이종호</a:t>
            </a:r>
            <a:r>
              <a:rPr lang="en-US" altLang="ko-KR" dirty="0"/>
              <a:t>, </a:t>
            </a:r>
            <a:r>
              <a:rPr lang="ko-KR" altLang="en-US" dirty="0"/>
              <a:t>김용환</a:t>
            </a:r>
            <a:r>
              <a:rPr lang="en-US" altLang="ko-KR" dirty="0"/>
              <a:t>, </a:t>
            </a:r>
            <a:r>
              <a:rPr lang="ko-KR" altLang="en-US" dirty="0"/>
              <a:t>김상원</a:t>
            </a:r>
            <a:endParaRPr lang="en-US" altLang="ko-KR" dirty="0"/>
          </a:p>
          <a:p>
            <a:pPr algn="ctr"/>
            <a:r>
              <a:rPr lang="ko-KR" altLang="en-US" dirty="0"/>
              <a:t>담당교수 </a:t>
            </a:r>
            <a:r>
              <a:rPr lang="en-US" altLang="ko-KR" dirty="0"/>
              <a:t>: </a:t>
            </a:r>
            <a:r>
              <a:rPr lang="ko-KR" altLang="en-US" dirty="0"/>
              <a:t>김상철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B9706F-B643-462E-BA08-A3CFB88D2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4" y="7544749"/>
            <a:ext cx="6624637" cy="66246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6078AC-C242-4EAE-B44E-B3DF9C6C1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775" y="8143399"/>
            <a:ext cx="8151098" cy="4591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184D72-34CF-4CAB-8D97-857FF592DCF7}"/>
              </a:ext>
            </a:extLst>
          </p:cNvPr>
          <p:cNvSpPr txBox="1"/>
          <p:nvPr/>
        </p:nvSpPr>
        <p:spPr>
          <a:xfrm>
            <a:off x="-114300" y="13030200"/>
            <a:ext cx="21383625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 </a:t>
            </a:r>
            <a:r>
              <a:rPr lang="ko-KR" altLang="en-US" dirty="0"/>
              <a:t>에서 </a:t>
            </a:r>
            <a:r>
              <a:rPr lang="en-US" altLang="ko-KR" dirty="0"/>
              <a:t>Motion </a:t>
            </a:r>
            <a:r>
              <a:rPr lang="ko-KR" altLang="en-US" dirty="0"/>
              <a:t>감지 </a:t>
            </a:r>
            <a:r>
              <a:rPr lang="en-US" altLang="ko-KR" dirty="0"/>
              <a:t>-&gt; AWS </a:t>
            </a:r>
            <a:r>
              <a:rPr lang="ko-KR" altLang="en-US" dirty="0"/>
              <a:t>에서 수신 </a:t>
            </a:r>
            <a:r>
              <a:rPr lang="en-US" altLang="ko-KR" dirty="0"/>
              <a:t>/ User DB </a:t>
            </a:r>
            <a:r>
              <a:rPr lang="ko-KR" altLang="en-US" dirty="0"/>
              <a:t>매칭 </a:t>
            </a:r>
            <a:r>
              <a:rPr lang="en-US" altLang="ko-KR" dirty="0"/>
              <a:t>-&gt; User APP </a:t>
            </a:r>
            <a:r>
              <a:rPr lang="ko-KR" altLang="en-US" dirty="0"/>
              <a:t>수신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6640B-5445-4E2A-B8C6-0D4B7CD5CD33}"/>
              </a:ext>
            </a:extLst>
          </p:cNvPr>
          <p:cNvSpPr txBox="1"/>
          <p:nvPr/>
        </p:nvSpPr>
        <p:spPr>
          <a:xfrm>
            <a:off x="0" y="3352800"/>
            <a:ext cx="21383625" cy="4112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accent4"/>
                </a:solidFill>
              </a:rPr>
              <a:t>소개</a:t>
            </a:r>
            <a:endParaRPr lang="en-US" altLang="ko-KR" sz="6600" dirty="0">
              <a:solidFill>
                <a:schemeClr val="accent4"/>
              </a:solidFill>
            </a:endParaRPr>
          </a:p>
          <a:p>
            <a:r>
              <a:rPr lang="en-US" altLang="ko-KR" dirty="0"/>
              <a:t> Motion Detecting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신호의 정보를 이용하여 해당 구역의 움직임을 감지한다</a:t>
            </a:r>
            <a:r>
              <a:rPr lang="en-US" altLang="ko-KR" dirty="0"/>
              <a:t>. </a:t>
            </a:r>
            <a:r>
              <a:rPr lang="ko-KR" altLang="en-US" dirty="0"/>
              <a:t>기존의 감지 장비들은 광학적 의존도가 상당히 높지만 이 기술은 </a:t>
            </a:r>
            <a:r>
              <a:rPr lang="en-US" altLang="ko-KR" dirty="0" err="1"/>
              <a:t>WiFi</a:t>
            </a:r>
            <a:r>
              <a:rPr lang="en-US" altLang="ko-KR" dirty="0"/>
              <a:t> Signal </a:t>
            </a:r>
            <a:r>
              <a:rPr lang="ko-KR" altLang="en-US" dirty="0"/>
              <a:t>을 이용하여 감지를 하기 때문에 기존의 감지장비가 갖는    광학적 한계에서 벗어나서 감지장비의 기능을 좀더 수월하게 수행할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5A8C83-8950-404F-BFA4-52604E447FB0}"/>
              </a:ext>
            </a:extLst>
          </p:cNvPr>
          <p:cNvCxnSpPr/>
          <p:nvPr/>
        </p:nvCxnSpPr>
        <p:spPr>
          <a:xfrm>
            <a:off x="0" y="8143399"/>
            <a:ext cx="213836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7B7D383-D602-4F66-9054-611D03EDA643}"/>
              </a:ext>
            </a:extLst>
          </p:cNvPr>
          <p:cNvCxnSpPr/>
          <p:nvPr/>
        </p:nvCxnSpPr>
        <p:spPr>
          <a:xfrm>
            <a:off x="152400" y="14848999"/>
            <a:ext cx="213836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E3B2E8C2-0BCA-4C8E-AE49-AE3A2432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29" y="15743868"/>
            <a:ext cx="3427522" cy="28308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9C6BD36-803F-42B6-9E63-8D6EDE875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1" y="14927104"/>
            <a:ext cx="4591050" cy="45910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69CD277-2D9C-498E-B5F1-3390102CB8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1" y="15137606"/>
            <a:ext cx="3979974" cy="3979974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03C202E2-2315-417F-8F6A-969D1FA5D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798" y="15743868"/>
            <a:ext cx="5280301" cy="27612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692B33-115B-4413-8176-7B5910BB63F0}"/>
              </a:ext>
            </a:extLst>
          </p:cNvPr>
          <p:cNvSpPr txBox="1"/>
          <p:nvPr/>
        </p:nvSpPr>
        <p:spPr>
          <a:xfrm>
            <a:off x="0" y="19117580"/>
            <a:ext cx="21269325" cy="159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Ap </a:t>
            </a:r>
            <a:r>
              <a:rPr lang="ko-KR" altLang="en-US" dirty="0"/>
              <a:t>사이의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송</a:t>
            </a:r>
            <a:r>
              <a:rPr lang="en-US" altLang="ko-KR" dirty="0"/>
              <a:t>/</a:t>
            </a:r>
            <a:r>
              <a:rPr lang="ko-KR" altLang="en-US" dirty="0"/>
              <a:t>수신 내용을 </a:t>
            </a:r>
            <a:r>
              <a:rPr lang="en-US" altLang="ko-KR" dirty="0"/>
              <a:t>SCV </a:t>
            </a:r>
            <a:r>
              <a:rPr lang="ko-KR" altLang="en-US" dirty="0"/>
              <a:t>파일로 변환</a:t>
            </a:r>
            <a:r>
              <a:rPr lang="en-US" altLang="ko-KR" dirty="0"/>
              <a:t> -&gt;</a:t>
            </a:r>
          </a:p>
          <a:p>
            <a:pPr algn="ctr"/>
            <a:r>
              <a:rPr lang="ko-KR" altLang="en-US" dirty="0"/>
              <a:t>생성된 파일을 </a:t>
            </a:r>
            <a:r>
              <a:rPr lang="ko-KR" altLang="en-US" dirty="0" err="1"/>
              <a:t>전처리</a:t>
            </a:r>
            <a:r>
              <a:rPr lang="ko-KR" altLang="en-US" dirty="0"/>
              <a:t> 하여 </a:t>
            </a:r>
            <a:r>
              <a:rPr lang="ko-KR" altLang="en-US" dirty="0" err="1"/>
              <a:t>머신러닝</a:t>
            </a:r>
            <a:r>
              <a:rPr lang="ko-KR" altLang="en-US" dirty="0"/>
              <a:t> 진행 </a:t>
            </a:r>
            <a:r>
              <a:rPr lang="en-US" altLang="ko-KR" dirty="0"/>
              <a:t>(</a:t>
            </a:r>
            <a:r>
              <a:rPr lang="en-US" altLang="ko-KR" dirty="0" err="1"/>
              <a:t>Matlab</a:t>
            </a:r>
            <a:r>
              <a:rPr lang="en-US" altLang="ko-KR" dirty="0"/>
              <a:t> / TensorFlow) -&gt;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F966CEE-C6CB-40DA-8C11-9F80B4AFD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074" y="21172885"/>
            <a:ext cx="4276724" cy="4783178"/>
          </a:xfrm>
          <a:prstGeom prst="rect">
            <a:avLst/>
          </a:prstGeom>
        </p:spPr>
      </p:pic>
      <p:pic>
        <p:nvPicPr>
          <p:cNvPr id="32" name="그림 3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F987A65-C53E-495C-98EA-D198D83E6D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86" y="21255003"/>
            <a:ext cx="4434190" cy="47831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22A6969-348E-43E3-BB17-1D71BF841EA1}"/>
              </a:ext>
            </a:extLst>
          </p:cNvPr>
          <p:cNvSpPr txBox="1"/>
          <p:nvPr/>
        </p:nvSpPr>
        <p:spPr>
          <a:xfrm>
            <a:off x="152400" y="26737580"/>
            <a:ext cx="21269325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생성된 </a:t>
            </a:r>
            <a:r>
              <a:rPr lang="en-US" altLang="ko-KR" dirty="0"/>
              <a:t>Model </a:t>
            </a:r>
            <a:r>
              <a:rPr lang="ko-KR" altLang="en-US" dirty="0"/>
              <a:t>을 바탕으로 대상 구역에 대한 움직임을 감지 </a:t>
            </a:r>
            <a:r>
              <a:rPr lang="en-US" altLang="ko-KR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20726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114</Words>
  <Application>Microsoft Office PowerPoint</Application>
  <PresentationFormat>사용자 지정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power</dc:creator>
  <cp:lastModifiedBy>power</cp:lastModifiedBy>
  <cp:revision>3</cp:revision>
  <dcterms:created xsi:type="dcterms:W3CDTF">2019-05-21T16:58:53Z</dcterms:created>
  <dcterms:modified xsi:type="dcterms:W3CDTF">2019-05-21T17:23:09Z</dcterms:modified>
</cp:coreProperties>
</file>