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8E8BD-E6A9-4108-8F44-37807A069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MDW</a:t>
            </a:r>
            <a:r>
              <a:rPr lang="ko-KR" altLang="en-US" dirty="0"/>
              <a:t> 회의록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BD0BDA-082F-40F6-B2FD-18C94A1E8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2.2 </a:t>
            </a:r>
          </a:p>
          <a:p>
            <a:pPr algn="r"/>
            <a:r>
              <a:rPr lang="en-US" altLang="ko-KR" dirty="0"/>
              <a:t>22 </a:t>
            </a:r>
            <a:r>
              <a:rPr lang="ko-KR" altLang="en-US" dirty="0"/>
              <a:t>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32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1C285-9700-49B9-9F61-DEB92D72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주제 설정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5CBC-B4F0-4C97-AFEE-5F829D9B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후보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 동작인식 </a:t>
            </a:r>
            <a:r>
              <a:rPr lang="en-US" altLang="ko-KR" dirty="0"/>
              <a:t>APP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정보제공 </a:t>
            </a:r>
            <a:r>
              <a:rPr lang="en-US" altLang="ko-KR" dirty="0"/>
              <a:t>APP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게임 </a:t>
            </a:r>
            <a:r>
              <a:rPr lang="en-US" altLang="ko-KR" dirty="0"/>
              <a:t>APP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커뮤니케이션 </a:t>
            </a:r>
            <a:r>
              <a:rPr lang="en-US" altLang="ko-KR" dirty="0"/>
              <a:t>APP</a:t>
            </a:r>
          </a:p>
          <a:p>
            <a:r>
              <a:rPr lang="en-US" altLang="ko-KR" dirty="0"/>
              <a:t>5.  </a:t>
            </a:r>
            <a:r>
              <a:rPr lang="ko-KR" altLang="en-US" dirty="0"/>
              <a:t>자동계산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52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739A0-1B36-4666-B152-F580BECB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결론 및 개선요구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5DC17-545D-42D5-95F4-57D559EE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명확하게 진행할 프로젝트를 설정하지 못하였다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-&gt; </a:t>
            </a:r>
            <a:r>
              <a:rPr lang="ko-KR" altLang="en-US" dirty="0"/>
              <a:t>진행하고 싶은 프로젝트를 조금 더 생각해 보아야한다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-&gt; </a:t>
            </a:r>
            <a:r>
              <a:rPr lang="ko-KR" altLang="en-US" dirty="0"/>
              <a:t>교수님을 </a:t>
            </a:r>
            <a:r>
              <a:rPr lang="ko-KR" altLang="en-US" dirty="0" err="1"/>
              <a:t>만나뵙고</a:t>
            </a:r>
            <a:r>
              <a:rPr lang="ko-KR" altLang="en-US" dirty="0"/>
              <a:t> 어떤 프로젝트가 괜찮을지 면담을 진행한다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어떠한 프로젝트를 어플리케이션을 활용한 </a:t>
            </a:r>
            <a:r>
              <a:rPr lang="ko-KR" altLang="en-US"/>
              <a:t>무언가를 만들 것 같다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56373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42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Gill Sans MT</vt:lpstr>
      <vt:lpstr>갤러리</vt:lpstr>
      <vt:lpstr>MDW 회의록</vt:lpstr>
      <vt:lpstr>프로젝트 주제 설정.</vt:lpstr>
      <vt:lpstr>결론 및 개선요구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MDW 회의록</dc:title>
  <dc:creator>안 재관</dc:creator>
  <cp:lastModifiedBy>안 재관</cp:lastModifiedBy>
  <cp:revision>4</cp:revision>
  <dcterms:created xsi:type="dcterms:W3CDTF">2019-03-26T07:01:59Z</dcterms:created>
  <dcterms:modified xsi:type="dcterms:W3CDTF">2019-03-26T07:08:03Z</dcterms:modified>
</cp:coreProperties>
</file>