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B5390-611D-49F5-89D8-5EEA6E17A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MDW</a:t>
            </a:r>
            <a:r>
              <a:rPr lang="ko-KR" altLang="en-US" dirty="0"/>
              <a:t> 회의록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36AA22-A799-4B1A-8B4F-1E954F2BB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3.11</a:t>
            </a:r>
          </a:p>
          <a:p>
            <a:pPr algn="r"/>
            <a:r>
              <a:rPr lang="en-US" altLang="ko-KR" dirty="0"/>
              <a:t>22</a:t>
            </a:r>
            <a:r>
              <a:rPr lang="ko-KR" altLang="en-US" dirty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770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6E74F-77FC-4D8E-8DA4-4E6D0CC1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현재의 우선 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EFE58-8DCB-41CE-ACFA-E710D56A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초안 보고서</a:t>
            </a:r>
            <a:r>
              <a:rPr lang="en-US" altLang="ko-KR" dirty="0"/>
              <a:t>, </a:t>
            </a:r>
            <a:r>
              <a:rPr lang="ko-KR" altLang="en-US" dirty="0"/>
              <a:t>기획서 제작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기획서 발표를 위한 동영상 제작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2-1 </a:t>
            </a:r>
            <a:r>
              <a:rPr lang="ko-KR" altLang="en-US" dirty="0"/>
              <a:t>동영상 대본 준비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2-2 </a:t>
            </a:r>
            <a:r>
              <a:rPr lang="ko-KR" altLang="en-US" dirty="0"/>
              <a:t>동영상 편집 프로그램 준비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진행할 프로젝트에 대한 공부 진행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3-1 </a:t>
            </a:r>
            <a:r>
              <a:rPr lang="ko-KR" altLang="en-US" dirty="0"/>
              <a:t>공부를 진행할 사이트 검색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3-2 </a:t>
            </a:r>
            <a:r>
              <a:rPr lang="ko-KR" altLang="en-US" dirty="0"/>
              <a:t>참고할 논문 검색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3-3 </a:t>
            </a:r>
            <a:r>
              <a:rPr lang="ko-KR" altLang="en-US" dirty="0"/>
              <a:t>교수님과 </a:t>
            </a:r>
            <a:r>
              <a:rPr lang="en-US" altLang="ko-KR" dirty="0"/>
              <a:t>K-lab </a:t>
            </a:r>
            <a:r>
              <a:rPr lang="ko-KR" altLang="en-US" dirty="0"/>
              <a:t>에 문의사항 질문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2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613AB-59D2-4AB2-81F6-D9A36EEB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제안서</a:t>
            </a:r>
            <a:r>
              <a:rPr lang="en-US" altLang="ko-KR" dirty="0"/>
              <a:t>, </a:t>
            </a:r>
            <a:r>
              <a:rPr lang="ko-KR" altLang="en-US" dirty="0"/>
              <a:t>보고서 작성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9221C-69C3-40FD-BE8E-94DC8648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프로젝트를 어떤 방향으로 진행 시킬 것인가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- CSI </a:t>
            </a:r>
            <a:r>
              <a:rPr lang="ko-KR" altLang="en-US" dirty="0"/>
              <a:t>기술에 대한 공부를 진행한다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APP </a:t>
            </a:r>
            <a:r>
              <a:rPr lang="ko-KR" altLang="en-US" dirty="0"/>
              <a:t>개발 툴인 </a:t>
            </a:r>
            <a:r>
              <a:rPr lang="en-US" altLang="ko-KR" dirty="0"/>
              <a:t>Flutter </a:t>
            </a:r>
            <a:r>
              <a:rPr lang="ko-KR" altLang="en-US" dirty="0"/>
              <a:t>에 대한 공부를 진행한다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User Data </a:t>
            </a:r>
            <a:r>
              <a:rPr lang="ko-KR" altLang="en-US" dirty="0"/>
              <a:t>를 저장할 </a:t>
            </a:r>
            <a:r>
              <a:rPr lang="en-US" altLang="ko-KR" dirty="0"/>
              <a:t>AWS </a:t>
            </a:r>
            <a:r>
              <a:rPr lang="ko-KR" altLang="en-US" dirty="0"/>
              <a:t>를 공부한다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필요한 부품 조달은 어떻게 할 것인가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판매업체에 문의 메일을 보냈다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선 주문 후 비용 청구를 할 예정이다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89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74896-0653-4E7B-A537-A510F835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결론 및 개선요구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AEF5F-AB81-42F3-8A15-30D465C1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335" y="2015732"/>
            <a:ext cx="9603275" cy="3450613"/>
          </a:xfrm>
        </p:spPr>
        <p:txBody>
          <a:bodyPr/>
          <a:lstStyle/>
          <a:p>
            <a:r>
              <a:rPr lang="en-US" altLang="ko-KR" dirty="0"/>
              <a:t>CSI</a:t>
            </a:r>
            <a:r>
              <a:rPr lang="ko-KR" altLang="en-US" dirty="0"/>
              <a:t> 가이드와 </a:t>
            </a:r>
            <a:r>
              <a:rPr lang="en-US" altLang="ko-KR" dirty="0"/>
              <a:t>Install </a:t>
            </a:r>
            <a:r>
              <a:rPr lang="ko-KR" altLang="en-US" dirty="0"/>
              <a:t>을 숙지한후 실행 결과 확인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Flutter </a:t>
            </a:r>
            <a:r>
              <a:rPr lang="ko-KR" altLang="en-US" dirty="0"/>
              <a:t>공부 후 </a:t>
            </a:r>
            <a:r>
              <a:rPr lang="en-US" altLang="ko-KR" dirty="0"/>
              <a:t>App </a:t>
            </a:r>
            <a:r>
              <a:rPr lang="ko-KR" altLang="en-US" dirty="0"/>
              <a:t>인터페이스를 제작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AWS </a:t>
            </a:r>
            <a:r>
              <a:rPr lang="ko-KR" altLang="en-US" dirty="0"/>
              <a:t>에 계정을 등록하고 </a:t>
            </a:r>
            <a:r>
              <a:rPr lang="en-US" altLang="ko-KR" dirty="0"/>
              <a:t>Sever </a:t>
            </a:r>
            <a:r>
              <a:rPr lang="ko-KR" altLang="en-US" dirty="0"/>
              <a:t>를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물품 구입 계획서 제출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 완성된 계획서와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18354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114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Gill Sans MT</vt:lpstr>
      <vt:lpstr>갤러리</vt:lpstr>
      <vt:lpstr>MDW 회의록  </vt:lpstr>
      <vt:lpstr>현재의 우선 순위</vt:lpstr>
      <vt:lpstr>프로젝트 제안서, 보고서 작성.</vt:lpstr>
      <vt:lpstr>결론 및 개선요구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MDW 회의록</dc:title>
  <dc:creator>안 재관</dc:creator>
  <cp:lastModifiedBy>안 재관</cp:lastModifiedBy>
  <cp:revision>10</cp:revision>
  <dcterms:created xsi:type="dcterms:W3CDTF">2019-03-26T07:10:50Z</dcterms:created>
  <dcterms:modified xsi:type="dcterms:W3CDTF">2019-03-26T07:51:49Z</dcterms:modified>
</cp:coreProperties>
</file>