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17F31-D64B-46C2-AB8C-46D42C824E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MDW</a:t>
            </a:r>
            <a:r>
              <a:rPr lang="ko-KR" altLang="en-US" dirty="0"/>
              <a:t> 회의록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AB5A57-456F-4019-A436-4CB256CC63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3.26</a:t>
            </a:r>
          </a:p>
          <a:p>
            <a:pPr algn="r"/>
            <a:r>
              <a:rPr lang="en-US" altLang="ko-KR" dirty="0"/>
              <a:t>22</a:t>
            </a:r>
            <a:r>
              <a:rPr lang="ko-KR" altLang="en-US" dirty="0"/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26314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E88EC-8B13-46D4-9ED5-B7C6CB8E9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현재의 우선 순위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2FCA6-B59D-4964-ACEC-51D5B2D85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물품 구입 계획서 제출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하드카피</a:t>
            </a:r>
            <a:r>
              <a:rPr lang="en-US" altLang="ko-KR" dirty="0"/>
              <a:t> 2</a:t>
            </a:r>
            <a:r>
              <a:rPr lang="ko-KR" altLang="en-US" dirty="0"/>
              <a:t>부 제출 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Flutter </a:t>
            </a:r>
            <a:r>
              <a:rPr lang="ko-KR" altLang="en-US" dirty="0"/>
              <a:t>를 이용한 </a:t>
            </a:r>
            <a:r>
              <a:rPr lang="en-US" altLang="ko-KR" dirty="0"/>
              <a:t>App </a:t>
            </a:r>
            <a:r>
              <a:rPr lang="ko-KR" altLang="en-US" dirty="0"/>
              <a:t>의 인터페이스 제작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물품 주문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역할 세분화 분배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6185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CD424-2C27-44F2-A14E-45EBD168A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결론 및 개선요구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0732C8-61E1-40C8-A005-7595C9AB1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/>
              <a:t>하드카피 </a:t>
            </a:r>
            <a:r>
              <a:rPr lang="en-US" altLang="ko-KR" dirty="0"/>
              <a:t>2</a:t>
            </a:r>
            <a:r>
              <a:rPr lang="ko-KR" altLang="en-US" dirty="0"/>
              <a:t>부 제출 완료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dirty="0"/>
              <a:t>물품 구비 계획서 수정 후 재 제출 요구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r>
              <a:rPr lang="en-US" altLang="ko-KR" dirty="0"/>
              <a:t>3</a:t>
            </a:r>
            <a:r>
              <a:rPr lang="ko-KR" altLang="en-US" dirty="0"/>
              <a:t>명이 </a:t>
            </a:r>
            <a:r>
              <a:rPr lang="en-US" altLang="ko-KR" dirty="0"/>
              <a:t>APP </a:t>
            </a:r>
            <a:r>
              <a:rPr lang="ko-KR" altLang="en-US" dirty="0"/>
              <a:t>에 역할을 배정하여 빠르게 기초작업 마무리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r>
              <a:rPr lang="en-US" altLang="ko-KR" dirty="0"/>
              <a:t>APP</a:t>
            </a:r>
            <a:r>
              <a:rPr lang="ko-KR" altLang="en-US" dirty="0"/>
              <a:t> 개발방향에 대한 추후 논의 요구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dirty="0"/>
              <a:t>물품 구매 시 분할 구매 필요</a:t>
            </a:r>
            <a:endParaRPr lang="en-US" altLang="ko-KR" dirty="0"/>
          </a:p>
          <a:p>
            <a:pPr marL="457200" indent="-4572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2764057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</TotalTime>
  <Words>85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Gill Sans MT</vt:lpstr>
      <vt:lpstr>갤러리</vt:lpstr>
      <vt:lpstr>MDW 회의록</vt:lpstr>
      <vt:lpstr>현재의 우선 순위</vt:lpstr>
      <vt:lpstr>결론 및 개선요구 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MDW 회의록</dc:title>
  <dc:creator>안 재관</dc:creator>
  <cp:lastModifiedBy>안 재관</cp:lastModifiedBy>
  <cp:revision>2</cp:revision>
  <dcterms:created xsi:type="dcterms:W3CDTF">2019-03-26T07:52:42Z</dcterms:created>
  <dcterms:modified xsi:type="dcterms:W3CDTF">2019-03-26T07:58:43Z</dcterms:modified>
</cp:coreProperties>
</file>