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1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라즈베리</a:t>
            </a:r>
            <a:r>
              <a:rPr lang="ko-KR" altLang="en-US" dirty="0"/>
              <a:t> 파이 </a:t>
            </a:r>
            <a:br>
              <a:rPr lang="en-US" altLang="ko-KR" dirty="0"/>
            </a:br>
            <a:r>
              <a:rPr lang="en-US" altLang="ko-KR" dirty="0"/>
              <a:t>AD</a:t>
            </a:r>
            <a:r>
              <a:rPr lang="ko-KR" altLang="en-US" dirty="0"/>
              <a:t>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4941168"/>
            <a:ext cx="7500990" cy="857256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20165162 </a:t>
            </a:r>
            <a:r>
              <a:rPr lang="ko-KR" altLang="en-US" dirty="0"/>
              <a:t>조현우</a:t>
            </a:r>
            <a:endParaRPr lang="en-US" altLang="ko-KR" dirty="0"/>
          </a:p>
          <a:p>
            <a:r>
              <a:rPr lang="en-US" altLang="ko-KR" dirty="0"/>
              <a:t>20165150 </a:t>
            </a:r>
            <a:r>
              <a:rPr lang="ko-KR" altLang="en-US" dirty="0"/>
              <a:t>김용환</a:t>
            </a:r>
          </a:p>
        </p:txBody>
      </p:sp>
    </p:spTree>
    <p:extLst>
      <p:ext uri="{BB962C8B-B14F-4D97-AF65-F5344CB8AC3E}">
        <p14:creationId xmlns:p14="http://schemas.microsoft.com/office/powerpoint/2010/main" val="284907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RGB </a:t>
            </a:r>
            <a:r>
              <a:rPr lang="ko-KR" altLang="en-US" dirty="0"/>
              <a:t>센서를 통해 신호인식을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2788890" cy="392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79912" y="2301835"/>
            <a:ext cx="3879874" cy="387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19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평소에는 </a:t>
            </a:r>
            <a:r>
              <a:rPr lang="ko-KR" altLang="en-US" dirty="0" err="1"/>
              <a:t>달릴때</a:t>
            </a:r>
            <a:r>
              <a:rPr lang="ko-KR" altLang="en-US" dirty="0"/>
              <a:t> 기본노래와 초록색 </a:t>
            </a:r>
            <a:r>
              <a:rPr lang="en-US" altLang="ko-KR" dirty="0"/>
              <a:t>led </a:t>
            </a:r>
            <a:r>
              <a:rPr lang="ko-KR" altLang="en-US" dirty="0"/>
              <a:t>트리 신호를 키고 달린다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=&gt;</a:t>
            </a:r>
            <a:r>
              <a:rPr lang="ko-KR" altLang="en-US" dirty="0"/>
              <a:t>신나게 </a:t>
            </a:r>
            <a:r>
              <a:rPr lang="ko-KR" altLang="en-US" dirty="0" err="1"/>
              <a:t>달릴수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신호등을 </a:t>
            </a:r>
            <a:r>
              <a:rPr lang="ko-KR" altLang="en-US" dirty="0" err="1"/>
              <a:t>만났을때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노래가 바뀐다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장애물을 </a:t>
            </a:r>
            <a:r>
              <a:rPr lang="ko-KR" altLang="en-US" dirty="0" err="1"/>
              <a:t>만났을때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</a:t>
            </a:r>
            <a:r>
              <a:rPr lang="ko-KR" altLang="en-US" dirty="0"/>
              <a:t>위험하다고 </a:t>
            </a:r>
            <a:r>
              <a:rPr lang="ko-KR" altLang="en-US" dirty="0" err="1"/>
              <a:t>뒷차에게</a:t>
            </a:r>
            <a:r>
              <a:rPr lang="ko-KR" altLang="en-US" dirty="0"/>
              <a:t> 알리기 위해 </a:t>
            </a:r>
            <a:r>
              <a:rPr lang="ko-KR" altLang="en-US" dirty="0" err="1"/>
              <a:t>빨간불</a:t>
            </a:r>
            <a:r>
              <a:rPr lang="en-US" altLang="ko-KR" dirty="0"/>
              <a:t> led </a:t>
            </a:r>
            <a:r>
              <a:rPr lang="ko-KR" altLang="en-US" dirty="0"/>
              <a:t>센서를 킨다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창의성</a:t>
            </a:r>
          </a:p>
        </p:txBody>
      </p:sp>
      <p:pic>
        <p:nvPicPr>
          <p:cNvPr id="4" name="Picture 2" descr="í¬ë¦¬ì¤ ë§ì¤ í¸ë¦¬ì ëí ì´ë¯¸ì§ ê²ìê²°ê³¼">
            <a:extLst>
              <a:ext uri="{FF2B5EF4-FFF2-40B4-BE49-F238E27FC236}">
                <a16:creationId xmlns:a16="http://schemas.microsoft.com/office/drawing/2014/main" id="{9467F8DE-CD09-4EA4-99ED-3549041F1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04864"/>
            <a:ext cx="2232248" cy="277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27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1F24C-58E8-49C3-8A98-D6286123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창의성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026" name="Picture 2" descr="í¬ë¦¬ì¤ ë§ì¤ í¸ë¦¬ì ëí ì´ë¯¸ì§ ê²ìê²°ê³¼">
            <a:extLst>
              <a:ext uri="{FF2B5EF4-FFF2-40B4-BE49-F238E27FC236}">
                <a16:creationId xmlns:a16="http://schemas.microsoft.com/office/drawing/2014/main" id="{0CBC03C0-D13D-4994-9CC7-86CC4217EA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44456"/>
            <a:ext cx="3744416" cy="465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CED39B-E74B-48D9-B1EB-AC85778E2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671" y="1196752"/>
            <a:ext cx="2938385" cy="2938385"/>
          </a:xfrm>
          <a:prstGeom prst="rect">
            <a:avLst/>
          </a:prstGeom>
        </p:spPr>
      </p:pic>
      <p:sp>
        <p:nvSpPr>
          <p:cNvPr id="5" name="AutoShape 4" descr="ì í­ì ëí ì´ë¯¸ì§ ê²ìê²°ê³¼">
            <a:extLst>
              <a:ext uri="{FF2B5EF4-FFF2-40B4-BE49-F238E27FC236}">
                <a16:creationId xmlns:a16="http://schemas.microsoft.com/office/drawing/2014/main" id="{EACBEC12-6F0B-4E84-950B-D22CBF64A6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2384648" cy="238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C381F8-8573-4A78-A796-26FA7D874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720" y="4185975"/>
            <a:ext cx="22955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8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 BUZZER</a:t>
            </a:r>
            <a:r>
              <a:rPr lang="ko-KR" altLang="en-US" dirty="0"/>
              <a:t>를 통해 노래를 하는 자동차를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장애물을 만났을 때 소리가 달라진다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AD</a:t>
            </a:r>
            <a:r>
              <a:rPr lang="ko-KR" altLang="en-US" dirty="0"/>
              <a:t>과제 목표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406607"/>
            <a:ext cx="4111932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73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RGB </a:t>
            </a:r>
            <a:r>
              <a:rPr lang="ko-KR" altLang="en-US" dirty="0"/>
              <a:t>센서 </a:t>
            </a:r>
            <a:r>
              <a:rPr lang="en-US" altLang="ko-KR" b="1" dirty="0"/>
              <a:t>TCS34725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초음파 센서 </a:t>
            </a:r>
            <a:r>
              <a:rPr lang="en-US" altLang="ko-KR" dirty="0"/>
              <a:t>SR023</a:t>
            </a:r>
          </a:p>
          <a:p>
            <a:endParaRPr lang="en-US" altLang="ko-KR" dirty="0"/>
          </a:p>
          <a:p>
            <a:r>
              <a:rPr lang="en-US" altLang="ko-KR" dirty="0"/>
              <a:t>3. 5</a:t>
            </a:r>
            <a:r>
              <a:rPr lang="ko-KR" altLang="en-US" dirty="0"/>
              <a:t>방향 추적센서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BUZZER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센서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147438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24</TotalTime>
  <Words>102</Words>
  <Application>Microsoft Office PowerPoint</Application>
  <PresentationFormat>화면 슬라이드 쇼(4:3)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HY견명조</vt:lpstr>
      <vt:lpstr>Arial</vt:lpstr>
      <vt:lpstr>Georgia</vt:lpstr>
      <vt:lpstr>Wingdings</vt:lpstr>
      <vt:lpstr>고구려 벽화</vt:lpstr>
      <vt:lpstr>라즈베리 파이  AD과제</vt:lpstr>
      <vt:lpstr>AD 과제 1</vt:lpstr>
      <vt:lpstr>창의성</vt:lpstr>
      <vt:lpstr>창의성2</vt:lpstr>
      <vt:lpstr> AD과제 목표 2</vt:lpstr>
      <vt:lpstr>사용 센서 4개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라즈베리 파이 자동차 AD과제</dc:title>
  <dc:creator>Microsoft Corporation</dc:creator>
  <cp:lastModifiedBy>Kim YoungHwan</cp:lastModifiedBy>
  <cp:revision>5</cp:revision>
  <dcterms:created xsi:type="dcterms:W3CDTF">2006-10-05T04:04:58Z</dcterms:created>
  <dcterms:modified xsi:type="dcterms:W3CDTF">2018-12-03T02:02:40Z</dcterms:modified>
</cp:coreProperties>
</file>