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AD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941168"/>
            <a:ext cx="7500990" cy="85725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20165162 </a:t>
            </a:r>
            <a:r>
              <a:rPr lang="ko-KR" altLang="en-US" dirty="0" smtClean="0"/>
              <a:t>조현우</a:t>
            </a:r>
            <a:endParaRPr lang="en-US" altLang="ko-KR" dirty="0" smtClean="0"/>
          </a:p>
          <a:p>
            <a:r>
              <a:rPr lang="en-US" altLang="ko-KR" dirty="0" smtClean="0"/>
              <a:t>20165150 </a:t>
            </a:r>
            <a:r>
              <a:rPr lang="ko-KR" altLang="en-US" dirty="0" smtClean="0"/>
              <a:t>김용환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0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 smtClean="0"/>
              <a:t>RGB </a:t>
            </a:r>
            <a:r>
              <a:rPr lang="ko-KR" altLang="en-US" dirty="0" smtClean="0"/>
              <a:t>센서를 통해 신호인식을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 </a:t>
            </a: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2788890" cy="392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9912" y="2301835"/>
            <a:ext cx="3879874" cy="387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1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평소에는 </a:t>
            </a:r>
            <a:r>
              <a:rPr lang="ko-KR" altLang="en-US" dirty="0" err="1" smtClean="0"/>
              <a:t>달릴때</a:t>
            </a:r>
            <a:r>
              <a:rPr lang="ko-KR" altLang="en-US" dirty="0" smtClean="0"/>
              <a:t> 기본노래와 초록색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신호를 키고 달린다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신나게 </a:t>
            </a:r>
            <a:r>
              <a:rPr lang="ko-KR" altLang="en-US" dirty="0" err="1" smtClean="0"/>
              <a:t>달릴수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신호등을 </a:t>
            </a:r>
            <a:r>
              <a:rPr lang="ko-KR" altLang="en-US" dirty="0" err="1" smtClean="0"/>
              <a:t>만났을때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노래가 바뀐다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장애물을 </a:t>
            </a:r>
            <a:r>
              <a:rPr lang="ko-KR" altLang="en-US" dirty="0" err="1" smtClean="0"/>
              <a:t>만났을때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위험하다고 </a:t>
            </a:r>
            <a:r>
              <a:rPr lang="ko-KR" altLang="en-US" dirty="0" err="1" smtClean="0"/>
              <a:t>뒷차에게</a:t>
            </a:r>
            <a:r>
              <a:rPr lang="ko-KR" altLang="en-US" dirty="0" smtClean="0"/>
              <a:t> 알리기 위해 </a:t>
            </a:r>
            <a:r>
              <a:rPr lang="ko-KR" altLang="en-US" dirty="0" err="1" smtClean="0"/>
              <a:t>빨간불</a:t>
            </a:r>
            <a:r>
              <a:rPr lang="en-US" altLang="ko-KR" dirty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센서를 킨다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129427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BUZZER</a:t>
            </a:r>
            <a:r>
              <a:rPr lang="ko-KR" altLang="en-US" dirty="0"/>
              <a:t>를 통해 노래를 하는 자동차를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장애물을 </a:t>
            </a:r>
            <a:r>
              <a:rPr lang="ko-KR" altLang="en-US" dirty="0" smtClean="0"/>
              <a:t>만났을 때 </a:t>
            </a:r>
            <a:r>
              <a:rPr lang="ko-KR" altLang="en-US" dirty="0"/>
              <a:t>소리가 달라진다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AD</a:t>
            </a:r>
            <a:r>
              <a:rPr lang="ko-KR" altLang="en-US" dirty="0" smtClean="0"/>
              <a:t>과제 목표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06607"/>
            <a:ext cx="41119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RGB </a:t>
            </a:r>
            <a:r>
              <a:rPr lang="ko-KR" altLang="en-US" dirty="0" smtClean="0"/>
              <a:t>센서 </a:t>
            </a:r>
            <a:r>
              <a:rPr lang="en-US" altLang="ko-KR" b="1" dirty="0" smtClean="0"/>
              <a:t>TCS34725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초음파 센서 </a:t>
            </a:r>
            <a:r>
              <a:rPr lang="en-US" altLang="ko-KR" dirty="0" smtClean="0"/>
              <a:t>SR023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3. 5</a:t>
            </a:r>
            <a:r>
              <a:rPr lang="ko-KR" altLang="en-US" dirty="0" smtClean="0"/>
              <a:t>방향 추적센서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BUZZER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센서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43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21</TotalTime>
  <Words>99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고구려 벽화</vt:lpstr>
      <vt:lpstr>라즈베리 파이  AD과제</vt:lpstr>
      <vt:lpstr>AD 과제 1</vt:lpstr>
      <vt:lpstr>창의성</vt:lpstr>
      <vt:lpstr> AD과제 목표 2</vt:lpstr>
      <vt:lpstr>사용 센서 4개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 파이 자동차 AD과제</dc:title>
  <dc:creator>Microsoft Corporation</dc:creator>
  <cp:lastModifiedBy>Windows 사용자</cp:lastModifiedBy>
  <cp:revision>4</cp:revision>
  <dcterms:created xsi:type="dcterms:W3CDTF">2006-10-05T04:04:58Z</dcterms:created>
  <dcterms:modified xsi:type="dcterms:W3CDTF">2018-12-03T01:46:19Z</dcterms:modified>
</cp:coreProperties>
</file>