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99C925-9E86-4912-96A5-940F63F869F7}" v="39" dt="2024-09-05T11:50:10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0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erick laroche" userId="efb0f8a012608199" providerId="LiveId" clId="{3099C925-9E86-4912-96A5-940F63F869F7}"/>
    <pc:docChg chg="undo redo custSel addSld modSld addMainMaster delMainMaster">
      <pc:chgData name="frederick laroche" userId="efb0f8a012608199" providerId="LiveId" clId="{3099C925-9E86-4912-96A5-940F63F869F7}" dt="2024-09-05T12:10:18.836" v="891" actId="20577"/>
      <pc:docMkLst>
        <pc:docMk/>
      </pc:docMkLst>
      <pc:sldChg chg="addSp modSp new mod setBg modClrScheme chgLayout">
        <pc:chgData name="frederick laroche" userId="efb0f8a012608199" providerId="LiveId" clId="{3099C925-9E86-4912-96A5-940F63F869F7}" dt="2024-09-05T11:14:44.058" v="53" actId="1076"/>
        <pc:sldMkLst>
          <pc:docMk/>
          <pc:sldMk cId="3007928789" sldId="256"/>
        </pc:sldMkLst>
        <pc:spChg chg="mod">
          <ac:chgData name="frederick laroche" userId="efb0f8a012608199" providerId="LiveId" clId="{3099C925-9E86-4912-96A5-940F63F869F7}" dt="2024-09-05T11:14:14.133" v="45" actId="26606"/>
          <ac:spMkLst>
            <pc:docMk/>
            <pc:sldMk cId="3007928789" sldId="256"/>
            <ac:spMk id="2" creationId="{8F1F3312-B4A9-EDF0-DDEE-FF30D7BB1326}"/>
          </ac:spMkLst>
        </pc:spChg>
        <pc:spChg chg="mod">
          <ac:chgData name="frederick laroche" userId="efb0f8a012608199" providerId="LiveId" clId="{3099C925-9E86-4912-96A5-940F63F869F7}" dt="2024-09-05T11:14:44.058" v="53" actId="1076"/>
          <ac:spMkLst>
            <pc:docMk/>
            <pc:sldMk cId="3007928789" sldId="256"/>
            <ac:spMk id="3" creationId="{9161229A-6F84-D97C-E12C-139B7DC2B3F1}"/>
          </ac:spMkLst>
        </pc:spChg>
        <pc:spChg chg="add">
          <ac:chgData name="frederick laroche" userId="efb0f8a012608199" providerId="LiveId" clId="{3099C925-9E86-4912-96A5-940F63F869F7}" dt="2024-09-05T11:14:14.133" v="45" actId="26606"/>
          <ac:spMkLst>
            <pc:docMk/>
            <pc:sldMk cId="3007928789" sldId="256"/>
            <ac:spMk id="9" creationId="{55B419A7-F817-4767-8CCB-FB0E189C4ACD}"/>
          </ac:spMkLst>
        </pc:spChg>
        <pc:spChg chg="add">
          <ac:chgData name="frederick laroche" userId="efb0f8a012608199" providerId="LiveId" clId="{3099C925-9E86-4912-96A5-940F63F869F7}" dt="2024-09-05T11:14:14.133" v="45" actId="26606"/>
          <ac:spMkLst>
            <pc:docMk/>
            <pc:sldMk cId="3007928789" sldId="256"/>
            <ac:spMk id="13" creationId="{7021D92D-08FF-45A6-9109-AC9462C7E8E3}"/>
          </ac:spMkLst>
        </pc:spChg>
        <pc:picChg chg="add mod">
          <ac:chgData name="frederick laroche" userId="efb0f8a012608199" providerId="LiveId" clId="{3099C925-9E86-4912-96A5-940F63F869F7}" dt="2024-09-05T11:14:24.571" v="49" actId="1076"/>
          <ac:picMkLst>
            <pc:docMk/>
            <pc:sldMk cId="3007928789" sldId="256"/>
            <ac:picMk id="4" creationId="{EEAE6174-AB0B-7154-B8D2-FE8A97E2E99C}"/>
          </ac:picMkLst>
        </pc:picChg>
        <pc:cxnChg chg="add">
          <ac:chgData name="frederick laroche" userId="efb0f8a012608199" providerId="LiveId" clId="{3099C925-9E86-4912-96A5-940F63F869F7}" dt="2024-09-05T11:14:14.133" v="45" actId="26606"/>
          <ac:cxnSpMkLst>
            <pc:docMk/>
            <pc:sldMk cId="3007928789" sldId="256"/>
            <ac:cxnSpMk id="11" creationId="{D81E42A3-743C-4C15-9DA8-93AA9AEBFB17}"/>
          </ac:cxnSpMkLst>
        </pc:cxnChg>
      </pc:sldChg>
      <pc:sldChg chg="addSp delSp modSp new mod">
        <pc:chgData name="frederick laroche" userId="efb0f8a012608199" providerId="LiveId" clId="{3099C925-9E86-4912-96A5-940F63F869F7}" dt="2024-09-05T11:57:41.022" v="770" actId="20577"/>
        <pc:sldMkLst>
          <pc:docMk/>
          <pc:sldMk cId="1257827000" sldId="257"/>
        </pc:sldMkLst>
        <pc:spChg chg="mod">
          <ac:chgData name="frederick laroche" userId="efb0f8a012608199" providerId="LiveId" clId="{3099C925-9E86-4912-96A5-940F63F869F7}" dt="2024-09-05T11:23:45.889" v="307" actId="122"/>
          <ac:spMkLst>
            <pc:docMk/>
            <pc:sldMk cId="1257827000" sldId="257"/>
            <ac:spMk id="2" creationId="{02C3277C-3583-BD85-80F1-0D1BFE2D7E72}"/>
          </ac:spMkLst>
        </pc:spChg>
        <pc:spChg chg="mod">
          <ac:chgData name="frederick laroche" userId="efb0f8a012608199" providerId="LiveId" clId="{3099C925-9E86-4912-96A5-940F63F869F7}" dt="2024-09-05T11:57:41.022" v="770" actId="20577"/>
          <ac:spMkLst>
            <pc:docMk/>
            <pc:sldMk cId="1257827000" sldId="257"/>
            <ac:spMk id="3" creationId="{0FA3D585-0932-D909-6BE7-FC160F41685E}"/>
          </ac:spMkLst>
        </pc:spChg>
        <pc:spChg chg="add del mod">
          <ac:chgData name="frederick laroche" userId="efb0f8a012608199" providerId="LiveId" clId="{3099C925-9E86-4912-96A5-940F63F869F7}" dt="2024-09-05T11:16:55.833" v="100"/>
          <ac:spMkLst>
            <pc:docMk/>
            <pc:sldMk cId="1257827000" sldId="257"/>
            <ac:spMk id="4" creationId="{EE859624-9ED4-0333-7588-E91CD20AAED0}"/>
          </ac:spMkLst>
        </pc:spChg>
        <pc:spChg chg="add mod">
          <ac:chgData name="frederick laroche" userId="efb0f8a012608199" providerId="LiveId" clId="{3099C925-9E86-4912-96A5-940F63F869F7}" dt="2024-09-05T11:56:49.631" v="766"/>
          <ac:spMkLst>
            <pc:docMk/>
            <pc:sldMk cId="1257827000" sldId="257"/>
            <ac:spMk id="5" creationId="{5FF16B5B-0CF6-A600-6489-2973F21E1278}"/>
          </ac:spMkLst>
        </pc:spChg>
        <pc:spChg chg="add">
          <ac:chgData name="frederick laroche" userId="efb0f8a012608199" providerId="LiveId" clId="{3099C925-9E86-4912-96A5-940F63F869F7}" dt="2024-09-05T11:18:33.777" v="141"/>
          <ac:spMkLst>
            <pc:docMk/>
            <pc:sldMk cId="1257827000" sldId="257"/>
            <ac:spMk id="6" creationId="{C48AFCF6-73EA-F2FF-78A0-26B96977E3FA}"/>
          </ac:spMkLst>
        </pc:spChg>
        <pc:spChg chg="add mod">
          <ac:chgData name="frederick laroche" userId="efb0f8a012608199" providerId="LiveId" clId="{3099C925-9E86-4912-96A5-940F63F869F7}" dt="2024-09-05T11:18:50.869" v="145" actId="14100"/>
          <ac:spMkLst>
            <pc:docMk/>
            <pc:sldMk cId="1257827000" sldId="257"/>
            <ac:spMk id="7" creationId="{ACC63ADF-2D99-5B90-1C43-DAB89611C2BE}"/>
          </ac:spMkLst>
        </pc:spChg>
        <pc:spChg chg="add del mod">
          <ac:chgData name="frederick laroche" userId="efb0f8a012608199" providerId="LiveId" clId="{3099C925-9E86-4912-96A5-940F63F869F7}" dt="2024-09-05T11:24:10.283" v="310" actId="478"/>
          <ac:spMkLst>
            <pc:docMk/>
            <pc:sldMk cId="1257827000" sldId="257"/>
            <ac:spMk id="8" creationId="{7F0DBEDF-8ADF-9E15-EE2F-E625A9A92D4F}"/>
          </ac:spMkLst>
        </pc:spChg>
        <pc:spChg chg="add">
          <ac:chgData name="frederick laroche" userId="efb0f8a012608199" providerId="LiveId" clId="{3099C925-9E86-4912-96A5-940F63F869F7}" dt="2024-09-05T11:50:01.921" v="698"/>
          <ac:spMkLst>
            <pc:docMk/>
            <pc:sldMk cId="1257827000" sldId="257"/>
            <ac:spMk id="11" creationId="{42454020-BCFA-FC40-1683-64EAB1841A7C}"/>
          </ac:spMkLst>
        </pc:spChg>
        <pc:spChg chg="add mod">
          <ac:chgData name="frederick laroche" userId="efb0f8a012608199" providerId="LiveId" clId="{3099C925-9E86-4912-96A5-940F63F869F7}" dt="2024-09-05T11:50:10.094" v="701"/>
          <ac:spMkLst>
            <pc:docMk/>
            <pc:sldMk cId="1257827000" sldId="257"/>
            <ac:spMk id="12" creationId="{269B2069-6734-520C-4628-00C5BF3A3221}"/>
          </ac:spMkLst>
        </pc:spChg>
        <pc:picChg chg="add mod">
          <ac:chgData name="frederick laroche" userId="efb0f8a012608199" providerId="LiveId" clId="{3099C925-9E86-4912-96A5-940F63F869F7}" dt="2024-09-05T11:26:05.305" v="340" actId="1076"/>
          <ac:picMkLst>
            <pc:docMk/>
            <pc:sldMk cId="1257827000" sldId="257"/>
            <ac:picMk id="10" creationId="{F7FE13B9-F310-4632-057E-45C17152AF64}"/>
          </ac:picMkLst>
        </pc:picChg>
      </pc:sldChg>
      <pc:sldChg chg="modSp new mod">
        <pc:chgData name="frederick laroche" userId="efb0f8a012608199" providerId="LiveId" clId="{3099C925-9E86-4912-96A5-940F63F869F7}" dt="2024-09-05T11:51:28.448" v="713"/>
        <pc:sldMkLst>
          <pc:docMk/>
          <pc:sldMk cId="510993969" sldId="258"/>
        </pc:sldMkLst>
        <pc:spChg chg="mod">
          <ac:chgData name="frederick laroche" userId="efb0f8a012608199" providerId="LiveId" clId="{3099C925-9E86-4912-96A5-940F63F869F7}" dt="2024-09-05T11:22:00.468" v="282" actId="20577"/>
          <ac:spMkLst>
            <pc:docMk/>
            <pc:sldMk cId="510993969" sldId="258"/>
            <ac:spMk id="2" creationId="{2FD54016-5DED-093C-A495-7B7EC4E051EC}"/>
          </ac:spMkLst>
        </pc:spChg>
        <pc:spChg chg="mod">
          <ac:chgData name="frederick laroche" userId="efb0f8a012608199" providerId="LiveId" clId="{3099C925-9E86-4912-96A5-940F63F869F7}" dt="2024-09-05T11:51:28.448" v="713"/>
          <ac:spMkLst>
            <pc:docMk/>
            <pc:sldMk cId="510993969" sldId="258"/>
            <ac:spMk id="3" creationId="{688B31C6-BCC8-5C9D-F61D-086128322CA6}"/>
          </ac:spMkLst>
        </pc:spChg>
      </pc:sldChg>
      <pc:sldChg chg="addSp delSp modSp new mod modClrScheme chgLayout">
        <pc:chgData name="frederick laroche" userId="efb0f8a012608199" providerId="LiveId" clId="{3099C925-9E86-4912-96A5-940F63F869F7}" dt="2024-09-05T12:08:35.876" v="890" actId="20577"/>
        <pc:sldMkLst>
          <pc:docMk/>
          <pc:sldMk cId="397009861" sldId="259"/>
        </pc:sldMkLst>
        <pc:spChg chg="add del mod ord">
          <ac:chgData name="frederick laroche" userId="efb0f8a012608199" providerId="LiveId" clId="{3099C925-9E86-4912-96A5-940F63F869F7}" dt="2024-09-05T11:40:28.729" v="638" actId="700"/>
          <ac:spMkLst>
            <pc:docMk/>
            <pc:sldMk cId="397009861" sldId="259"/>
            <ac:spMk id="2" creationId="{F296B1BA-21B0-84BF-5C1E-C9187C58890C}"/>
          </ac:spMkLst>
        </pc:spChg>
        <pc:spChg chg="mod ord">
          <ac:chgData name="frederick laroche" userId="efb0f8a012608199" providerId="LiveId" clId="{3099C925-9E86-4912-96A5-940F63F869F7}" dt="2024-09-05T12:08:35.876" v="890" actId="20577"/>
          <ac:spMkLst>
            <pc:docMk/>
            <pc:sldMk cId="397009861" sldId="259"/>
            <ac:spMk id="3" creationId="{8460EA6F-3011-3B3A-D7CC-B6F03C3F564A}"/>
          </ac:spMkLst>
        </pc:spChg>
        <pc:spChg chg="add mod">
          <ac:chgData name="frederick laroche" userId="efb0f8a012608199" providerId="LiveId" clId="{3099C925-9E86-4912-96A5-940F63F869F7}" dt="2024-09-05T11:31:21.399" v="451"/>
          <ac:spMkLst>
            <pc:docMk/>
            <pc:sldMk cId="397009861" sldId="259"/>
            <ac:spMk id="4" creationId="{B7736DA8-DB89-E45B-F2C7-A40D82D853FB}"/>
          </ac:spMkLst>
        </pc:spChg>
        <pc:spChg chg="add del mod ord">
          <ac:chgData name="frederick laroche" userId="efb0f8a012608199" providerId="LiveId" clId="{3099C925-9E86-4912-96A5-940F63F869F7}" dt="2024-09-05T11:40:13.895" v="637" actId="700"/>
          <ac:spMkLst>
            <pc:docMk/>
            <pc:sldMk cId="397009861" sldId="259"/>
            <ac:spMk id="5" creationId="{6CDF3179-048A-CE8D-EE92-5BF7A1BDD9AD}"/>
          </ac:spMkLst>
        </pc:spChg>
        <pc:spChg chg="add mod ord">
          <ac:chgData name="frederick laroche" userId="efb0f8a012608199" providerId="LiveId" clId="{3099C925-9E86-4912-96A5-940F63F869F7}" dt="2024-09-05T11:41:20.600" v="660" actId="404"/>
          <ac:spMkLst>
            <pc:docMk/>
            <pc:sldMk cId="397009861" sldId="259"/>
            <ac:spMk id="6" creationId="{F3D9D3E2-6182-0825-600F-C484C5218B6E}"/>
          </ac:spMkLst>
        </pc:spChg>
        <pc:spChg chg="add mod ord">
          <ac:chgData name="frederick laroche" userId="efb0f8a012608199" providerId="LiveId" clId="{3099C925-9E86-4912-96A5-940F63F869F7}" dt="2024-09-05T12:03:04.291" v="872" actId="20577"/>
          <ac:spMkLst>
            <pc:docMk/>
            <pc:sldMk cId="397009861" sldId="259"/>
            <ac:spMk id="7" creationId="{C9C46C27-A410-08F1-4085-C337E912260B}"/>
          </ac:spMkLst>
        </pc:spChg>
      </pc:sldChg>
      <pc:sldChg chg="addSp delSp modSp new mod modClrScheme chgLayout">
        <pc:chgData name="frederick laroche" userId="efb0f8a012608199" providerId="LiveId" clId="{3099C925-9E86-4912-96A5-940F63F869F7}" dt="2024-09-05T12:10:18.836" v="891" actId="20577"/>
        <pc:sldMkLst>
          <pc:docMk/>
          <pc:sldMk cId="1897729285" sldId="260"/>
        </pc:sldMkLst>
        <pc:spChg chg="mod ord">
          <ac:chgData name="frederick laroche" userId="efb0f8a012608199" providerId="LiveId" clId="{3099C925-9E86-4912-96A5-940F63F869F7}" dt="2024-09-05T11:36:51.924" v="591" actId="13822"/>
          <ac:spMkLst>
            <pc:docMk/>
            <pc:sldMk cId="1897729285" sldId="260"/>
            <ac:spMk id="2" creationId="{F0E60175-4E70-2AF3-D746-7D361564D6D6}"/>
          </ac:spMkLst>
        </pc:spChg>
        <pc:spChg chg="mod ord">
          <ac:chgData name="frederick laroche" userId="efb0f8a012608199" providerId="LiveId" clId="{3099C925-9E86-4912-96A5-940F63F869F7}" dt="2024-09-05T12:10:18.836" v="891" actId="20577"/>
          <ac:spMkLst>
            <pc:docMk/>
            <pc:sldMk cId="1897729285" sldId="260"/>
            <ac:spMk id="3" creationId="{EEC8C260-064F-E4AA-CE27-1741EC211024}"/>
          </ac:spMkLst>
        </pc:spChg>
        <pc:spChg chg="add del mod">
          <ac:chgData name="frederick laroche" userId="efb0f8a012608199" providerId="LiveId" clId="{3099C925-9E86-4912-96A5-940F63F869F7}" dt="2024-09-05T11:30:41.715" v="442" actId="478"/>
          <ac:spMkLst>
            <pc:docMk/>
            <pc:sldMk cId="1897729285" sldId="260"/>
            <ac:spMk id="4" creationId="{6FE6D5D4-722E-FBCD-011E-41F5061C9638}"/>
          </ac:spMkLst>
        </pc:spChg>
        <pc:spChg chg="add mod">
          <ac:chgData name="frederick laroche" userId="efb0f8a012608199" providerId="LiveId" clId="{3099C925-9E86-4912-96A5-940F63F869F7}" dt="2024-09-05T11:30:34.955" v="440" actId="14100"/>
          <ac:spMkLst>
            <pc:docMk/>
            <pc:sldMk cId="1897729285" sldId="260"/>
            <ac:spMk id="5" creationId="{E51754D1-AFD0-C90B-97C9-EBD7631DA4F7}"/>
          </ac:spMkLst>
        </pc:spChg>
        <pc:spChg chg="add del mod">
          <ac:chgData name="frederick laroche" userId="efb0f8a012608199" providerId="LiveId" clId="{3099C925-9E86-4912-96A5-940F63F869F7}" dt="2024-09-05T11:31:16.158" v="449"/>
          <ac:spMkLst>
            <pc:docMk/>
            <pc:sldMk cId="1897729285" sldId="260"/>
            <ac:spMk id="6" creationId="{86D5EE43-706D-D857-6D36-65B16200CF0D}"/>
          </ac:spMkLst>
        </pc:spChg>
        <pc:spChg chg="add">
          <ac:chgData name="frederick laroche" userId="efb0f8a012608199" providerId="LiveId" clId="{3099C925-9E86-4912-96A5-940F63F869F7}" dt="2024-09-05T11:31:12.288" v="447"/>
          <ac:spMkLst>
            <pc:docMk/>
            <pc:sldMk cId="1897729285" sldId="260"/>
            <ac:spMk id="7" creationId="{8B24FA3E-B9E3-3E17-5109-C197BD71892C}"/>
          </ac:spMkLst>
        </pc:spChg>
        <pc:spChg chg="add del mod ord">
          <ac:chgData name="frederick laroche" userId="efb0f8a012608199" providerId="LiveId" clId="{3099C925-9E86-4912-96A5-940F63F869F7}" dt="2024-09-05T11:32:33.932" v="468" actId="478"/>
          <ac:spMkLst>
            <pc:docMk/>
            <pc:sldMk cId="1897729285" sldId="260"/>
            <ac:spMk id="8" creationId="{CE09EC40-EE94-297A-F402-BFAF53B5B8F3}"/>
          </ac:spMkLst>
        </pc:spChg>
        <pc:spChg chg="add del mod ord">
          <ac:chgData name="frederick laroche" userId="efb0f8a012608199" providerId="LiveId" clId="{3099C925-9E86-4912-96A5-940F63F869F7}" dt="2024-09-05T11:31:57.332" v="460" actId="478"/>
          <ac:spMkLst>
            <pc:docMk/>
            <pc:sldMk cId="1897729285" sldId="260"/>
            <ac:spMk id="9" creationId="{A87A6D46-4269-74D9-5244-DCAA095D41DA}"/>
          </ac:spMkLst>
        </pc:spChg>
        <pc:spChg chg="add del mod ord">
          <ac:chgData name="frederick laroche" userId="efb0f8a012608199" providerId="LiveId" clId="{3099C925-9E86-4912-96A5-940F63F869F7}" dt="2024-09-05T11:32:13.584" v="463"/>
          <ac:spMkLst>
            <pc:docMk/>
            <pc:sldMk cId="1897729285" sldId="260"/>
            <ac:spMk id="10" creationId="{37C42DF1-D6B2-4704-E707-8CCC39134BED}"/>
          </ac:spMkLst>
        </pc:spChg>
        <pc:spChg chg="add mod">
          <ac:chgData name="frederick laroche" userId="efb0f8a012608199" providerId="LiveId" clId="{3099C925-9E86-4912-96A5-940F63F869F7}" dt="2024-09-05T11:49:06.883" v="694" actId="1076"/>
          <ac:spMkLst>
            <pc:docMk/>
            <pc:sldMk cId="1897729285" sldId="260"/>
            <ac:spMk id="11" creationId="{2E7DDDBD-94D8-56D7-8524-152E20CC91A5}"/>
          </ac:spMkLst>
        </pc:spChg>
        <pc:picChg chg="add mod">
          <ac:chgData name="frederick laroche" userId="efb0f8a012608199" providerId="LiveId" clId="{3099C925-9E86-4912-96A5-940F63F869F7}" dt="2024-09-05T11:47:57.486" v="685" actId="1076"/>
          <ac:picMkLst>
            <pc:docMk/>
            <pc:sldMk cId="1897729285" sldId="260"/>
            <ac:picMk id="13" creationId="{ECA58D3F-C229-3132-C826-ED90A50D884C}"/>
          </ac:picMkLst>
        </pc:picChg>
        <pc:picChg chg="add mod">
          <ac:chgData name="frederick laroche" userId="efb0f8a012608199" providerId="LiveId" clId="{3099C925-9E86-4912-96A5-940F63F869F7}" dt="2024-09-05T11:49:34.666" v="697" actId="1076"/>
          <ac:picMkLst>
            <pc:docMk/>
            <pc:sldMk cId="1897729285" sldId="260"/>
            <ac:picMk id="15" creationId="{A60F8F84-2408-38D7-B9CF-88E396E6C531}"/>
          </ac:picMkLst>
        </pc:picChg>
      </pc:sldChg>
      <pc:sldMasterChg chg="del delSldLayout">
        <pc:chgData name="frederick laroche" userId="efb0f8a012608199" providerId="LiveId" clId="{3099C925-9E86-4912-96A5-940F63F869F7}" dt="2024-09-05T11:14:14.133" v="45" actId="26606"/>
        <pc:sldMasterMkLst>
          <pc:docMk/>
          <pc:sldMasterMk cId="453679803" sldId="2147483648"/>
        </pc:sldMasterMkLst>
        <pc:sldLayoutChg chg="del">
          <pc:chgData name="frederick laroche" userId="efb0f8a012608199" providerId="LiveId" clId="{3099C925-9E86-4912-96A5-940F63F869F7}" dt="2024-09-05T11:14:14.133" v="45" actId="26606"/>
          <pc:sldLayoutMkLst>
            <pc:docMk/>
            <pc:sldMasterMk cId="453679803" sldId="2147483648"/>
            <pc:sldLayoutMk cId="2756364180" sldId="2147483649"/>
          </pc:sldLayoutMkLst>
        </pc:sldLayoutChg>
        <pc:sldLayoutChg chg="del">
          <pc:chgData name="frederick laroche" userId="efb0f8a012608199" providerId="LiveId" clId="{3099C925-9E86-4912-96A5-940F63F869F7}" dt="2024-09-05T11:14:14.133" v="45" actId="26606"/>
          <pc:sldLayoutMkLst>
            <pc:docMk/>
            <pc:sldMasterMk cId="453679803" sldId="2147483648"/>
            <pc:sldLayoutMk cId="901356616" sldId="2147483650"/>
          </pc:sldLayoutMkLst>
        </pc:sldLayoutChg>
        <pc:sldLayoutChg chg="del">
          <pc:chgData name="frederick laroche" userId="efb0f8a012608199" providerId="LiveId" clId="{3099C925-9E86-4912-96A5-940F63F869F7}" dt="2024-09-05T11:14:14.133" v="45" actId="26606"/>
          <pc:sldLayoutMkLst>
            <pc:docMk/>
            <pc:sldMasterMk cId="453679803" sldId="2147483648"/>
            <pc:sldLayoutMk cId="2187492001" sldId="2147483651"/>
          </pc:sldLayoutMkLst>
        </pc:sldLayoutChg>
        <pc:sldLayoutChg chg="del">
          <pc:chgData name="frederick laroche" userId="efb0f8a012608199" providerId="LiveId" clId="{3099C925-9E86-4912-96A5-940F63F869F7}" dt="2024-09-05T11:14:14.133" v="45" actId="26606"/>
          <pc:sldLayoutMkLst>
            <pc:docMk/>
            <pc:sldMasterMk cId="453679803" sldId="2147483648"/>
            <pc:sldLayoutMk cId="1155247053" sldId="2147483652"/>
          </pc:sldLayoutMkLst>
        </pc:sldLayoutChg>
        <pc:sldLayoutChg chg="del">
          <pc:chgData name="frederick laroche" userId="efb0f8a012608199" providerId="LiveId" clId="{3099C925-9E86-4912-96A5-940F63F869F7}" dt="2024-09-05T11:14:14.133" v="45" actId="26606"/>
          <pc:sldLayoutMkLst>
            <pc:docMk/>
            <pc:sldMasterMk cId="453679803" sldId="2147483648"/>
            <pc:sldLayoutMk cId="1435786686" sldId="2147483653"/>
          </pc:sldLayoutMkLst>
        </pc:sldLayoutChg>
        <pc:sldLayoutChg chg="del">
          <pc:chgData name="frederick laroche" userId="efb0f8a012608199" providerId="LiveId" clId="{3099C925-9E86-4912-96A5-940F63F869F7}" dt="2024-09-05T11:14:14.133" v="45" actId="26606"/>
          <pc:sldLayoutMkLst>
            <pc:docMk/>
            <pc:sldMasterMk cId="453679803" sldId="2147483648"/>
            <pc:sldLayoutMk cId="1255686975" sldId="2147483654"/>
          </pc:sldLayoutMkLst>
        </pc:sldLayoutChg>
        <pc:sldLayoutChg chg="del">
          <pc:chgData name="frederick laroche" userId="efb0f8a012608199" providerId="LiveId" clId="{3099C925-9E86-4912-96A5-940F63F869F7}" dt="2024-09-05T11:14:14.133" v="45" actId="26606"/>
          <pc:sldLayoutMkLst>
            <pc:docMk/>
            <pc:sldMasterMk cId="453679803" sldId="2147483648"/>
            <pc:sldLayoutMk cId="2831150362" sldId="2147483655"/>
          </pc:sldLayoutMkLst>
        </pc:sldLayoutChg>
        <pc:sldLayoutChg chg="del">
          <pc:chgData name="frederick laroche" userId="efb0f8a012608199" providerId="LiveId" clId="{3099C925-9E86-4912-96A5-940F63F869F7}" dt="2024-09-05T11:14:14.133" v="45" actId="26606"/>
          <pc:sldLayoutMkLst>
            <pc:docMk/>
            <pc:sldMasterMk cId="453679803" sldId="2147483648"/>
            <pc:sldLayoutMk cId="2626765598" sldId="2147483656"/>
          </pc:sldLayoutMkLst>
        </pc:sldLayoutChg>
        <pc:sldLayoutChg chg="del">
          <pc:chgData name="frederick laroche" userId="efb0f8a012608199" providerId="LiveId" clId="{3099C925-9E86-4912-96A5-940F63F869F7}" dt="2024-09-05T11:14:14.133" v="45" actId="26606"/>
          <pc:sldLayoutMkLst>
            <pc:docMk/>
            <pc:sldMasterMk cId="453679803" sldId="2147483648"/>
            <pc:sldLayoutMk cId="897903677" sldId="2147483657"/>
          </pc:sldLayoutMkLst>
        </pc:sldLayoutChg>
        <pc:sldLayoutChg chg="del">
          <pc:chgData name="frederick laroche" userId="efb0f8a012608199" providerId="LiveId" clId="{3099C925-9E86-4912-96A5-940F63F869F7}" dt="2024-09-05T11:14:14.133" v="45" actId="26606"/>
          <pc:sldLayoutMkLst>
            <pc:docMk/>
            <pc:sldMasterMk cId="453679803" sldId="2147483648"/>
            <pc:sldLayoutMk cId="1778043577" sldId="2147483658"/>
          </pc:sldLayoutMkLst>
        </pc:sldLayoutChg>
        <pc:sldLayoutChg chg="del">
          <pc:chgData name="frederick laroche" userId="efb0f8a012608199" providerId="LiveId" clId="{3099C925-9E86-4912-96A5-940F63F869F7}" dt="2024-09-05T11:14:14.133" v="45" actId="26606"/>
          <pc:sldLayoutMkLst>
            <pc:docMk/>
            <pc:sldMasterMk cId="453679803" sldId="2147483648"/>
            <pc:sldLayoutMk cId="1711004037" sldId="2147483659"/>
          </pc:sldLayoutMkLst>
        </pc:sldLayoutChg>
      </pc:sldMasterChg>
      <pc:sldMasterChg chg="add addSldLayout">
        <pc:chgData name="frederick laroche" userId="efb0f8a012608199" providerId="LiveId" clId="{3099C925-9E86-4912-96A5-940F63F869F7}" dt="2024-09-05T11:14:14.133" v="45" actId="26606"/>
        <pc:sldMasterMkLst>
          <pc:docMk/>
          <pc:sldMasterMk cId="2187871048" sldId="2147483712"/>
        </pc:sldMasterMkLst>
        <pc:sldLayoutChg chg="add">
          <pc:chgData name="frederick laroche" userId="efb0f8a012608199" providerId="LiveId" clId="{3099C925-9E86-4912-96A5-940F63F869F7}" dt="2024-09-05T11:14:14.133" v="45" actId="26606"/>
          <pc:sldLayoutMkLst>
            <pc:docMk/>
            <pc:sldMasterMk cId="2187871048" sldId="2147483712"/>
            <pc:sldLayoutMk cId="888289279" sldId="2147483701"/>
          </pc:sldLayoutMkLst>
        </pc:sldLayoutChg>
        <pc:sldLayoutChg chg="add">
          <pc:chgData name="frederick laroche" userId="efb0f8a012608199" providerId="LiveId" clId="{3099C925-9E86-4912-96A5-940F63F869F7}" dt="2024-09-05T11:14:14.133" v="45" actId="26606"/>
          <pc:sldLayoutMkLst>
            <pc:docMk/>
            <pc:sldMasterMk cId="2187871048" sldId="2147483712"/>
            <pc:sldLayoutMk cId="1430638327" sldId="2147483702"/>
          </pc:sldLayoutMkLst>
        </pc:sldLayoutChg>
        <pc:sldLayoutChg chg="add">
          <pc:chgData name="frederick laroche" userId="efb0f8a012608199" providerId="LiveId" clId="{3099C925-9E86-4912-96A5-940F63F869F7}" dt="2024-09-05T11:14:14.133" v="45" actId="26606"/>
          <pc:sldLayoutMkLst>
            <pc:docMk/>
            <pc:sldMasterMk cId="2187871048" sldId="2147483712"/>
            <pc:sldLayoutMk cId="1372993004" sldId="2147483703"/>
          </pc:sldLayoutMkLst>
        </pc:sldLayoutChg>
        <pc:sldLayoutChg chg="add">
          <pc:chgData name="frederick laroche" userId="efb0f8a012608199" providerId="LiveId" clId="{3099C925-9E86-4912-96A5-940F63F869F7}" dt="2024-09-05T11:14:14.133" v="45" actId="26606"/>
          <pc:sldLayoutMkLst>
            <pc:docMk/>
            <pc:sldMasterMk cId="2187871048" sldId="2147483712"/>
            <pc:sldLayoutMk cId="3269525179" sldId="2147483704"/>
          </pc:sldLayoutMkLst>
        </pc:sldLayoutChg>
        <pc:sldLayoutChg chg="add">
          <pc:chgData name="frederick laroche" userId="efb0f8a012608199" providerId="LiveId" clId="{3099C925-9E86-4912-96A5-940F63F869F7}" dt="2024-09-05T11:14:14.133" v="45" actId="26606"/>
          <pc:sldLayoutMkLst>
            <pc:docMk/>
            <pc:sldMasterMk cId="2187871048" sldId="2147483712"/>
            <pc:sldLayoutMk cId="3297565629" sldId="2147483705"/>
          </pc:sldLayoutMkLst>
        </pc:sldLayoutChg>
        <pc:sldLayoutChg chg="add">
          <pc:chgData name="frederick laroche" userId="efb0f8a012608199" providerId="LiveId" clId="{3099C925-9E86-4912-96A5-940F63F869F7}" dt="2024-09-05T11:14:14.133" v="45" actId="26606"/>
          <pc:sldLayoutMkLst>
            <pc:docMk/>
            <pc:sldMasterMk cId="2187871048" sldId="2147483712"/>
            <pc:sldLayoutMk cId="3362549200" sldId="2147483706"/>
          </pc:sldLayoutMkLst>
        </pc:sldLayoutChg>
        <pc:sldLayoutChg chg="add">
          <pc:chgData name="frederick laroche" userId="efb0f8a012608199" providerId="LiveId" clId="{3099C925-9E86-4912-96A5-940F63F869F7}" dt="2024-09-05T11:14:14.133" v="45" actId="26606"/>
          <pc:sldLayoutMkLst>
            <pc:docMk/>
            <pc:sldMasterMk cId="2187871048" sldId="2147483712"/>
            <pc:sldLayoutMk cId="4226401271" sldId="2147483707"/>
          </pc:sldLayoutMkLst>
        </pc:sldLayoutChg>
        <pc:sldLayoutChg chg="add">
          <pc:chgData name="frederick laroche" userId="efb0f8a012608199" providerId="LiveId" clId="{3099C925-9E86-4912-96A5-940F63F869F7}" dt="2024-09-05T11:14:14.133" v="45" actId="26606"/>
          <pc:sldLayoutMkLst>
            <pc:docMk/>
            <pc:sldMasterMk cId="2187871048" sldId="2147483712"/>
            <pc:sldLayoutMk cId="1012686682" sldId="2147483708"/>
          </pc:sldLayoutMkLst>
        </pc:sldLayoutChg>
        <pc:sldLayoutChg chg="add">
          <pc:chgData name="frederick laroche" userId="efb0f8a012608199" providerId="LiveId" clId="{3099C925-9E86-4912-96A5-940F63F869F7}" dt="2024-09-05T11:14:14.133" v="45" actId="26606"/>
          <pc:sldLayoutMkLst>
            <pc:docMk/>
            <pc:sldMasterMk cId="2187871048" sldId="2147483712"/>
            <pc:sldLayoutMk cId="2819060738" sldId="2147483709"/>
          </pc:sldLayoutMkLst>
        </pc:sldLayoutChg>
        <pc:sldLayoutChg chg="add">
          <pc:chgData name="frederick laroche" userId="efb0f8a012608199" providerId="LiveId" clId="{3099C925-9E86-4912-96A5-940F63F869F7}" dt="2024-09-05T11:14:14.133" v="45" actId="26606"/>
          <pc:sldLayoutMkLst>
            <pc:docMk/>
            <pc:sldMasterMk cId="2187871048" sldId="2147483712"/>
            <pc:sldLayoutMk cId="1987349124" sldId="2147483710"/>
          </pc:sldLayoutMkLst>
        </pc:sldLayoutChg>
        <pc:sldLayoutChg chg="add">
          <pc:chgData name="frederick laroche" userId="efb0f8a012608199" providerId="LiveId" clId="{3099C925-9E86-4912-96A5-940F63F869F7}" dt="2024-09-05T11:14:14.133" v="45" actId="26606"/>
          <pc:sldLayoutMkLst>
            <pc:docMk/>
            <pc:sldMasterMk cId="2187871048" sldId="2147483712"/>
            <pc:sldLayoutMk cId="1313184408" sldId="214748371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401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2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54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68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06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9/5/2024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34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9/5/2024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84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56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28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9/5/2024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63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9/5/2024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9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9/5/2024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7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nick-stambaugh/the-philosophy-of-python-a235bc97592c" TargetMode="External"/><Relationship Id="rId2" Type="http://schemas.openxmlformats.org/officeDocument/2006/relationships/hyperlink" Target="https://peps.python.org/pep-002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AE6174-AB0B-7154-B8D2-FE8A97E2E99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3000"/>
          </a:blip>
          <a:srcRect t="25593" b="181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1F3312-B4A9-EDF0-DDEE-FF30D7BB1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r>
              <a:rPr lang="en-CA" dirty="0"/>
              <a:t>Comparison Analysis</a:t>
            </a:r>
            <a:endParaRPr lang="en-N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1229A-6F84-D97C-E12C-139B7DC2B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8764" y="2587099"/>
            <a:ext cx="3096284" cy="657980"/>
          </a:xfrm>
        </p:spPr>
        <p:txBody>
          <a:bodyPr>
            <a:normAutofit/>
          </a:bodyPr>
          <a:lstStyle/>
          <a:p>
            <a:r>
              <a:rPr lang="en-CA" dirty="0"/>
              <a:t>Python Vs </a:t>
            </a:r>
            <a:r>
              <a:rPr lang="en-CA" dirty="0" err="1"/>
              <a:t>Javascript</a:t>
            </a:r>
            <a:endParaRPr lang="en-NZ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2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277C-3583-BD85-80F1-0D1BFE2D7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758952"/>
            <a:ext cx="10470267" cy="673124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en-US" dirty="0"/>
              <a:t>Heritage and philosophy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3D585-0932-D909-6BE7-FC160F416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57" y="1915257"/>
            <a:ext cx="5388574" cy="15875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Python was created by </a:t>
            </a:r>
            <a:r>
              <a:rPr lang="en-US" b="1" dirty="0"/>
              <a:t>Guido van Rossum</a:t>
            </a:r>
            <a:r>
              <a:rPr lang="en-US" dirty="0"/>
              <a:t> and first released in 1991. </a:t>
            </a:r>
          </a:p>
          <a:p>
            <a:pPr marL="0" indent="0">
              <a:buNone/>
            </a:pPr>
            <a:r>
              <a:rPr lang="en-US" dirty="0"/>
              <a:t>It was designed to improve code readability and simplicity. </a:t>
            </a:r>
          </a:p>
          <a:p>
            <a:pPr marL="0" indent="0">
              <a:buNone/>
            </a:pPr>
            <a:r>
              <a:rPr lang="en-US" dirty="0"/>
              <a:t>Strongly typed and dynamically typed</a:t>
            </a:r>
          </a:p>
          <a:p>
            <a:pPr marL="0" indent="0" algn="l">
              <a:buNone/>
            </a:pPr>
            <a:endParaRPr lang="en-US" dirty="0">
              <a:solidFill>
                <a:srgbClr val="242424"/>
              </a:solidFill>
              <a:highlight>
                <a:srgbClr val="FFFFFF"/>
              </a:highlight>
              <a:latin typeface="source-serif-pro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marL="0" indent="0">
              <a:buNone/>
            </a:pPr>
            <a:endParaRPr lang="en-GB" dirty="0"/>
          </a:p>
          <a:p>
            <a:endParaRPr lang="en-N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F16B5B-0CF6-A600-6489-2973F21E1278}"/>
              </a:ext>
            </a:extLst>
          </p:cNvPr>
          <p:cNvSpPr txBox="1"/>
          <p:nvPr/>
        </p:nvSpPr>
        <p:spPr>
          <a:xfrm>
            <a:off x="5853031" y="1915257"/>
            <a:ext cx="615028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was created by Brendan </a:t>
            </a:r>
            <a:r>
              <a:rPr lang="en-US" dirty="0" err="1"/>
              <a:t>Eich</a:t>
            </a:r>
            <a:r>
              <a:rPr lang="en-US" dirty="0"/>
              <a:t> and first released in 1995</a:t>
            </a:r>
          </a:p>
          <a:p>
            <a:endParaRPr lang="en-US" dirty="0"/>
          </a:p>
          <a:p>
            <a:r>
              <a:rPr lang="en-US" dirty="0"/>
              <a:t>Developed for adding interactivity to web pages</a:t>
            </a:r>
          </a:p>
          <a:p>
            <a:endParaRPr lang="en-US" dirty="0"/>
          </a:p>
          <a:p>
            <a:r>
              <a:rPr lang="en-US" dirty="0"/>
              <a:t>Developed for Netscape 2, and became the ECMA-262 standard in 1997.</a:t>
            </a:r>
          </a:p>
          <a:p>
            <a:r>
              <a:rPr lang="en-US" dirty="0"/>
              <a:t>From ES4 to ES6</a:t>
            </a:r>
          </a:p>
          <a:p>
            <a:endParaRPr lang="en-US" dirty="0"/>
          </a:p>
          <a:p>
            <a:r>
              <a:rPr lang="en-US" dirty="0"/>
              <a:t>Object-Oriented Programming (OOP)</a:t>
            </a:r>
          </a:p>
          <a:p>
            <a:r>
              <a:rPr lang="en-US" dirty="0"/>
              <a:t>Freedom. </a:t>
            </a:r>
            <a:r>
              <a:rPr lang="en-NZ" dirty="0"/>
              <a:t>weakly typed</a:t>
            </a:r>
            <a:endParaRPr lang="en-US" dirty="0"/>
          </a:p>
          <a:p>
            <a:r>
              <a:rPr lang="en-US" dirty="0"/>
              <a:t>The language doesn't constraint you to code in any particular manner. </a:t>
            </a:r>
          </a:p>
          <a:p>
            <a:r>
              <a:rPr lang="en-US" dirty="0"/>
              <a:t>Use object orientation when needed and go all functional when that makes sense. </a:t>
            </a:r>
          </a:p>
          <a:p>
            <a:r>
              <a:rPr lang="en-US" dirty="0"/>
              <a:t>Comes with some cost, as it's very simple to make mistakes.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NZ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FE13B9-F310-4632-057E-45C17152A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30" y="3623417"/>
            <a:ext cx="5739801" cy="214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2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0EA6F-3011-3B3A-D7CC-B6F03C3F5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33962" y="812799"/>
            <a:ext cx="6395962" cy="5423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b="1" dirty="0"/>
              <a:t>JavaScript</a:t>
            </a:r>
          </a:p>
          <a:p>
            <a:pPr marL="0" indent="0">
              <a:buNone/>
            </a:pPr>
            <a:r>
              <a:rPr lang="en-NZ" b="1" dirty="0"/>
              <a:t>Development Platforms</a:t>
            </a:r>
            <a:r>
              <a:rPr lang="en-NZ" dirty="0"/>
              <a:t>:</a:t>
            </a:r>
          </a:p>
          <a:p>
            <a:pPr marL="0" indent="0">
              <a:buNone/>
            </a:pPr>
            <a:r>
              <a:rPr lang="en-NZ" dirty="0"/>
              <a:t>Runs in almost all web browsers</a:t>
            </a:r>
          </a:p>
          <a:p>
            <a:pPr marL="0" indent="0">
              <a:buNone/>
            </a:pPr>
            <a:r>
              <a:rPr lang="en-NZ" dirty="0"/>
              <a:t>Supported on Windows, macOS, and Linux</a:t>
            </a:r>
          </a:p>
          <a:p>
            <a:pPr marL="0" indent="0">
              <a:buNone/>
            </a:pPr>
            <a:r>
              <a:rPr lang="en-NZ" b="1" dirty="0"/>
              <a:t>Development Environments</a:t>
            </a:r>
            <a:r>
              <a:rPr lang="en-NZ" dirty="0"/>
              <a:t>:</a:t>
            </a:r>
          </a:p>
          <a:p>
            <a:pPr marL="0" indent="0">
              <a:buNone/>
            </a:pPr>
            <a:r>
              <a:rPr lang="en-NZ" dirty="0"/>
              <a:t>VS Code, VIM and many other code editors</a:t>
            </a:r>
          </a:p>
          <a:p>
            <a:pPr marL="0" indent="0">
              <a:buNone/>
            </a:pPr>
            <a:r>
              <a:rPr lang="en-NZ" b="1" dirty="0"/>
              <a:t>Running Applications</a:t>
            </a:r>
            <a:r>
              <a:rPr lang="en-NZ" dirty="0"/>
              <a:t>:</a:t>
            </a:r>
          </a:p>
          <a:p>
            <a:pPr marL="0" indent="0">
              <a:buNone/>
            </a:pPr>
            <a:r>
              <a:rPr lang="en-NZ" b="1" dirty="0"/>
              <a:t>Node.js</a:t>
            </a:r>
            <a:r>
              <a:rPr lang="en-NZ" dirty="0"/>
              <a:t> JavaScript to run outside of web environments.</a:t>
            </a:r>
          </a:p>
          <a:p>
            <a:pPr marL="0" indent="0">
              <a:buNone/>
            </a:pPr>
            <a:r>
              <a:rPr lang="en-US" b="1" dirty="0"/>
              <a:t>Usage : </a:t>
            </a:r>
            <a:endParaRPr lang="en-NZ" dirty="0"/>
          </a:p>
          <a:p>
            <a:pPr marL="0" indent="0">
              <a:buNone/>
            </a:pPr>
            <a:r>
              <a:rPr lang="en-NZ" dirty="0"/>
              <a:t>Dynamic and interactive web pages and server-side applications.</a:t>
            </a:r>
          </a:p>
          <a:p>
            <a:endParaRPr lang="en-NZ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C46C27-A410-08F1-4085-C337E9122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746734"/>
            <a:ext cx="5733143" cy="5489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Python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Development Platforms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 err="1"/>
              <a:t>Windows,macOS</a:t>
            </a:r>
            <a:r>
              <a:rPr lang="en-US" dirty="0"/>
              <a:t>, and Linux. </a:t>
            </a:r>
          </a:p>
          <a:p>
            <a:pPr marL="0" indent="0">
              <a:buNone/>
            </a:pPr>
            <a:r>
              <a:rPr lang="en-US" b="1" dirty="0"/>
              <a:t>Development environments :</a:t>
            </a:r>
          </a:p>
          <a:p>
            <a:pPr marL="0" indent="0">
              <a:buNone/>
            </a:pPr>
            <a:r>
              <a:rPr lang="en-US" dirty="0"/>
              <a:t>VS Code, and PyCharm. </a:t>
            </a:r>
          </a:p>
          <a:p>
            <a:pPr marL="0" indent="0">
              <a:buNone/>
            </a:pPr>
            <a:r>
              <a:rPr lang="en-US" b="1" dirty="0"/>
              <a:t>Running Applications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Applications run in the Python interpreter</a:t>
            </a:r>
          </a:p>
          <a:p>
            <a:pPr marL="0" indent="0">
              <a:buNone/>
            </a:pPr>
            <a:r>
              <a:rPr lang="en-US" b="1" dirty="0"/>
              <a:t>Usage : </a:t>
            </a:r>
          </a:p>
          <a:p>
            <a:pPr marL="0" indent="0">
              <a:buNone/>
            </a:pPr>
            <a:r>
              <a:rPr lang="en-US" dirty="0"/>
              <a:t>web development, data analysis, artificial intelligence, scripting, and more.</a:t>
            </a:r>
          </a:p>
          <a:p>
            <a:endParaRPr lang="en-NZ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3D9D3E2-6182-0825-600F-C484C521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447" y="42914"/>
            <a:ext cx="11268553" cy="769886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Platforms for Developing and Running Software</a:t>
            </a:r>
            <a:br>
              <a:rPr lang="en-US" dirty="0"/>
            </a:b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700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8C260-064F-E4AA-CE27-1741EC211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974078"/>
            <a:ext cx="6239675" cy="48175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Python</a:t>
            </a:r>
          </a:p>
          <a:p>
            <a:pPr marL="0" indent="0">
              <a:buNone/>
            </a:pPr>
            <a:r>
              <a:rPr lang="en-US" b="1" dirty="0"/>
              <a:t>Characteristics</a:t>
            </a:r>
          </a:p>
          <a:p>
            <a:pPr marL="0" indent="0">
              <a:buNone/>
            </a:pPr>
            <a:r>
              <a:rPr lang="en-US" dirty="0"/>
              <a:t>Uses indentation to define code blocks.</a:t>
            </a:r>
          </a:p>
          <a:p>
            <a:pPr marL="0" indent="0">
              <a:buNone/>
            </a:pPr>
            <a:r>
              <a:rPr lang="en-US" dirty="0"/>
              <a:t>Uses colon  </a:t>
            </a:r>
          </a:p>
          <a:p>
            <a:pPr marL="0" indent="0">
              <a:buNone/>
            </a:pPr>
            <a:r>
              <a:rPr lang="en-US" dirty="0"/>
              <a:t>Data types: lists, dictionaries, and tuples.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Strengths</a:t>
            </a:r>
            <a:r>
              <a:rPr lang="en-US" dirty="0"/>
              <a:t>: </a:t>
            </a:r>
          </a:p>
          <a:p>
            <a:r>
              <a:rPr lang="en-US" dirty="0"/>
              <a:t>Beginner-friendly, </a:t>
            </a:r>
          </a:p>
          <a:p>
            <a:r>
              <a:rPr lang="en-US" dirty="0"/>
              <a:t>Flexible, </a:t>
            </a:r>
          </a:p>
          <a:p>
            <a:r>
              <a:rPr lang="en-US" dirty="0"/>
              <a:t>Strong community and it has a large choice of libraries for different needs. </a:t>
            </a:r>
          </a:p>
          <a:p>
            <a:r>
              <a:rPr lang="en-US" dirty="0"/>
              <a:t>Its syntax is clean and easy to understand.</a:t>
            </a:r>
          </a:p>
          <a:p>
            <a:pPr marL="0" indent="0">
              <a:buNone/>
            </a:pPr>
            <a:r>
              <a:rPr lang="en-US" b="1" dirty="0"/>
              <a:t>Weaknesses</a:t>
            </a:r>
            <a:r>
              <a:rPr lang="en-US" dirty="0"/>
              <a:t>: </a:t>
            </a:r>
          </a:p>
          <a:p>
            <a:r>
              <a:rPr lang="en-US" dirty="0"/>
              <a:t>Python can be slower than some compiled languages because it is interpreted. </a:t>
            </a:r>
          </a:p>
          <a:p>
            <a:r>
              <a:rPr lang="en-US" dirty="0"/>
              <a:t>It also tends to use more memory, which can be a limitation for very large applications.</a:t>
            </a:r>
          </a:p>
          <a:p>
            <a:endParaRPr lang="en-NZ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E60175-4E70-2AF3-D746-7D361564D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95" y="264299"/>
            <a:ext cx="10799258" cy="709778"/>
          </a:xfrm>
        </p:spPr>
        <p:txBody>
          <a:bodyPr>
            <a:noAutofit/>
          </a:bodyPr>
          <a:lstStyle/>
          <a:p>
            <a:r>
              <a:rPr lang="en-US" sz="4400" b="1" dirty="0"/>
              <a:t>Characteristics, Strengths, and Weaknesses</a:t>
            </a:r>
            <a:br>
              <a:rPr lang="en-US" sz="4400" dirty="0"/>
            </a:br>
            <a:endParaRPr lang="en-NZ" sz="44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E7DDDBD-94D8-56D7-8524-152E20CC91A5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6042781" y="974077"/>
            <a:ext cx="5691809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 err="1">
                <a:solidFill>
                  <a:schemeClr val="tx1"/>
                </a:solidFill>
              </a:rPr>
              <a:t>Javascript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Characteristics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JavaScript uses curly braces to define code blocks and semicolons.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 supports both mutable and immutable data types and allows for dynamic type changes.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Used in web development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Strengths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JavaScript is fast, especially in web browsers,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tx1"/>
                </a:solidFill>
              </a:rPr>
              <a:t>Can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 interactive web pages.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Vast choices of libraries and frameworks.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Weaknesses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JavaScript can behave inconsistently across different browsers, leading to compatibility issues. (MDN)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tx1"/>
                </a:solidFill>
              </a:rPr>
              <a:t>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eak typing can lead to bugs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Security risks from running code in users’ browser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A58D3F-C229-3132-C826-ED90A50D8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26101"/>
            <a:ext cx="4697659" cy="11907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0F8F84-2408-38D7-B9CF-88E396E6C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474" y="5921153"/>
            <a:ext cx="4608591" cy="89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2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54016-5DED-093C-A495-7B7EC4E0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 :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B31C6-BCC8-5C9D-F61D-086128322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>
                <a:hlinkClick r:id="rId2"/>
              </a:rPr>
              <a:t>https://peps.python.org/pep-0020/</a:t>
            </a:r>
            <a:endParaRPr lang="en-NZ" dirty="0"/>
          </a:p>
          <a:p>
            <a:r>
              <a:rPr lang="en-NZ" dirty="0">
                <a:hlinkClick r:id="rId3"/>
              </a:rPr>
              <a:t>https://medium.com/@nick-stambaugh/the-philosophy-of-python-a235bc97592c</a:t>
            </a:r>
            <a:endParaRPr lang="en-NZ" dirty="0"/>
          </a:p>
          <a:p>
            <a:r>
              <a:rPr lang="en-NZ" dirty="0"/>
              <a:t>https://www.w3schools.com/js/js_history.asp#:~:text=JavaScript%20was%20invented%20by%20Brendan,Mozilla's%20latest%20version%20was%201.8.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10993969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LightSeedLeftStep">
      <a:dk1>
        <a:srgbClr val="000000"/>
      </a:dk1>
      <a:lt1>
        <a:srgbClr val="FFFFFF"/>
      </a:lt1>
      <a:dk2>
        <a:srgbClr val="41242C"/>
      </a:dk2>
      <a:lt2>
        <a:srgbClr val="E2E5E8"/>
      </a:lt2>
      <a:accent1>
        <a:srgbClr val="C99859"/>
      </a:accent1>
      <a:accent2>
        <a:srgbClr val="CF786A"/>
      </a:accent2>
      <a:accent3>
        <a:srgbClr val="D8859C"/>
      </a:accent3>
      <a:accent4>
        <a:srgbClr val="CF6AB0"/>
      </a:accent4>
      <a:accent5>
        <a:srgbClr val="CF85D8"/>
      </a:accent5>
      <a:accent6>
        <a:srgbClr val="9A6ACF"/>
      </a:accent6>
      <a:hlink>
        <a:srgbClr val="6383AB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</Words>
  <Application>Microsoft Office PowerPoint</Application>
  <PresentationFormat>Widescreen</PresentationFormat>
  <Paragraphs>77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source-serif-pro</vt:lpstr>
      <vt:lpstr>Arial</vt:lpstr>
      <vt:lpstr>Avenir Next LT Pro</vt:lpstr>
      <vt:lpstr>Sitka Banner</vt:lpstr>
      <vt:lpstr>HeadlinesVTI</vt:lpstr>
      <vt:lpstr>Comparison Analysis</vt:lpstr>
      <vt:lpstr>Heritage and philosophy </vt:lpstr>
      <vt:lpstr>Platforms for Developing and Running Software </vt:lpstr>
      <vt:lpstr>Characteristics, Strengths, and Weaknesses </vt:lpstr>
      <vt:lpstr>Reference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frederick laroche</dc:creator>
  <cp:lastModifiedBy>frederick laroche</cp:lastModifiedBy>
  <cp:revision>1</cp:revision>
  <dcterms:created xsi:type="dcterms:W3CDTF">2024-09-05T11:13:29Z</dcterms:created>
  <dcterms:modified xsi:type="dcterms:W3CDTF">2024-09-05T12:10:27Z</dcterms:modified>
</cp:coreProperties>
</file>