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5.xml" ContentType="application/vnd.openxmlformats-officedocument.drawingml.diagram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tags/tag7.xml" ContentType="application/vnd.openxmlformats-officedocument.presentationml.tags+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tags/tag13.xml" ContentType="application/vnd.openxmlformats-officedocument.presentationml.tags+xml"/>
  <Override PartName="/ppt/diagrams/colors5.xml" ContentType="application/vnd.openxmlformats-officedocument.drawingml.diagramColors+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tags/tag11.xml" ContentType="application/vnd.openxmlformats-officedocument.presentationml.tag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8" r:id="rId3"/>
    <p:sldId id="259" r:id="rId4"/>
    <p:sldId id="275" r:id="rId5"/>
    <p:sldId id="279" r:id="rId6"/>
    <p:sldId id="296" r:id="rId7"/>
    <p:sldId id="278" r:id="rId8"/>
    <p:sldId id="281" r:id="rId9"/>
    <p:sldId id="283" r:id="rId10"/>
    <p:sldId id="285" r:id="rId11"/>
    <p:sldId id="288" r:id="rId12"/>
    <p:sldId id="289" r:id="rId13"/>
    <p:sldId id="298" r:id="rId14"/>
    <p:sldId id="290" r:id="rId15"/>
    <p:sldId id="292" r:id="rId16"/>
    <p:sldId id="294" r:id="rId17"/>
    <p:sldId id="295" r:id="rId18"/>
    <p:sldId id="293" r:id="rId19"/>
    <p:sldId id="291" r:id="rId20"/>
    <p:sldId id="287"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11" autoAdjust="0"/>
  </p:normalViewPr>
  <p:slideViewPr>
    <p:cSldViewPr>
      <p:cViewPr varScale="1">
        <p:scale>
          <a:sx n="55" d="100"/>
          <a:sy n="55" d="100"/>
        </p:scale>
        <p:origin x="-158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AE6339-FD3D-45F8-BA1F-D77C919777CD}" type="doc">
      <dgm:prSet loTypeId="urn:microsoft.com/office/officeart/2005/8/layout/process1" loCatId="process" qsTypeId="urn:microsoft.com/office/officeart/2005/8/quickstyle/simple1" qsCatId="simple" csTypeId="urn:microsoft.com/office/officeart/2005/8/colors/accent1_2" csCatId="accent1" phldr="1"/>
      <dgm:spPr/>
    </dgm:pt>
    <dgm:pt modelId="{FBD5BC26-873E-4F8E-8FB4-67B24703A6B6}">
      <dgm:prSet phldrT="[文本]"/>
      <dgm:spPr/>
      <dgm:t>
        <a:bodyPr/>
        <a:lstStyle/>
        <a:p>
          <a:r>
            <a:rPr lang="en-US" altLang="zh-CN" dirty="0" smtClean="0"/>
            <a:t>s</a:t>
          </a:r>
          <a:r>
            <a:rPr lang="en-US" altLang="zh-CN" baseline="-25000" dirty="0" smtClean="0"/>
            <a:t>1</a:t>
          </a:r>
          <a:endParaRPr lang="zh-CN" altLang="en-US" baseline="-25000" dirty="0"/>
        </a:p>
      </dgm:t>
    </dgm:pt>
    <dgm:pt modelId="{E83329BB-9421-4DB9-9B3A-28A523540283}" type="parTrans" cxnId="{2FFB8762-8954-4582-8517-4A4CC9872E67}">
      <dgm:prSet/>
      <dgm:spPr/>
      <dgm:t>
        <a:bodyPr/>
        <a:lstStyle/>
        <a:p>
          <a:endParaRPr lang="zh-CN" altLang="en-US"/>
        </a:p>
      </dgm:t>
    </dgm:pt>
    <dgm:pt modelId="{49D819FD-0664-4C8E-99BF-F12051DCA94F}" type="sibTrans" cxnId="{2FFB8762-8954-4582-8517-4A4CC9872E67}">
      <dgm:prSet/>
      <dgm:spPr/>
      <dgm:t>
        <a:bodyPr/>
        <a:lstStyle/>
        <a:p>
          <a:endParaRPr lang="zh-CN" altLang="en-US"/>
        </a:p>
      </dgm:t>
    </dgm:pt>
    <dgm:pt modelId="{FC3629BA-29B2-442B-8312-066449297CA2}">
      <dgm:prSet phldrT="[文本]"/>
      <dgm:spPr/>
      <dgm:t>
        <a:bodyPr/>
        <a:lstStyle/>
        <a:p>
          <a:r>
            <a:rPr lang="en-US" altLang="zh-CN" dirty="0" smtClean="0"/>
            <a:t>s</a:t>
          </a:r>
          <a:r>
            <a:rPr lang="en-US" altLang="zh-CN" baseline="-25000" dirty="0" smtClean="0"/>
            <a:t>5</a:t>
          </a:r>
          <a:endParaRPr lang="zh-CN" altLang="en-US" dirty="0"/>
        </a:p>
      </dgm:t>
    </dgm:pt>
    <dgm:pt modelId="{783E1349-2756-48E6-8971-4A901E4138BD}" type="parTrans" cxnId="{779DC538-4FC7-452C-9DEE-A155DB16B99D}">
      <dgm:prSet/>
      <dgm:spPr/>
      <dgm:t>
        <a:bodyPr/>
        <a:lstStyle/>
        <a:p>
          <a:endParaRPr lang="zh-CN" altLang="en-US"/>
        </a:p>
      </dgm:t>
    </dgm:pt>
    <dgm:pt modelId="{AEB7232F-0439-4911-89F2-A1560C7AE4EC}" type="sibTrans" cxnId="{779DC538-4FC7-452C-9DEE-A155DB16B99D}">
      <dgm:prSet/>
      <dgm:spPr/>
      <dgm:t>
        <a:bodyPr/>
        <a:lstStyle/>
        <a:p>
          <a:endParaRPr lang="zh-CN" altLang="en-US"/>
        </a:p>
      </dgm:t>
    </dgm:pt>
    <dgm:pt modelId="{86B8D731-F9F4-4108-8C97-FCC495B9FB8D}">
      <dgm:prSet phldrT="[文本]"/>
      <dgm:spPr/>
      <dgm:t>
        <a:bodyPr/>
        <a:lstStyle/>
        <a:p>
          <a:r>
            <a:rPr lang="en-US" altLang="zh-CN" dirty="0" smtClean="0"/>
            <a:t>s</a:t>
          </a:r>
          <a:r>
            <a:rPr lang="en-US" altLang="zh-CN" baseline="-25000" dirty="0" smtClean="0"/>
            <a:t>6</a:t>
          </a:r>
          <a:endParaRPr lang="zh-CN" altLang="en-US" dirty="0"/>
        </a:p>
      </dgm:t>
    </dgm:pt>
    <dgm:pt modelId="{75D8B880-B141-4B6C-940D-CAC3617B21CD}" type="parTrans" cxnId="{410BEF53-9635-4F18-A807-36DBED135E54}">
      <dgm:prSet/>
      <dgm:spPr/>
      <dgm:t>
        <a:bodyPr/>
        <a:lstStyle/>
        <a:p>
          <a:endParaRPr lang="zh-CN" altLang="en-US"/>
        </a:p>
      </dgm:t>
    </dgm:pt>
    <dgm:pt modelId="{78EACE75-2F17-43AD-BC57-AAFA0EA46747}" type="sibTrans" cxnId="{410BEF53-9635-4F18-A807-36DBED135E54}">
      <dgm:prSet/>
      <dgm:spPr/>
      <dgm:t>
        <a:bodyPr/>
        <a:lstStyle/>
        <a:p>
          <a:endParaRPr lang="zh-CN" altLang="en-US"/>
        </a:p>
      </dgm:t>
    </dgm:pt>
    <dgm:pt modelId="{5647522B-02D9-4873-A00D-27911B5287B6}">
      <dgm:prSet phldrT="[文本]"/>
      <dgm:spPr/>
      <dgm:t>
        <a:bodyPr/>
        <a:lstStyle/>
        <a:p>
          <a:r>
            <a:rPr lang="en-US" altLang="zh-CN" dirty="0" smtClean="0"/>
            <a:t>s</a:t>
          </a:r>
          <a:r>
            <a:rPr lang="en-US" altLang="zh-CN" baseline="-25000" dirty="0" smtClean="0"/>
            <a:t>2</a:t>
          </a:r>
          <a:endParaRPr lang="zh-CN" altLang="en-US" dirty="0"/>
        </a:p>
      </dgm:t>
    </dgm:pt>
    <dgm:pt modelId="{23019EDE-B81E-4F08-B51E-A13FC15B3521}" type="parTrans" cxnId="{29AE211C-7C54-4C1F-B50F-58E24E3B9E15}">
      <dgm:prSet/>
      <dgm:spPr/>
      <dgm:t>
        <a:bodyPr/>
        <a:lstStyle/>
        <a:p>
          <a:endParaRPr lang="zh-CN" altLang="en-US"/>
        </a:p>
      </dgm:t>
    </dgm:pt>
    <dgm:pt modelId="{745D2040-CFEE-400C-9B48-A36E870146B1}" type="sibTrans" cxnId="{29AE211C-7C54-4C1F-B50F-58E24E3B9E15}">
      <dgm:prSet/>
      <dgm:spPr/>
      <dgm:t>
        <a:bodyPr/>
        <a:lstStyle/>
        <a:p>
          <a:endParaRPr lang="zh-CN" altLang="en-US"/>
        </a:p>
      </dgm:t>
    </dgm:pt>
    <dgm:pt modelId="{C96FA3A8-ACDB-47BB-991D-1A6E1449B8CC}">
      <dgm:prSet phldrT="[文本]"/>
      <dgm:spPr/>
      <dgm:t>
        <a:bodyPr/>
        <a:lstStyle/>
        <a:p>
          <a:r>
            <a:rPr lang="en-US" altLang="zh-CN" dirty="0" smtClean="0"/>
            <a:t>s</a:t>
          </a:r>
          <a:r>
            <a:rPr lang="en-US" altLang="zh-CN" baseline="-25000" dirty="0" smtClean="0"/>
            <a:t>3</a:t>
          </a:r>
          <a:endParaRPr lang="zh-CN" altLang="en-US" dirty="0"/>
        </a:p>
      </dgm:t>
    </dgm:pt>
    <dgm:pt modelId="{BCE74F39-B7C9-43CA-BB03-551628587361}" type="parTrans" cxnId="{A4ED2983-D8DD-4D5E-ACD8-00E4553D2B13}">
      <dgm:prSet/>
      <dgm:spPr/>
      <dgm:t>
        <a:bodyPr/>
        <a:lstStyle/>
        <a:p>
          <a:endParaRPr lang="zh-CN" altLang="en-US"/>
        </a:p>
      </dgm:t>
    </dgm:pt>
    <dgm:pt modelId="{94752577-3208-4371-A779-CBBAE602EECB}" type="sibTrans" cxnId="{A4ED2983-D8DD-4D5E-ACD8-00E4553D2B13}">
      <dgm:prSet/>
      <dgm:spPr/>
      <dgm:t>
        <a:bodyPr/>
        <a:lstStyle/>
        <a:p>
          <a:endParaRPr lang="zh-CN" altLang="en-US"/>
        </a:p>
      </dgm:t>
    </dgm:pt>
    <dgm:pt modelId="{8282A91D-7933-46D8-9E1C-BE2B2885704F}">
      <dgm:prSet phldrT="[文本]"/>
      <dgm:spPr/>
      <dgm:t>
        <a:bodyPr/>
        <a:lstStyle/>
        <a:p>
          <a:r>
            <a:rPr lang="en-US" altLang="zh-CN" dirty="0" smtClean="0"/>
            <a:t>s</a:t>
          </a:r>
          <a:r>
            <a:rPr lang="en-US" altLang="zh-CN" baseline="-25000" dirty="0" smtClean="0"/>
            <a:t>4</a:t>
          </a:r>
          <a:endParaRPr lang="zh-CN" altLang="en-US" dirty="0"/>
        </a:p>
      </dgm:t>
    </dgm:pt>
    <dgm:pt modelId="{8C849CEC-CE99-4AC3-AA32-5BC849E8EB76}" type="parTrans" cxnId="{9010840A-F5EB-452E-8A33-2664C400ACFB}">
      <dgm:prSet/>
      <dgm:spPr/>
      <dgm:t>
        <a:bodyPr/>
        <a:lstStyle/>
        <a:p>
          <a:endParaRPr lang="zh-CN" altLang="en-US"/>
        </a:p>
      </dgm:t>
    </dgm:pt>
    <dgm:pt modelId="{92305687-684C-4138-9533-177E28EC7B45}" type="sibTrans" cxnId="{9010840A-F5EB-452E-8A33-2664C400ACFB}">
      <dgm:prSet/>
      <dgm:spPr/>
      <dgm:t>
        <a:bodyPr/>
        <a:lstStyle/>
        <a:p>
          <a:endParaRPr lang="zh-CN" altLang="en-US"/>
        </a:p>
      </dgm:t>
    </dgm:pt>
    <dgm:pt modelId="{356D0CA5-F151-4C6D-845F-06C6A8C84C85}">
      <dgm:prSet phldrT="[文本]"/>
      <dgm:spPr/>
      <dgm:t>
        <a:bodyPr/>
        <a:lstStyle/>
        <a:p>
          <a:r>
            <a:rPr lang="en-US" altLang="zh-CN" dirty="0" smtClean="0"/>
            <a:t>s</a:t>
          </a:r>
          <a:r>
            <a:rPr lang="en-US" altLang="zh-CN" baseline="-25000" dirty="0" smtClean="0"/>
            <a:t>0</a:t>
          </a:r>
          <a:endParaRPr lang="zh-CN" altLang="en-US" baseline="-25000" dirty="0"/>
        </a:p>
      </dgm:t>
    </dgm:pt>
    <dgm:pt modelId="{F7951212-D92B-4C92-9D95-257F596968A8}" type="parTrans" cxnId="{6209620D-2010-435F-99CC-F80FF4147432}">
      <dgm:prSet/>
      <dgm:spPr/>
      <dgm:t>
        <a:bodyPr/>
        <a:lstStyle/>
        <a:p>
          <a:endParaRPr lang="zh-CN" altLang="en-US"/>
        </a:p>
      </dgm:t>
    </dgm:pt>
    <dgm:pt modelId="{709D7798-25D5-46A5-AAE5-C3B3776998C0}" type="sibTrans" cxnId="{6209620D-2010-435F-99CC-F80FF4147432}">
      <dgm:prSet/>
      <dgm:spPr/>
      <dgm:t>
        <a:bodyPr/>
        <a:lstStyle/>
        <a:p>
          <a:endParaRPr lang="zh-CN" altLang="en-US"/>
        </a:p>
      </dgm:t>
    </dgm:pt>
    <dgm:pt modelId="{02A98FF7-7EAC-423B-916F-1BD0B57B6341}" type="pres">
      <dgm:prSet presAssocID="{C6AE6339-FD3D-45F8-BA1F-D77C919777CD}" presName="Name0" presStyleCnt="0">
        <dgm:presLayoutVars>
          <dgm:dir/>
          <dgm:resizeHandles val="exact"/>
        </dgm:presLayoutVars>
      </dgm:prSet>
      <dgm:spPr/>
    </dgm:pt>
    <dgm:pt modelId="{CF8BAE25-3D42-4976-B172-82D1D9753DA2}" type="pres">
      <dgm:prSet presAssocID="{356D0CA5-F151-4C6D-845F-06C6A8C84C85}" presName="node" presStyleLbl="node1" presStyleIdx="0" presStyleCnt="7">
        <dgm:presLayoutVars>
          <dgm:bulletEnabled val="1"/>
        </dgm:presLayoutVars>
      </dgm:prSet>
      <dgm:spPr/>
      <dgm:t>
        <a:bodyPr/>
        <a:lstStyle/>
        <a:p>
          <a:endParaRPr lang="zh-CN" altLang="en-US"/>
        </a:p>
      </dgm:t>
    </dgm:pt>
    <dgm:pt modelId="{AFE95899-AA81-41C3-BCD1-7E06B1565026}" type="pres">
      <dgm:prSet presAssocID="{709D7798-25D5-46A5-AAE5-C3B3776998C0}" presName="sibTrans" presStyleLbl="sibTrans2D1" presStyleIdx="0" presStyleCnt="6"/>
      <dgm:spPr/>
      <dgm:t>
        <a:bodyPr/>
        <a:lstStyle/>
        <a:p>
          <a:endParaRPr lang="zh-CN" altLang="en-US"/>
        </a:p>
      </dgm:t>
    </dgm:pt>
    <dgm:pt modelId="{8189F78D-27CA-4C38-B5BE-136BE3C3F521}" type="pres">
      <dgm:prSet presAssocID="{709D7798-25D5-46A5-AAE5-C3B3776998C0}" presName="connectorText" presStyleLbl="sibTrans2D1" presStyleIdx="0" presStyleCnt="6"/>
      <dgm:spPr/>
      <dgm:t>
        <a:bodyPr/>
        <a:lstStyle/>
        <a:p>
          <a:endParaRPr lang="zh-CN" altLang="en-US"/>
        </a:p>
      </dgm:t>
    </dgm:pt>
    <dgm:pt modelId="{89595A2D-AF41-4480-9D5C-89F95F1B38EB}" type="pres">
      <dgm:prSet presAssocID="{FBD5BC26-873E-4F8E-8FB4-67B24703A6B6}" presName="node" presStyleLbl="node1" presStyleIdx="1" presStyleCnt="7">
        <dgm:presLayoutVars>
          <dgm:bulletEnabled val="1"/>
        </dgm:presLayoutVars>
      </dgm:prSet>
      <dgm:spPr/>
      <dgm:t>
        <a:bodyPr/>
        <a:lstStyle/>
        <a:p>
          <a:endParaRPr lang="zh-CN" altLang="en-US"/>
        </a:p>
      </dgm:t>
    </dgm:pt>
    <dgm:pt modelId="{80919841-DE3C-41BB-8945-B9247383ED7C}" type="pres">
      <dgm:prSet presAssocID="{49D819FD-0664-4C8E-99BF-F12051DCA94F}" presName="sibTrans" presStyleLbl="sibTrans2D1" presStyleIdx="1" presStyleCnt="6"/>
      <dgm:spPr/>
      <dgm:t>
        <a:bodyPr/>
        <a:lstStyle/>
        <a:p>
          <a:endParaRPr lang="zh-CN" altLang="en-US"/>
        </a:p>
      </dgm:t>
    </dgm:pt>
    <dgm:pt modelId="{AD1D2833-995F-472F-B526-5222F87D2EAE}" type="pres">
      <dgm:prSet presAssocID="{49D819FD-0664-4C8E-99BF-F12051DCA94F}" presName="connectorText" presStyleLbl="sibTrans2D1" presStyleIdx="1" presStyleCnt="6"/>
      <dgm:spPr/>
      <dgm:t>
        <a:bodyPr/>
        <a:lstStyle/>
        <a:p>
          <a:endParaRPr lang="zh-CN" altLang="en-US"/>
        </a:p>
      </dgm:t>
    </dgm:pt>
    <dgm:pt modelId="{7F06495E-4C60-43EC-B3FA-F3825130A500}" type="pres">
      <dgm:prSet presAssocID="{5647522B-02D9-4873-A00D-27911B5287B6}" presName="node" presStyleLbl="node1" presStyleIdx="2" presStyleCnt="7">
        <dgm:presLayoutVars>
          <dgm:bulletEnabled val="1"/>
        </dgm:presLayoutVars>
      </dgm:prSet>
      <dgm:spPr/>
      <dgm:t>
        <a:bodyPr/>
        <a:lstStyle/>
        <a:p>
          <a:endParaRPr lang="zh-CN" altLang="en-US"/>
        </a:p>
      </dgm:t>
    </dgm:pt>
    <dgm:pt modelId="{AFC93516-F956-4769-AB62-CF2D34A71C24}" type="pres">
      <dgm:prSet presAssocID="{745D2040-CFEE-400C-9B48-A36E870146B1}" presName="sibTrans" presStyleLbl="sibTrans2D1" presStyleIdx="2" presStyleCnt="6"/>
      <dgm:spPr/>
      <dgm:t>
        <a:bodyPr/>
        <a:lstStyle/>
        <a:p>
          <a:endParaRPr lang="zh-CN" altLang="en-US"/>
        </a:p>
      </dgm:t>
    </dgm:pt>
    <dgm:pt modelId="{C6AE2089-2C67-4EF8-807A-67E39B81BDDF}" type="pres">
      <dgm:prSet presAssocID="{745D2040-CFEE-400C-9B48-A36E870146B1}" presName="connectorText" presStyleLbl="sibTrans2D1" presStyleIdx="2" presStyleCnt="6"/>
      <dgm:spPr/>
      <dgm:t>
        <a:bodyPr/>
        <a:lstStyle/>
        <a:p>
          <a:endParaRPr lang="zh-CN" altLang="en-US"/>
        </a:p>
      </dgm:t>
    </dgm:pt>
    <dgm:pt modelId="{E3F3F057-A745-447C-BF57-A7C61AAB3493}" type="pres">
      <dgm:prSet presAssocID="{C96FA3A8-ACDB-47BB-991D-1A6E1449B8CC}" presName="node" presStyleLbl="node1" presStyleIdx="3" presStyleCnt="7">
        <dgm:presLayoutVars>
          <dgm:bulletEnabled val="1"/>
        </dgm:presLayoutVars>
      </dgm:prSet>
      <dgm:spPr/>
      <dgm:t>
        <a:bodyPr/>
        <a:lstStyle/>
        <a:p>
          <a:endParaRPr lang="zh-CN" altLang="en-US"/>
        </a:p>
      </dgm:t>
    </dgm:pt>
    <dgm:pt modelId="{167D4864-22A4-4AF0-B30D-6249C9B75014}" type="pres">
      <dgm:prSet presAssocID="{94752577-3208-4371-A779-CBBAE602EECB}" presName="sibTrans" presStyleLbl="sibTrans2D1" presStyleIdx="3" presStyleCnt="6"/>
      <dgm:spPr/>
      <dgm:t>
        <a:bodyPr/>
        <a:lstStyle/>
        <a:p>
          <a:endParaRPr lang="zh-CN" altLang="en-US"/>
        </a:p>
      </dgm:t>
    </dgm:pt>
    <dgm:pt modelId="{D96E0252-FE00-460E-B157-AF36867ECE14}" type="pres">
      <dgm:prSet presAssocID="{94752577-3208-4371-A779-CBBAE602EECB}" presName="connectorText" presStyleLbl="sibTrans2D1" presStyleIdx="3" presStyleCnt="6"/>
      <dgm:spPr/>
      <dgm:t>
        <a:bodyPr/>
        <a:lstStyle/>
        <a:p>
          <a:endParaRPr lang="zh-CN" altLang="en-US"/>
        </a:p>
      </dgm:t>
    </dgm:pt>
    <dgm:pt modelId="{29BE2ED8-2EAF-47B1-8B8A-ACDB80B23F92}" type="pres">
      <dgm:prSet presAssocID="{8282A91D-7933-46D8-9E1C-BE2B2885704F}" presName="node" presStyleLbl="node1" presStyleIdx="4" presStyleCnt="7">
        <dgm:presLayoutVars>
          <dgm:bulletEnabled val="1"/>
        </dgm:presLayoutVars>
      </dgm:prSet>
      <dgm:spPr/>
      <dgm:t>
        <a:bodyPr/>
        <a:lstStyle/>
        <a:p>
          <a:endParaRPr lang="zh-CN" altLang="en-US"/>
        </a:p>
      </dgm:t>
    </dgm:pt>
    <dgm:pt modelId="{28A17724-87FD-462B-A51B-6D9B8A5D329F}" type="pres">
      <dgm:prSet presAssocID="{92305687-684C-4138-9533-177E28EC7B45}" presName="sibTrans" presStyleLbl="sibTrans2D1" presStyleIdx="4" presStyleCnt="6"/>
      <dgm:spPr/>
      <dgm:t>
        <a:bodyPr/>
        <a:lstStyle/>
        <a:p>
          <a:endParaRPr lang="zh-CN" altLang="en-US"/>
        </a:p>
      </dgm:t>
    </dgm:pt>
    <dgm:pt modelId="{9D50D212-4178-4164-91B9-7C9605C26D82}" type="pres">
      <dgm:prSet presAssocID="{92305687-684C-4138-9533-177E28EC7B45}" presName="connectorText" presStyleLbl="sibTrans2D1" presStyleIdx="4" presStyleCnt="6"/>
      <dgm:spPr/>
      <dgm:t>
        <a:bodyPr/>
        <a:lstStyle/>
        <a:p>
          <a:endParaRPr lang="zh-CN" altLang="en-US"/>
        </a:p>
      </dgm:t>
    </dgm:pt>
    <dgm:pt modelId="{DBEB2C33-1209-4D8A-AFB3-3580FBD55180}" type="pres">
      <dgm:prSet presAssocID="{FC3629BA-29B2-442B-8312-066449297CA2}" presName="node" presStyleLbl="node1" presStyleIdx="5" presStyleCnt="7">
        <dgm:presLayoutVars>
          <dgm:bulletEnabled val="1"/>
        </dgm:presLayoutVars>
      </dgm:prSet>
      <dgm:spPr/>
      <dgm:t>
        <a:bodyPr/>
        <a:lstStyle/>
        <a:p>
          <a:endParaRPr lang="zh-CN" altLang="en-US"/>
        </a:p>
      </dgm:t>
    </dgm:pt>
    <dgm:pt modelId="{6B544C6B-E189-479A-ABAA-84EDBD063F4A}" type="pres">
      <dgm:prSet presAssocID="{AEB7232F-0439-4911-89F2-A1560C7AE4EC}" presName="sibTrans" presStyleLbl="sibTrans2D1" presStyleIdx="5" presStyleCnt="6"/>
      <dgm:spPr/>
      <dgm:t>
        <a:bodyPr/>
        <a:lstStyle/>
        <a:p>
          <a:endParaRPr lang="zh-CN" altLang="en-US"/>
        </a:p>
      </dgm:t>
    </dgm:pt>
    <dgm:pt modelId="{467177F2-4494-483F-A0A5-CB23A0371149}" type="pres">
      <dgm:prSet presAssocID="{AEB7232F-0439-4911-89F2-A1560C7AE4EC}" presName="connectorText" presStyleLbl="sibTrans2D1" presStyleIdx="5" presStyleCnt="6"/>
      <dgm:spPr/>
      <dgm:t>
        <a:bodyPr/>
        <a:lstStyle/>
        <a:p>
          <a:endParaRPr lang="zh-CN" altLang="en-US"/>
        </a:p>
      </dgm:t>
    </dgm:pt>
    <dgm:pt modelId="{95759BC7-983C-4587-A4B2-2E91374D24B5}" type="pres">
      <dgm:prSet presAssocID="{86B8D731-F9F4-4108-8C97-FCC495B9FB8D}" presName="node" presStyleLbl="node1" presStyleIdx="6" presStyleCnt="7">
        <dgm:presLayoutVars>
          <dgm:bulletEnabled val="1"/>
        </dgm:presLayoutVars>
      </dgm:prSet>
      <dgm:spPr/>
      <dgm:t>
        <a:bodyPr/>
        <a:lstStyle/>
        <a:p>
          <a:endParaRPr lang="zh-CN" altLang="en-US"/>
        </a:p>
      </dgm:t>
    </dgm:pt>
  </dgm:ptLst>
  <dgm:cxnLst>
    <dgm:cxn modelId="{2FFB8762-8954-4582-8517-4A4CC9872E67}" srcId="{C6AE6339-FD3D-45F8-BA1F-D77C919777CD}" destId="{FBD5BC26-873E-4F8E-8FB4-67B24703A6B6}" srcOrd="1" destOrd="0" parTransId="{E83329BB-9421-4DB9-9B3A-28A523540283}" sibTransId="{49D819FD-0664-4C8E-99BF-F12051DCA94F}"/>
    <dgm:cxn modelId="{54AECAB4-06B8-49C2-9828-1DD984B8C393}" type="presOf" srcId="{C96FA3A8-ACDB-47BB-991D-1A6E1449B8CC}" destId="{E3F3F057-A745-447C-BF57-A7C61AAB3493}" srcOrd="0" destOrd="0" presId="urn:microsoft.com/office/officeart/2005/8/layout/process1"/>
    <dgm:cxn modelId="{79B426B2-9662-496A-83E2-C1E7DD0468F5}" type="presOf" srcId="{709D7798-25D5-46A5-AAE5-C3B3776998C0}" destId="{8189F78D-27CA-4C38-B5BE-136BE3C3F521}" srcOrd="1" destOrd="0" presId="urn:microsoft.com/office/officeart/2005/8/layout/process1"/>
    <dgm:cxn modelId="{35662CF7-D351-4C8B-BFB8-827B85FA2F4F}" type="presOf" srcId="{AEB7232F-0439-4911-89F2-A1560C7AE4EC}" destId="{467177F2-4494-483F-A0A5-CB23A0371149}" srcOrd="1" destOrd="0" presId="urn:microsoft.com/office/officeart/2005/8/layout/process1"/>
    <dgm:cxn modelId="{36CB9FE7-F246-4D42-B2FB-6ADDC655EA29}" type="presOf" srcId="{FBD5BC26-873E-4F8E-8FB4-67B24703A6B6}" destId="{89595A2D-AF41-4480-9D5C-89F95F1B38EB}" srcOrd="0" destOrd="0" presId="urn:microsoft.com/office/officeart/2005/8/layout/process1"/>
    <dgm:cxn modelId="{D644790A-E6BB-4F6B-ADEA-F8A58604803F}" type="presOf" srcId="{356D0CA5-F151-4C6D-845F-06C6A8C84C85}" destId="{CF8BAE25-3D42-4976-B172-82D1D9753DA2}" srcOrd="0" destOrd="0" presId="urn:microsoft.com/office/officeart/2005/8/layout/process1"/>
    <dgm:cxn modelId="{A4ED2983-D8DD-4D5E-ACD8-00E4553D2B13}" srcId="{C6AE6339-FD3D-45F8-BA1F-D77C919777CD}" destId="{C96FA3A8-ACDB-47BB-991D-1A6E1449B8CC}" srcOrd="3" destOrd="0" parTransId="{BCE74F39-B7C9-43CA-BB03-551628587361}" sibTransId="{94752577-3208-4371-A779-CBBAE602EECB}"/>
    <dgm:cxn modelId="{226F927A-E582-4584-A5C5-459B8E5806AC}" type="presOf" srcId="{AEB7232F-0439-4911-89F2-A1560C7AE4EC}" destId="{6B544C6B-E189-479A-ABAA-84EDBD063F4A}" srcOrd="0" destOrd="0" presId="urn:microsoft.com/office/officeart/2005/8/layout/process1"/>
    <dgm:cxn modelId="{BDFAAEFE-51AF-454F-A8BD-93FDC74721EB}" type="presOf" srcId="{86B8D731-F9F4-4108-8C97-FCC495B9FB8D}" destId="{95759BC7-983C-4587-A4B2-2E91374D24B5}" srcOrd="0" destOrd="0" presId="urn:microsoft.com/office/officeart/2005/8/layout/process1"/>
    <dgm:cxn modelId="{8D9A00A3-59EE-47C5-BBC6-24D5B8543D10}" type="presOf" srcId="{92305687-684C-4138-9533-177E28EC7B45}" destId="{28A17724-87FD-462B-A51B-6D9B8A5D329F}" srcOrd="0" destOrd="0" presId="urn:microsoft.com/office/officeart/2005/8/layout/process1"/>
    <dgm:cxn modelId="{9C4AB785-050E-40A8-85C6-9A4A624AA1ED}" type="presOf" srcId="{49D819FD-0664-4C8E-99BF-F12051DCA94F}" destId="{80919841-DE3C-41BB-8945-B9247383ED7C}" srcOrd="0" destOrd="0" presId="urn:microsoft.com/office/officeart/2005/8/layout/process1"/>
    <dgm:cxn modelId="{410BEF53-9635-4F18-A807-36DBED135E54}" srcId="{C6AE6339-FD3D-45F8-BA1F-D77C919777CD}" destId="{86B8D731-F9F4-4108-8C97-FCC495B9FB8D}" srcOrd="6" destOrd="0" parTransId="{75D8B880-B141-4B6C-940D-CAC3617B21CD}" sibTransId="{78EACE75-2F17-43AD-BC57-AAFA0EA46747}"/>
    <dgm:cxn modelId="{6209620D-2010-435F-99CC-F80FF4147432}" srcId="{C6AE6339-FD3D-45F8-BA1F-D77C919777CD}" destId="{356D0CA5-F151-4C6D-845F-06C6A8C84C85}" srcOrd="0" destOrd="0" parTransId="{F7951212-D92B-4C92-9D95-257F596968A8}" sibTransId="{709D7798-25D5-46A5-AAE5-C3B3776998C0}"/>
    <dgm:cxn modelId="{C679BD2C-D60A-4F11-91D0-8E32C9BE8CCC}" type="presOf" srcId="{745D2040-CFEE-400C-9B48-A36E870146B1}" destId="{C6AE2089-2C67-4EF8-807A-67E39B81BDDF}" srcOrd="1" destOrd="0" presId="urn:microsoft.com/office/officeart/2005/8/layout/process1"/>
    <dgm:cxn modelId="{29AE211C-7C54-4C1F-B50F-58E24E3B9E15}" srcId="{C6AE6339-FD3D-45F8-BA1F-D77C919777CD}" destId="{5647522B-02D9-4873-A00D-27911B5287B6}" srcOrd="2" destOrd="0" parTransId="{23019EDE-B81E-4F08-B51E-A13FC15B3521}" sibTransId="{745D2040-CFEE-400C-9B48-A36E870146B1}"/>
    <dgm:cxn modelId="{AA2A03F0-81DE-454C-B9DC-26EF0AE9F74B}" type="presOf" srcId="{94752577-3208-4371-A779-CBBAE602EECB}" destId="{167D4864-22A4-4AF0-B30D-6249C9B75014}" srcOrd="0" destOrd="0" presId="urn:microsoft.com/office/officeart/2005/8/layout/process1"/>
    <dgm:cxn modelId="{0245484D-5854-4FEA-A950-F089F321848E}" type="presOf" srcId="{5647522B-02D9-4873-A00D-27911B5287B6}" destId="{7F06495E-4C60-43EC-B3FA-F3825130A500}" srcOrd="0" destOrd="0" presId="urn:microsoft.com/office/officeart/2005/8/layout/process1"/>
    <dgm:cxn modelId="{B7864126-B2E3-44CA-976B-E8D71A9291CE}" type="presOf" srcId="{94752577-3208-4371-A779-CBBAE602EECB}" destId="{D96E0252-FE00-460E-B157-AF36867ECE14}" srcOrd="1" destOrd="0" presId="urn:microsoft.com/office/officeart/2005/8/layout/process1"/>
    <dgm:cxn modelId="{BFCEFD78-E019-4ED3-BC45-546200878BE6}" type="presOf" srcId="{FC3629BA-29B2-442B-8312-066449297CA2}" destId="{DBEB2C33-1209-4D8A-AFB3-3580FBD55180}" srcOrd="0" destOrd="0" presId="urn:microsoft.com/office/officeart/2005/8/layout/process1"/>
    <dgm:cxn modelId="{779DC538-4FC7-452C-9DEE-A155DB16B99D}" srcId="{C6AE6339-FD3D-45F8-BA1F-D77C919777CD}" destId="{FC3629BA-29B2-442B-8312-066449297CA2}" srcOrd="5" destOrd="0" parTransId="{783E1349-2756-48E6-8971-4A901E4138BD}" sibTransId="{AEB7232F-0439-4911-89F2-A1560C7AE4EC}"/>
    <dgm:cxn modelId="{ACB3DF99-9BE6-48D4-A775-88D405B66F45}" type="presOf" srcId="{709D7798-25D5-46A5-AAE5-C3B3776998C0}" destId="{AFE95899-AA81-41C3-BCD1-7E06B1565026}" srcOrd="0" destOrd="0" presId="urn:microsoft.com/office/officeart/2005/8/layout/process1"/>
    <dgm:cxn modelId="{9010840A-F5EB-452E-8A33-2664C400ACFB}" srcId="{C6AE6339-FD3D-45F8-BA1F-D77C919777CD}" destId="{8282A91D-7933-46D8-9E1C-BE2B2885704F}" srcOrd="4" destOrd="0" parTransId="{8C849CEC-CE99-4AC3-AA32-5BC849E8EB76}" sibTransId="{92305687-684C-4138-9533-177E28EC7B45}"/>
    <dgm:cxn modelId="{C37B1543-E172-451E-AE32-156E5F3CCAA0}" type="presOf" srcId="{745D2040-CFEE-400C-9B48-A36E870146B1}" destId="{AFC93516-F956-4769-AB62-CF2D34A71C24}" srcOrd="0" destOrd="0" presId="urn:microsoft.com/office/officeart/2005/8/layout/process1"/>
    <dgm:cxn modelId="{44D9DE04-741A-45FE-9991-B0096E6AD651}" type="presOf" srcId="{49D819FD-0664-4C8E-99BF-F12051DCA94F}" destId="{AD1D2833-995F-472F-B526-5222F87D2EAE}" srcOrd="1" destOrd="0" presId="urn:microsoft.com/office/officeart/2005/8/layout/process1"/>
    <dgm:cxn modelId="{99FDC666-4C62-4B66-B372-324E346A9C75}" type="presOf" srcId="{92305687-684C-4138-9533-177E28EC7B45}" destId="{9D50D212-4178-4164-91B9-7C9605C26D82}" srcOrd="1" destOrd="0" presId="urn:microsoft.com/office/officeart/2005/8/layout/process1"/>
    <dgm:cxn modelId="{0D453167-3948-4B6B-B1FB-6B251FE51385}" type="presOf" srcId="{8282A91D-7933-46D8-9E1C-BE2B2885704F}" destId="{29BE2ED8-2EAF-47B1-8B8A-ACDB80B23F92}" srcOrd="0" destOrd="0" presId="urn:microsoft.com/office/officeart/2005/8/layout/process1"/>
    <dgm:cxn modelId="{D2695E61-51C5-4A2B-887A-344624B130B8}" type="presOf" srcId="{C6AE6339-FD3D-45F8-BA1F-D77C919777CD}" destId="{02A98FF7-7EAC-423B-916F-1BD0B57B6341}" srcOrd="0" destOrd="0" presId="urn:microsoft.com/office/officeart/2005/8/layout/process1"/>
    <dgm:cxn modelId="{D268981D-5703-4962-A881-C88AD13B5927}" type="presParOf" srcId="{02A98FF7-7EAC-423B-916F-1BD0B57B6341}" destId="{CF8BAE25-3D42-4976-B172-82D1D9753DA2}" srcOrd="0" destOrd="0" presId="urn:microsoft.com/office/officeart/2005/8/layout/process1"/>
    <dgm:cxn modelId="{CCC81391-3A1A-4DFA-AD78-4FD840FF6960}" type="presParOf" srcId="{02A98FF7-7EAC-423B-916F-1BD0B57B6341}" destId="{AFE95899-AA81-41C3-BCD1-7E06B1565026}" srcOrd="1" destOrd="0" presId="urn:microsoft.com/office/officeart/2005/8/layout/process1"/>
    <dgm:cxn modelId="{4286B5A6-DA24-4388-8F06-19F7A63087E3}" type="presParOf" srcId="{AFE95899-AA81-41C3-BCD1-7E06B1565026}" destId="{8189F78D-27CA-4C38-B5BE-136BE3C3F521}" srcOrd="0" destOrd="0" presId="urn:microsoft.com/office/officeart/2005/8/layout/process1"/>
    <dgm:cxn modelId="{D320EF72-28F1-4A72-BE2E-1C6ABB43FEDB}" type="presParOf" srcId="{02A98FF7-7EAC-423B-916F-1BD0B57B6341}" destId="{89595A2D-AF41-4480-9D5C-89F95F1B38EB}" srcOrd="2" destOrd="0" presId="urn:microsoft.com/office/officeart/2005/8/layout/process1"/>
    <dgm:cxn modelId="{CB7759E7-0F6B-4B48-8A1E-438B76CF2EE5}" type="presParOf" srcId="{02A98FF7-7EAC-423B-916F-1BD0B57B6341}" destId="{80919841-DE3C-41BB-8945-B9247383ED7C}" srcOrd="3" destOrd="0" presId="urn:microsoft.com/office/officeart/2005/8/layout/process1"/>
    <dgm:cxn modelId="{1B0B7D12-2E3B-4B14-B389-8F8B449E8B72}" type="presParOf" srcId="{80919841-DE3C-41BB-8945-B9247383ED7C}" destId="{AD1D2833-995F-472F-B526-5222F87D2EAE}" srcOrd="0" destOrd="0" presId="urn:microsoft.com/office/officeart/2005/8/layout/process1"/>
    <dgm:cxn modelId="{32ED22B7-06C1-49D8-9A94-74A470923634}" type="presParOf" srcId="{02A98FF7-7EAC-423B-916F-1BD0B57B6341}" destId="{7F06495E-4C60-43EC-B3FA-F3825130A500}" srcOrd="4" destOrd="0" presId="urn:microsoft.com/office/officeart/2005/8/layout/process1"/>
    <dgm:cxn modelId="{3972D959-1902-4265-830A-23C0715C94D5}" type="presParOf" srcId="{02A98FF7-7EAC-423B-916F-1BD0B57B6341}" destId="{AFC93516-F956-4769-AB62-CF2D34A71C24}" srcOrd="5" destOrd="0" presId="urn:microsoft.com/office/officeart/2005/8/layout/process1"/>
    <dgm:cxn modelId="{7098928E-9B6B-4F2B-8D2B-E9C8DAE3ACB2}" type="presParOf" srcId="{AFC93516-F956-4769-AB62-CF2D34A71C24}" destId="{C6AE2089-2C67-4EF8-807A-67E39B81BDDF}" srcOrd="0" destOrd="0" presId="urn:microsoft.com/office/officeart/2005/8/layout/process1"/>
    <dgm:cxn modelId="{EEEB12B3-777D-4A63-9618-6047FE5BA980}" type="presParOf" srcId="{02A98FF7-7EAC-423B-916F-1BD0B57B6341}" destId="{E3F3F057-A745-447C-BF57-A7C61AAB3493}" srcOrd="6" destOrd="0" presId="urn:microsoft.com/office/officeart/2005/8/layout/process1"/>
    <dgm:cxn modelId="{39A5A24D-EE57-4DB1-A7CC-DFA831F78317}" type="presParOf" srcId="{02A98FF7-7EAC-423B-916F-1BD0B57B6341}" destId="{167D4864-22A4-4AF0-B30D-6249C9B75014}" srcOrd="7" destOrd="0" presId="urn:microsoft.com/office/officeart/2005/8/layout/process1"/>
    <dgm:cxn modelId="{2AD3CE97-EB23-47E4-ADD2-A3192620E022}" type="presParOf" srcId="{167D4864-22A4-4AF0-B30D-6249C9B75014}" destId="{D96E0252-FE00-460E-B157-AF36867ECE14}" srcOrd="0" destOrd="0" presId="urn:microsoft.com/office/officeart/2005/8/layout/process1"/>
    <dgm:cxn modelId="{63E63ECA-2C39-4367-8FAA-10BF4DC98C29}" type="presParOf" srcId="{02A98FF7-7EAC-423B-916F-1BD0B57B6341}" destId="{29BE2ED8-2EAF-47B1-8B8A-ACDB80B23F92}" srcOrd="8" destOrd="0" presId="urn:microsoft.com/office/officeart/2005/8/layout/process1"/>
    <dgm:cxn modelId="{5DDB57BC-4953-4BB1-9F3D-6944CE4A0513}" type="presParOf" srcId="{02A98FF7-7EAC-423B-916F-1BD0B57B6341}" destId="{28A17724-87FD-462B-A51B-6D9B8A5D329F}" srcOrd="9" destOrd="0" presId="urn:microsoft.com/office/officeart/2005/8/layout/process1"/>
    <dgm:cxn modelId="{BB809611-731E-4629-B930-353653025AA6}" type="presParOf" srcId="{28A17724-87FD-462B-A51B-6D9B8A5D329F}" destId="{9D50D212-4178-4164-91B9-7C9605C26D82}" srcOrd="0" destOrd="0" presId="urn:microsoft.com/office/officeart/2005/8/layout/process1"/>
    <dgm:cxn modelId="{BB7D6E8B-9345-424B-9F9A-623689683DDB}" type="presParOf" srcId="{02A98FF7-7EAC-423B-916F-1BD0B57B6341}" destId="{DBEB2C33-1209-4D8A-AFB3-3580FBD55180}" srcOrd="10" destOrd="0" presId="urn:microsoft.com/office/officeart/2005/8/layout/process1"/>
    <dgm:cxn modelId="{ED98C265-6808-4B41-BCD4-0B30FD02C14D}" type="presParOf" srcId="{02A98FF7-7EAC-423B-916F-1BD0B57B6341}" destId="{6B544C6B-E189-479A-ABAA-84EDBD063F4A}" srcOrd="11" destOrd="0" presId="urn:microsoft.com/office/officeart/2005/8/layout/process1"/>
    <dgm:cxn modelId="{880F4537-32F1-4F99-9211-C1CAC68E2CA8}" type="presParOf" srcId="{6B544C6B-E189-479A-ABAA-84EDBD063F4A}" destId="{467177F2-4494-483F-A0A5-CB23A0371149}" srcOrd="0" destOrd="0" presId="urn:microsoft.com/office/officeart/2005/8/layout/process1"/>
    <dgm:cxn modelId="{D0B86740-C0B4-40EE-9CD7-E24614605B74}" type="presParOf" srcId="{02A98FF7-7EAC-423B-916F-1BD0B57B6341}" destId="{95759BC7-983C-4587-A4B2-2E91374D24B5}" srcOrd="12" destOrd="0" presId="urn:microsoft.com/office/officeart/2005/8/layout/process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AE6339-FD3D-45F8-BA1F-D77C919777CD}" type="doc">
      <dgm:prSet loTypeId="urn:microsoft.com/office/officeart/2005/8/layout/process1" loCatId="process" qsTypeId="urn:microsoft.com/office/officeart/2005/8/quickstyle/simple1" qsCatId="simple" csTypeId="urn:microsoft.com/office/officeart/2005/8/colors/accent1_2" csCatId="accent1" phldr="1"/>
      <dgm:spPr/>
    </dgm:pt>
    <dgm:pt modelId="{FBD5BC26-873E-4F8E-8FB4-67B24703A6B6}">
      <dgm:prSet phldrT="[文本]"/>
      <dgm:spPr/>
      <dgm:t>
        <a:bodyPr/>
        <a:lstStyle/>
        <a:p>
          <a:r>
            <a:rPr lang="en-US" altLang="zh-CN" dirty="0" smtClean="0"/>
            <a:t>s</a:t>
          </a:r>
          <a:r>
            <a:rPr lang="en-US" altLang="zh-CN" baseline="-25000" dirty="0" smtClean="0"/>
            <a:t>1</a:t>
          </a:r>
          <a:endParaRPr lang="zh-CN" altLang="en-US" baseline="-25000" dirty="0"/>
        </a:p>
      </dgm:t>
    </dgm:pt>
    <dgm:pt modelId="{E83329BB-9421-4DB9-9B3A-28A523540283}" type="parTrans" cxnId="{2FFB8762-8954-4582-8517-4A4CC9872E67}">
      <dgm:prSet/>
      <dgm:spPr/>
      <dgm:t>
        <a:bodyPr/>
        <a:lstStyle/>
        <a:p>
          <a:endParaRPr lang="zh-CN" altLang="en-US"/>
        </a:p>
      </dgm:t>
    </dgm:pt>
    <dgm:pt modelId="{49D819FD-0664-4C8E-99BF-F12051DCA94F}" type="sibTrans" cxnId="{2FFB8762-8954-4582-8517-4A4CC9872E67}">
      <dgm:prSet/>
      <dgm:spPr/>
      <dgm:t>
        <a:bodyPr/>
        <a:lstStyle/>
        <a:p>
          <a:endParaRPr lang="zh-CN" altLang="en-US"/>
        </a:p>
      </dgm:t>
    </dgm:pt>
    <dgm:pt modelId="{FC3629BA-29B2-442B-8312-066449297CA2}">
      <dgm:prSet phldrT="[文本]"/>
      <dgm:spPr/>
      <dgm:t>
        <a:bodyPr/>
        <a:lstStyle/>
        <a:p>
          <a:r>
            <a:rPr lang="en-US" altLang="zh-CN" dirty="0" smtClean="0"/>
            <a:t>s</a:t>
          </a:r>
          <a:r>
            <a:rPr lang="en-US" altLang="zh-CN" baseline="-25000" dirty="0" smtClean="0"/>
            <a:t>5</a:t>
          </a:r>
          <a:endParaRPr lang="zh-CN" altLang="en-US" dirty="0"/>
        </a:p>
      </dgm:t>
    </dgm:pt>
    <dgm:pt modelId="{783E1349-2756-48E6-8971-4A901E4138BD}" type="parTrans" cxnId="{779DC538-4FC7-452C-9DEE-A155DB16B99D}">
      <dgm:prSet/>
      <dgm:spPr/>
      <dgm:t>
        <a:bodyPr/>
        <a:lstStyle/>
        <a:p>
          <a:endParaRPr lang="zh-CN" altLang="en-US"/>
        </a:p>
      </dgm:t>
    </dgm:pt>
    <dgm:pt modelId="{AEB7232F-0439-4911-89F2-A1560C7AE4EC}" type="sibTrans" cxnId="{779DC538-4FC7-452C-9DEE-A155DB16B99D}">
      <dgm:prSet/>
      <dgm:spPr/>
      <dgm:t>
        <a:bodyPr/>
        <a:lstStyle/>
        <a:p>
          <a:endParaRPr lang="zh-CN" altLang="en-US"/>
        </a:p>
      </dgm:t>
    </dgm:pt>
    <dgm:pt modelId="{86B8D731-F9F4-4108-8C97-FCC495B9FB8D}">
      <dgm:prSet phldrT="[文本]"/>
      <dgm:spPr/>
      <dgm:t>
        <a:bodyPr/>
        <a:lstStyle/>
        <a:p>
          <a:r>
            <a:rPr lang="en-US" altLang="zh-CN" dirty="0" smtClean="0"/>
            <a:t>s</a:t>
          </a:r>
          <a:r>
            <a:rPr lang="en-US" altLang="zh-CN" baseline="-25000" dirty="0" smtClean="0"/>
            <a:t>6</a:t>
          </a:r>
          <a:endParaRPr lang="zh-CN" altLang="en-US" dirty="0"/>
        </a:p>
      </dgm:t>
    </dgm:pt>
    <dgm:pt modelId="{75D8B880-B141-4B6C-940D-CAC3617B21CD}" type="parTrans" cxnId="{410BEF53-9635-4F18-A807-36DBED135E54}">
      <dgm:prSet/>
      <dgm:spPr/>
      <dgm:t>
        <a:bodyPr/>
        <a:lstStyle/>
        <a:p>
          <a:endParaRPr lang="zh-CN" altLang="en-US"/>
        </a:p>
      </dgm:t>
    </dgm:pt>
    <dgm:pt modelId="{78EACE75-2F17-43AD-BC57-AAFA0EA46747}" type="sibTrans" cxnId="{410BEF53-9635-4F18-A807-36DBED135E54}">
      <dgm:prSet/>
      <dgm:spPr/>
      <dgm:t>
        <a:bodyPr/>
        <a:lstStyle/>
        <a:p>
          <a:endParaRPr lang="zh-CN" altLang="en-US"/>
        </a:p>
      </dgm:t>
    </dgm:pt>
    <dgm:pt modelId="{5647522B-02D9-4873-A00D-27911B5287B6}">
      <dgm:prSet phldrT="[文本]"/>
      <dgm:spPr/>
      <dgm:t>
        <a:bodyPr/>
        <a:lstStyle/>
        <a:p>
          <a:r>
            <a:rPr lang="en-US" altLang="zh-CN" dirty="0" smtClean="0"/>
            <a:t>s</a:t>
          </a:r>
          <a:r>
            <a:rPr lang="en-US" altLang="zh-CN" baseline="-25000" dirty="0" smtClean="0"/>
            <a:t>2</a:t>
          </a:r>
          <a:endParaRPr lang="zh-CN" altLang="en-US" dirty="0"/>
        </a:p>
      </dgm:t>
    </dgm:pt>
    <dgm:pt modelId="{23019EDE-B81E-4F08-B51E-A13FC15B3521}" type="parTrans" cxnId="{29AE211C-7C54-4C1F-B50F-58E24E3B9E15}">
      <dgm:prSet/>
      <dgm:spPr/>
      <dgm:t>
        <a:bodyPr/>
        <a:lstStyle/>
        <a:p>
          <a:endParaRPr lang="zh-CN" altLang="en-US"/>
        </a:p>
      </dgm:t>
    </dgm:pt>
    <dgm:pt modelId="{745D2040-CFEE-400C-9B48-A36E870146B1}" type="sibTrans" cxnId="{29AE211C-7C54-4C1F-B50F-58E24E3B9E15}">
      <dgm:prSet/>
      <dgm:spPr/>
      <dgm:t>
        <a:bodyPr/>
        <a:lstStyle/>
        <a:p>
          <a:endParaRPr lang="zh-CN" altLang="en-US"/>
        </a:p>
      </dgm:t>
    </dgm:pt>
    <dgm:pt modelId="{C96FA3A8-ACDB-47BB-991D-1A6E1449B8CC}">
      <dgm:prSet phldrT="[文本]"/>
      <dgm:spPr/>
      <dgm:t>
        <a:bodyPr/>
        <a:lstStyle/>
        <a:p>
          <a:r>
            <a:rPr lang="en-US" altLang="zh-CN" dirty="0" smtClean="0"/>
            <a:t>s</a:t>
          </a:r>
          <a:r>
            <a:rPr lang="en-US" altLang="zh-CN" baseline="-25000" dirty="0" smtClean="0"/>
            <a:t>3</a:t>
          </a:r>
          <a:endParaRPr lang="zh-CN" altLang="en-US" dirty="0"/>
        </a:p>
      </dgm:t>
    </dgm:pt>
    <dgm:pt modelId="{BCE74F39-B7C9-43CA-BB03-551628587361}" type="parTrans" cxnId="{A4ED2983-D8DD-4D5E-ACD8-00E4553D2B13}">
      <dgm:prSet/>
      <dgm:spPr/>
      <dgm:t>
        <a:bodyPr/>
        <a:lstStyle/>
        <a:p>
          <a:endParaRPr lang="zh-CN" altLang="en-US"/>
        </a:p>
      </dgm:t>
    </dgm:pt>
    <dgm:pt modelId="{94752577-3208-4371-A779-CBBAE602EECB}" type="sibTrans" cxnId="{A4ED2983-D8DD-4D5E-ACD8-00E4553D2B13}">
      <dgm:prSet/>
      <dgm:spPr/>
      <dgm:t>
        <a:bodyPr/>
        <a:lstStyle/>
        <a:p>
          <a:endParaRPr lang="zh-CN" altLang="en-US"/>
        </a:p>
      </dgm:t>
    </dgm:pt>
    <dgm:pt modelId="{8282A91D-7933-46D8-9E1C-BE2B2885704F}">
      <dgm:prSet phldrT="[文本]"/>
      <dgm:spPr/>
      <dgm:t>
        <a:bodyPr/>
        <a:lstStyle/>
        <a:p>
          <a:r>
            <a:rPr lang="en-US" altLang="zh-CN" dirty="0" smtClean="0"/>
            <a:t>s</a:t>
          </a:r>
          <a:r>
            <a:rPr lang="en-US" altLang="zh-CN" baseline="-25000" dirty="0" smtClean="0"/>
            <a:t>4</a:t>
          </a:r>
          <a:endParaRPr lang="zh-CN" altLang="en-US" dirty="0"/>
        </a:p>
      </dgm:t>
    </dgm:pt>
    <dgm:pt modelId="{8C849CEC-CE99-4AC3-AA32-5BC849E8EB76}" type="parTrans" cxnId="{9010840A-F5EB-452E-8A33-2664C400ACFB}">
      <dgm:prSet/>
      <dgm:spPr/>
      <dgm:t>
        <a:bodyPr/>
        <a:lstStyle/>
        <a:p>
          <a:endParaRPr lang="zh-CN" altLang="en-US"/>
        </a:p>
      </dgm:t>
    </dgm:pt>
    <dgm:pt modelId="{92305687-684C-4138-9533-177E28EC7B45}" type="sibTrans" cxnId="{9010840A-F5EB-452E-8A33-2664C400ACFB}">
      <dgm:prSet/>
      <dgm:spPr/>
      <dgm:t>
        <a:bodyPr/>
        <a:lstStyle/>
        <a:p>
          <a:endParaRPr lang="zh-CN" altLang="en-US"/>
        </a:p>
      </dgm:t>
    </dgm:pt>
    <dgm:pt modelId="{356D0CA5-F151-4C6D-845F-06C6A8C84C85}">
      <dgm:prSet phldrT="[文本]"/>
      <dgm:spPr/>
      <dgm:t>
        <a:bodyPr/>
        <a:lstStyle/>
        <a:p>
          <a:r>
            <a:rPr lang="en-US" altLang="zh-CN" dirty="0" smtClean="0"/>
            <a:t>s</a:t>
          </a:r>
          <a:r>
            <a:rPr lang="en-US" altLang="zh-CN" baseline="-25000" dirty="0" smtClean="0"/>
            <a:t>0</a:t>
          </a:r>
          <a:endParaRPr lang="zh-CN" altLang="en-US" baseline="-25000" dirty="0"/>
        </a:p>
      </dgm:t>
    </dgm:pt>
    <dgm:pt modelId="{F7951212-D92B-4C92-9D95-257F596968A8}" type="parTrans" cxnId="{6209620D-2010-435F-99CC-F80FF4147432}">
      <dgm:prSet/>
      <dgm:spPr/>
      <dgm:t>
        <a:bodyPr/>
        <a:lstStyle/>
        <a:p>
          <a:endParaRPr lang="zh-CN" altLang="en-US"/>
        </a:p>
      </dgm:t>
    </dgm:pt>
    <dgm:pt modelId="{709D7798-25D5-46A5-AAE5-C3B3776998C0}" type="sibTrans" cxnId="{6209620D-2010-435F-99CC-F80FF4147432}">
      <dgm:prSet/>
      <dgm:spPr/>
      <dgm:t>
        <a:bodyPr/>
        <a:lstStyle/>
        <a:p>
          <a:endParaRPr lang="zh-CN" altLang="en-US"/>
        </a:p>
      </dgm:t>
    </dgm:pt>
    <dgm:pt modelId="{02A98FF7-7EAC-423B-916F-1BD0B57B6341}" type="pres">
      <dgm:prSet presAssocID="{C6AE6339-FD3D-45F8-BA1F-D77C919777CD}" presName="Name0" presStyleCnt="0">
        <dgm:presLayoutVars>
          <dgm:dir/>
          <dgm:resizeHandles val="exact"/>
        </dgm:presLayoutVars>
      </dgm:prSet>
      <dgm:spPr/>
    </dgm:pt>
    <dgm:pt modelId="{CF8BAE25-3D42-4976-B172-82D1D9753DA2}" type="pres">
      <dgm:prSet presAssocID="{356D0CA5-F151-4C6D-845F-06C6A8C84C85}" presName="node" presStyleLbl="node1" presStyleIdx="0" presStyleCnt="7">
        <dgm:presLayoutVars>
          <dgm:bulletEnabled val="1"/>
        </dgm:presLayoutVars>
      </dgm:prSet>
      <dgm:spPr/>
      <dgm:t>
        <a:bodyPr/>
        <a:lstStyle/>
        <a:p>
          <a:endParaRPr lang="zh-CN" altLang="en-US"/>
        </a:p>
      </dgm:t>
    </dgm:pt>
    <dgm:pt modelId="{AFE95899-AA81-41C3-BCD1-7E06B1565026}" type="pres">
      <dgm:prSet presAssocID="{709D7798-25D5-46A5-AAE5-C3B3776998C0}" presName="sibTrans" presStyleLbl="sibTrans2D1" presStyleIdx="0" presStyleCnt="6"/>
      <dgm:spPr/>
      <dgm:t>
        <a:bodyPr/>
        <a:lstStyle/>
        <a:p>
          <a:endParaRPr lang="zh-CN" altLang="en-US"/>
        </a:p>
      </dgm:t>
    </dgm:pt>
    <dgm:pt modelId="{8189F78D-27CA-4C38-B5BE-136BE3C3F521}" type="pres">
      <dgm:prSet presAssocID="{709D7798-25D5-46A5-AAE5-C3B3776998C0}" presName="connectorText" presStyleLbl="sibTrans2D1" presStyleIdx="0" presStyleCnt="6"/>
      <dgm:spPr/>
      <dgm:t>
        <a:bodyPr/>
        <a:lstStyle/>
        <a:p>
          <a:endParaRPr lang="zh-CN" altLang="en-US"/>
        </a:p>
      </dgm:t>
    </dgm:pt>
    <dgm:pt modelId="{89595A2D-AF41-4480-9D5C-89F95F1B38EB}" type="pres">
      <dgm:prSet presAssocID="{FBD5BC26-873E-4F8E-8FB4-67B24703A6B6}" presName="node" presStyleLbl="node1" presStyleIdx="1" presStyleCnt="7">
        <dgm:presLayoutVars>
          <dgm:bulletEnabled val="1"/>
        </dgm:presLayoutVars>
      </dgm:prSet>
      <dgm:spPr/>
      <dgm:t>
        <a:bodyPr/>
        <a:lstStyle/>
        <a:p>
          <a:endParaRPr lang="zh-CN" altLang="en-US"/>
        </a:p>
      </dgm:t>
    </dgm:pt>
    <dgm:pt modelId="{80919841-DE3C-41BB-8945-B9247383ED7C}" type="pres">
      <dgm:prSet presAssocID="{49D819FD-0664-4C8E-99BF-F12051DCA94F}" presName="sibTrans" presStyleLbl="sibTrans2D1" presStyleIdx="1" presStyleCnt="6"/>
      <dgm:spPr/>
      <dgm:t>
        <a:bodyPr/>
        <a:lstStyle/>
        <a:p>
          <a:endParaRPr lang="zh-CN" altLang="en-US"/>
        </a:p>
      </dgm:t>
    </dgm:pt>
    <dgm:pt modelId="{AD1D2833-995F-472F-B526-5222F87D2EAE}" type="pres">
      <dgm:prSet presAssocID="{49D819FD-0664-4C8E-99BF-F12051DCA94F}" presName="connectorText" presStyleLbl="sibTrans2D1" presStyleIdx="1" presStyleCnt="6"/>
      <dgm:spPr/>
      <dgm:t>
        <a:bodyPr/>
        <a:lstStyle/>
        <a:p>
          <a:endParaRPr lang="zh-CN" altLang="en-US"/>
        </a:p>
      </dgm:t>
    </dgm:pt>
    <dgm:pt modelId="{7F06495E-4C60-43EC-B3FA-F3825130A500}" type="pres">
      <dgm:prSet presAssocID="{5647522B-02D9-4873-A00D-27911B5287B6}" presName="node" presStyleLbl="node1" presStyleIdx="2" presStyleCnt="7">
        <dgm:presLayoutVars>
          <dgm:bulletEnabled val="1"/>
        </dgm:presLayoutVars>
      </dgm:prSet>
      <dgm:spPr/>
      <dgm:t>
        <a:bodyPr/>
        <a:lstStyle/>
        <a:p>
          <a:endParaRPr lang="zh-CN" altLang="en-US"/>
        </a:p>
      </dgm:t>
    </dgm:pt>
    <dgm:pt modelId="{AFC93516-F956-4769-AB62-CF2D34A71C24}" type="pres">
      <dgm:prSet presAssocID="{745D2040-CFEE-400C-9B48-A36E870146B1}" presName="sibTrans" presStyleLbl="sibTrans2D1" presStyleIdx="2" presStyleCnt="6"/>
      <dgm:spPr/>
      <dgm:t>
        <a:bodyPr/>
        <a:lstStyle/>
        <a:p>
          <a:endParaRPr lang="zh-CN" altLang="en-US"/>
        </a:p>
      </dgm:t>
    </dgm:pt>
    <dgm:pt modelId="{C6AE2089-2C67-4EF8-807A-67E39B81BDDF}" type="pres">
      <dgm:prSet presAssocID="{745D2040-CFEE-400C-9B48-A36E870146B1}" presName="connectorText" presStyleLbl="sibTrans2D1" presStyleIdx="2" presStyleCnt="6"/>
      <dgm:spPr/>
      <dgm:t>
        <a:bodyPr/>
        <a:lstStyle/>
        <a:p>
          <a:endParaRPr lang="zh-CN" altLang="en-US"/>
        </a:p>
      </dgm:t>
    </dgm:pt>
    <dgm:pt modelId="{E3F3F057-A745-447C-BF57-A7C61AAB3493}" type="pres">
      <dgm:prSet presAssocID="{C96FA3A8-ACDB-47BB-991D-1A6E1449B8CC}" presName="node" presStyleLbl="node1" presStyleIdx="3" presStyleCnt="7">
        <dgm:presLayoutVars>
          <dgm:bulletEnabled val="1"/>
        </dgm:presLayoutVars>
      </dgm:prSet>
      <dgm:spPr/>
      <dgm:t>
        <a:bodyPr/>
        <a:lstStyle/>
        <a:p>
          <a:endParaRPr lang="zh-CN" altLang="en-US"/>
        </a:p>
      </dgm:t>
    </dgm:pt>
    <dgm:pt modelId="{167D4864-22A4-4AF0-B30D-6249C9B75014}" type="pres">
      <dgm:prSet presAssocID="{94752577-3208-4371-A779-CBBAE602EECB}" presName="sibTrans" presStyleLbl="sibTrans2D1" presStyleIdx="3" presStyleCnt="6"/>
      <dgm:spPr/>
      <dgm:t>
        <a:bodyPr/>
        <a:lstStyle/>
        <a:p>
          <a:endParaRPr lang="zh-CN" altLang="en-US"/>
        </a:p>
      </dgm:t>
    </dgm:pt>
    <dgm:pt modelId="{D96E0252-FE00-460E-B157-AF36867ECE14}" type="pres">
      <dgm:prSet presAssocID="{94752577-3208-4371-A779-CBBAE602EECB}" presName="connectorText" presStyleLbl="sibTrans2D1" presStyleIdx="3" presStyleCnt="6"/>
      <dgm:spPr/>
      <dgm:t>
        <a:bodyPr/>
        <a:lstStyle/>
        <a:p>
          <a:endParaRPr lang="zh-CN" altLang="en-US"/>
        </a:p>
      </dgm:t>
    </dgm:pt>
    <dgm:pt modelId="{29BE2ED8-2EAF-47B1-8B8A-ACDB80B23F92}" type="pres">
      <dgm:prSet presAssocID="{8282A91D-7933-46D8-9E1C-BE2B2885704F}" presName="node" presStyleLbl="node1" presStyleIdx="4" presStyleCnt="7">
        <dgm:presLayoutVars>
          <dgm:bulletEnabled val="1"/>
        </dgm:presLayoutVars>
      </dgm:prSet>
      <dgm:spPr/>
      <dgm:t>
        <a:bodyPr/>
        <a:lstStyle/>
        <a:p>
          <a:endParaRPr lang="zh-CN" altLang="en-US"/>
        </a:p>
      </dgm:t>
    </dgm:pt>
    <dgm:pt modelId="{28A17724-87FD-462B-A51B-6D9B8A5D329F}" type="pres">
      <dgm:prSet presAssocID="{92305687-684C-4138-9533-177E28EC7B45}" presName="sibTrans" presStyleLbl="sibTrans2D1" presStyleIdx="4" presStyleCnt="6"/>
      <dgm:spPr/>
      <dgm:t>
        <a:bodyPr/>
        <a:lstStyle/>
        <a:p>
          <a:endParaRPr lang="zh-CN" altLang="en-US"/>
        </a:p>
      </dgm:t>
    </dgm:pt>
    <dgm:pt modelId="{9D50D212-4178-4164-91B9-7C9605C26D82}" type="pres">
      <dgm:prSet presAssocID="{92305687-684C-4138-9533-177E28EC7B45}" presName="connectorText" presStyleLbl="sibTrans2D1" presStyleIdx="4" presStyleCnt="6"/>
      <dgm:spPr/>
      <dgm:t>
        <a:bodyPr/>
        <a:lstStyle/>
        <a:p>
          <a:endParaRPr lang="zh-CN" altLang="en-US"/>
        </a:p>
      </dgm:t>
    </dgm:pt>
    <dgm:pt modelId="{DBEB2C33-1209-4D8A-AFB3-3580FBD55180}" type="pres">
      <dgm:prSet presAssocID="{FC3629BA-29B2-442B-8312-066449297CA2}" presName="node" presStyleLbl="node1" presStyleIdx="5" presStyleCnt="7">
        <dgm:presLayoutVars>
          <dgm:bulletEnabled val="1"/>
        </dgm:presLayoutVars>
      </dgm:prSet>
      <dgm:spPr/>
      <dgm:t>
        <a:bodyPr/>
        <a:lstStyle/>
        <a:p>
          <a:endParaRPr lang="zh-CN" altLang="en-US"/>
        </a:p>
      </dgm:t>
    </dgm:pt>
    <dgm:pt modelId="{6B544C6B-E189-479A-ABAA-84EDBD063F4A}" type="pres">
      <dgm:prSet presAssocID="{AEB7232F-0439-4911-89F2-A1560C7AE4EC}" presName="sibTrans" presStyleLbl="sibTrans2D1" presStyleIdx="5" presStyleCnt="6"/>
      <dgm:spPr/>
      <dgm:t>
        <a:bodyPr/>
        <a:lstStyle/>
        <a:p>
          <a:endParaRPr lang="zh-CN" altLang="en-US"/>
        </a:p>
      </dgm:t>
    </dgm:pt>
    <dgm:pt modelId="{467177F2-4494-483F-A0A5-CB23A0371149}" type="pres">
      <dgm:prSet presAssocID="{AEB7232F-0439-4911-89F2-A1560C7AE4EC}" presName="connectorText" presStyleLbl="sibTrans2D1" presStyleIdx="5" presStyleCnt="6"/>
      <dgm:spPr/>
      <dgm:t>
        <a:bodyPr/>
        <a:lstStyle/>
        <a:p>
          <a:endParaRPr lang="zh-CN" altLang="en-US"/>
        </a:p>
      </dgm:t>
    </dgm:pt>
    <dgm:pt modelId="{95759BC7-983C-4587-A4B2-2E91374D24B5}" type="pres">
      <dgm:prSet presAssocID="{86B8D731-F9F4-4108-8C97-FCC495B9FB8D}" presName="node" presStyleLbl="node1" presStyleIdx="6" presStyleCnt="7">
        <dgm:presLayoutVars>
          <dgm:bulletEnabled val="1"/>
        </dgm:presLayoutVars>
      </dgm:prSet>
      <dgm:spPr/>
      <dgm:t>
        <a:bodyPr/>
        <a:lstStyle/>
        <a:p>
          <a:endParaRPr lang="zh-CN" altLang="en-US"/>
        </a:p>
      </dgm:t>
    </dgm:pt>
  </dgm:ptLst>
  <dgm:cxnLst>
    <dgm:cxn modelId="{7E5DF2CE-1242-4F8B-AC7D-3615FDEA339E}" type="presOf" srcId="{709D7798-25D5-46A5-AAE5-C3B3776998C0}" destId="{8189F78D-27CA-4C38-B5BE-136BE3C3F521}" srcOrd="1" destOrd="0" presId="urn:microsoft.com/office/officeart/2005/8/layout/process1"/>
    <dgm:cxn modelId="{CF12DA33-03C4-4652-8FC7-18E6FA11855D}" type="presOf" srcId="{FBD5BC26-873E-4F8E-8FB4-67B24703A6B6}" destId="{89595A2D-AF41-4480-9D5C-89F95F1B38EB}" srcOrd="0" destOrd="0" presId="urn:microsoft.com/office/officeart/2005/8/layout/process1"/>
    <dgm:cxn modelId="{29AE211C-7C54-4C1F-B50F-58E24E3B9E15}" srcId="{C6AE6339-FD3D-45F8-BA1F-D77C919777CD}" destId="{5647522B-02D9-4873-A00D-27911B5287B6}" srcOrd="2" destOrd="0" parTransId="{23019EDE-B81E-4F08-B51E-A13FC15B3521}" sibTransId="{745D2040-CFEE-400C-9B48-A36E870146B1}"/>
    <dgm:cxn modelId="{E958F0A5-151C-4687-945D-507F26C2410A}" type="presOf" srcId="{C96FA3A8-ACDB-47BB-991D-1A6E1449B8CC}" destId="{E3F3F057-A745-447C-BF57-A7C61AAB3493}" srcOrd="0" destOrd="0" presId="urn:microsoft.com/office/officeart/2005/8/layout/process1"/>
    <dgm:cxn modelId="{1F9F6383-2F3A-451B-915B-61FEAA4B25C2}" type="presOf" srcId="{745D2040-CFEE-400C-9B48-A36E870146B1}" destId="{C6AE2089-2C67-4EF8-807A-67E39B81BDDF}" srcOrd="1" destOrd="0" presId="urn:microsoft.com/office/officeart/2005/8/layout/process1"/>
    <dgm:cxn modelId="{4D50ADC8-BBD0-4D85-8880-39E3DE3F5F10}" type="presOf" srcId="{709D7798-25D5-46A5-AAE5-C3B3776998C0}" destId="{AFE95899-AA81-41C3-BCD1-7E06B1565026}" srcOrd="0" destOrd="0" presId="urn:microsoft.com/office/officeart/2005/8/layout/process1"/>
    <dgm:cxn modelId="{A4ED2983-D8DD-4D5E-ACD8-00E4553D2B13}" srcId="{C6AE6339-FD3D-45F8-BA1F-D77C919777CD}" destId="{C96FA3A8-ACDB-47BB-991D-1A6E1449B8CC}" srcOrd="3" destOrd="0" parTransId="{BCE74F39-B7C9-43CA-BB03-551628587361}" sibTransId="{94752577-3208-4371-A779-CBBAE602EECB}"/>
    <dgm:cxn modelId="{46C89C80-09E8-467C-A71C-C2E2A390CA99}" type="presOf" srcId="{AEB7232F-0439-4911-89F2-A1560C7AE4EC}" destId="{6B544C6B-E189-479A-ABAA-84EDBD063F4A}" srcOrd="0" destOrd="0" presId="urn:microsoft.com/office/officeart/2005/8/layout/process1"/>
    <dgm:cxn modelId="{6F7F4A5B-23C2-4AE4-8198-C80B792EE0AC}" type="presOf" srcId="{FC3629BA-29B2-442B-8312-066449297CA2}" destId="{DBEB2C33-1209-4D8A-AFB3-3580FBD55180}" srcOrd="0" destOrd="0" presId="urn:microsoft.com/office/officeart/2005/8/layout/process1"/>
    <dgm:cxn modelId="{6A49A427-04BE-4421-8A06-8B12E695CF84}" type="presOf" srcId="{8282A91D-7933-46D8-9E1C-BE2B2885704F}" destId="{29BE2ED8-2EAF-47B1-8B8A-ACDB80B23F92}" srcOrd="0" destOrd="0" presId="urn:microsoft.com/office/officeart/2005/8/layout/process1"/>
    <dgm:cxn modelId="{6209620D-2010-435F-99CC-F80FF4147432}" srcId="{C6AE6339-FD3D-45F8-BA1F-D77C919777CD}" destId="{356D0CA5-F151-4C6D-845F-06C6A8C84C85}" srcOrd="0" destOrd="0" parTransId="{F7951212-D92B-4C92-9D95-257F596968A8}" sibTransId="{709D7798-25D5-46A5-AAE5-C3B3776998C0}"/>
    <dgm:cxn modelId="{A1890F4A-2BFE-4FCC-8AAF-DFAA0D6065AD}" type="presOf" srcId="{745D2040-CFEE-400C-9B48-A36E870146B1}" destId="{AFC93516-F956-4769-AB62-CF2D34A71C24}" srcOrd="0" destOrd="0" presId="urn:microsoft.com/office/officeart/2005/8/layout/process1"/>
    <dgm:cxn modelId="{8E5BEC92-B155-44A7-8332-4E1A4F4A370B}" type="presOf" srcId="{92305687-684C-4138-9533-177E28EC7B45}" destId="{28A17724-87FD-462B-A51B-6D9B8A5D329F}" srcOrd="0" destOrd="0" presId="urn:microsoft.com/office/officeart/2005/8/layout/process1"/>
    <dgm:cxn modelId="{FBB28D00-45CE-4639-BA18-1385AA111A3B}" type="presOf" srcId="{49D819FD-0664-4C8E-99BF-F12051DCA94F}" destId="{AD1D2833-995F-472F-B526-5222F87D2EAE}" srcOrd="1" destOrd="0" presId="urn:microsoft.com/office/officeart/2005/8/layout/process1"/>
    <dgm:cxn modelId="{F1804AAD-8CAF-4F76-8AB5-2C3606618F4F}" type="presOf" srcId="{49D819FD-0664-4C8E-99BF-F12051DCA94F}" destId="{80919841-DE3C-41BB-8945-B9247383ED7C}" srcOrd="0" destOrd="0" presId="urn:microsoft.com/office/officeart/2005/8/layout/process1"/>
    <dgm:cxn modelId="{410BEF53-9635-4F18-A807-36DBED135E54}" srcId="{C6AE6339-FD3D-45F8-BA1F-D77C919777CD}" destId="{86B8D731-F9F4-4108-8C97-FCC495B9FB8D}" srcOrd="6" destOrd="0" parTransId="{75D8B880-B141-4B6C-940D-CAC3617B21CD}" sibTransId="{78EACE75-2F17-43AD-BC57-AAFA0EA46747}"/>
    <dgm:cxn modelId="{9B1782B0-B8F2-407B-B4F8-9F640B8D784F}" type="presOf" srcId="{86B8D731-F9F4-4108-8C97-FCC495B9FB8D}" destId="{95759BC7-983C-4587-A4B2-2E91374D24B5}" srcOrd="0" destOrd="0" presId="urn:microsoft.com/office/officeart/2005/8/layout/process1"/>
    <dgm:cxn modelId="{9010840A-F5EB-452E-8A33-2664C400ACFB}" srcId="{C6AE6339-FD3D-45F8-BA1F-D77C919777CD}" destId="{8282A91D-7933-46D8-9E1C-BE2B2885704F}" srcOrd="4" destOrd="0" parTransId="{8C849CEC-CE99-4AC3-AA32-5BC849E8EB76}" sibTransId="{92305687-684C-4138-9533-177E28EC7B45}"/>
    <dgm:cxn modelId="{F4029AFA-F5A9-412C-AE8F-DA28275E50C1}" type="presOf" srcId="{5647522B-02D9-4873-A00D-27911B5287B6}" destId="{7F06495E-4C60-43EC-B3FA-F3825130A500}" srcOrd="0" destOrd="0" presId="urn:microsoft.com/office/officeart/2005/8/layout/process1"/>
    <dgm:cxn modelId="{07CE5C58-052B-42CD-89BC-29220E704D86}" type="presOf" srcId="{92305687-684C-4138-9533-177E28EC7B45}" destId="{9D50D212-4178-4164-91B9-7C9605C26D82}" srcOrd="1" destOrd="0" presId="urn:microsoft.com/office/officeart/2005/8/layout/process1"/>
    <dgm:cxn modelId="{253F6E74-9512-4DDB-87B3-DE2C320513AC}" type="presOf" srcId="{94752577-3208-4371-A779-CBBAE602EECB}" destId="{D96E0252-FE00-460E-B157-AF36867ECE14}" srcOrd="1" destOrd="0" presId="urn:microsoft.com/office/officeart/2005/8/layout/process1"/>
    <dgm:cxn modelId="{779DC538-4FC7-452C-9DEE-A155DB16B99D}" srcId="{C6AE6339-FD3D-45F8-BA1F-D77C919777CD}" destId="{FC3629BA-29B2-442B-8312-066449297CA2}" srcOrd="5" destOrd="0" parTransId="{783E1349-2756-48E6-8971-4A901E4138BD}" sibTransId="{AEB7232F-0439-4911-89F2-A1560C7AE4EC}"/>
    <dgm:cxn modelId="{8CB90265-705D-46E6-A649-6FDD73CAB9E2}" type="presOf" srcId="{356D0CA5-F151-4C6D-845F-06C6A8C84C85}" destId="{CF8BAE25-3D42-4976-B172-82D1D9753DA2}" srcOrd="0" destOrd="0" presId="urn:microsoft.com/office/officeart/2005/8/layout/process1"/>
    <dgm:cxn modelId="{2FFB8762-8954-4582-8517-4A4CC9872E67}" srcId="{C6AE6339-FD3D-45F8-BA1F-D77C919777CD}" destId="{FBD5BC26-873E-4F8E-8FB4-67B24703A6B6}" srcOrd="1" destOrd="0" parTransId="{E83329BB-9421-4DB9-9B3A-28A523540283}" sibTransId="{49D819FD-0664-4C8E-99BF-F12051DCA94F}"/>
    <dgm:cxn modelId="{0CBEFA9C-487C-4CDC-A5DA-DAC8CBE2AE23}" type="presOf" srcId="{C6AE6339-FD3D-45F8-BA1F-D77C919777CD}" destId="{02A98FF7-7EAC-423B-916F-1BD0B57B6341}" srcOrd="0" destOrd="0" presId="urn:microsoft.com/office/officeart/2005/8/layout/process1"/>
    <dgm:cxn modelId="{20A651C4-40B5-4A12-AAC1-5016444F5E28}" type="presOf" srcId="{94752577-3208-4371-A779-CBBAE602EECB}" destId="{167D4864-22A4-4AF0-B30D-6249C9B75014}" srcOrd="0" destOrd="0" presId="urn:microsoft.com/office/officeart/2005/8/layout/process1"/>
    <dgm:cxn modelId="{6595E370-1A97-4B5E-8F36-0AD9BDE360E2}" type="presOf" srcId="{AEB7232F-0439-4911-89F2-A1560C7AE4EC}" destId="{467177F2-4494-483F-A0A5-CB23A0371149}" srcOrd="1" destOrd="0" presId="urn:microsoft.com/office/officeart/2005/8/layout/process1"/>
    <dgm:cxn modelId="{0E38BAC1-C1B0-40A3-A9C5-CA6AE11BA2D5}" type="presParOf" srcId="{02A98FF7-7EAC-423B-916F-1BD0B57B6341}" destId="{CF8BAE25-3D42-4976-B172-82D1D9753DA2}" srcOrd="0" destOrd="0" presId="urn:microsoft.com/office/officeart/2005/8/layout/process1"/>
    <dgm:cxn modelId="{A66023A7-3B97-4EA1-8D94-C7DE3E471B18}" type="presParOf" srcId="{02A98FF7-7EAC-423B-916F-1BD0B57B6341}" destId="{AFE95899-AA81-41C3-BCD1-7E06B1565026}" srcOrd="1" destOrd="0" presId="urn:microsoft.com/office/officeart/2005/8/layout/process1"/>
    <dgm:cxn modelId="{B4465DB9-D329-4D1C-967E-BB96FF9B752F}" type="presParOf" srcId="{AFE95899-AA81-41C3-BCD1-7E06B1565026}" destId="{8189F78D-27CA-4C38-B5BE-136BE3C3F521}" srcOrd="0" destOrd="0" presId="urn:microsoft.com/office/officeart/2005/8/layout/process1"/>
    <dgm:cxn modelId="{A9CFABEA-C44E-4FD3-ADCD-EA6D62D520A9}" type="presParOf" srcId="{02A98FF7-7EAC-423B-916F-1BD0B57B6341}" destId="{89595A2D-AF41-4480-9D5C-89F95F1B38EB}" srcOrd="2" destOrd="0" presId="urn:microsoft.com/office/officeart/2005/8/layout/process1"/>
    <dgm:cxn modelId="{676F27BB-3093-4212-A600-BEFD3CE8735B}" type="presParOf" srcId="{02A98FF7-7EAC-423B-916F-1BD0B57B6341}" destId="{80919841-DE3C-41BB-8945-B9247383ED7C}" srcOrd="3" destOrd="0" presId="urn:microsoft.com/office/officeart/2005/8/layout/process1"/>
    <dgm:cxn modelId="{F30250E0-115B-4490-961D-88B9C954EBE9}" type="presParOf" srcId="{80919841-DE3C-41BB-8945-B9247383ED7C}" destId="{AD1D2833-995F-472F-B526-5222F87D2EAE}" srcOrd="0" destOrd="0" presId="urn:microsoft.com/office/officeart/2005/8/layout/process1"/>
    <dgm:cxn modelId="{2B7C4961-ACC8-442F-A3E6-3C7879E8C0D3}" type="presParOf" srcId="{02A98FF7-7EAC-423B-916F-1BD0B57B6341}" destId="{7F06495E-4C60-43EC-B3FA-F3825130A500}" srcOrd="4" destOrd="0" presId="urn:microsoft.com/office/officeart/2005/8/layout/process1"/>
    <dgm:cxn modelId="{ADB5B2E4-8E64-4E18-9351-F8896090E4B3}" type="presParOf" srcId="{02A98FF7-7EAC-423B-916F-1BD0B57B6341}" destId="{AFC93516-F956-4769-AB62-CF2D34A71C24}" srcOrd="5" destOrd="0" presId="urn:microsoft.com/office/officeart/2005/8/layout/process1"/>
    <dgm:cxn modelId="{1277250A-0372-4295-8E3C-84D270DA826F}" type="presParOf" srcId="{AFC93516-F956-4769-AB62-CF2D34A71C24}" destId="{C6AE2089-2C67-4EF8-807A-67E39B81BDDF}" srcOrd="0" destOrd="0" presId="urn:microsoft.com/office/officeart/2005/8/layout/process1"/>
    <dgm:cxn modelId="{F63EF510-D99C-4B0E-909B-85775E3A6DA8}" type="presParOf" srcId="{02A98FF7-7EAC-423B-916F-1BD0B57B6341}" destId="{E3F3F057-A745-447C-BF57-A7C61AAB3493}" srcOrd="6" destOrd="0" presId="urn:microsoft.com/office/officeart/2005/8/layout/process1"/>
    <dgm:cxn modelId="{1B68673E-02CC-4EE9-B649-F65A3E7EFF54}" type="presParOf" srcId="{02A98FF7-7EAC-423B-916F-1BD0B57B6341}" destId="{167D4864-22A4-4AF0-B30D-6249C9B75014}" srcOrd="7" destOrd="0" presId="urn:microsoft.com/office/officeart/2005/8/layout/process1"/>
    <dgm:cxn modelId="{84EB9A08-ED10-47F7-802F-AF0FD1D83CED}" type="presParOf" srcId="{167D4864-22A4-4AF0-B30D-6249C9B75014}" destId="{D96E0252-FE00-460E-B157-AF36867ECE14}" srcOrd="0" destOrd="0" presId="urn:microsoft.com/office/officeart/2005/8/layout/process1"/>
    <dgm:cxn modelId="{66BDD961-0EBC-4E67-9589-878CF20D9FE8}" type="presParOf" srcId="{02A98FF7-7EAC-423B-916F-1BD0B57B6341}" destId="{29BE2ED8-2EAF-47B1-8B8A-ACDB80B23F92}" srcOrd="8" destOrd="0" presId="urn:microsoft.com/office/officeart/2005/8/layout/process1"/>
    <dgm:cxn modelId="{936C3FE1-3BA7-4796-BCA7-93A60261FB71}" type="presParOf" srcId="{02A98FF7-7EAC-423B-916F-1BD0B57B6341}" destId="{28A17724-87FD-462B-A51B-6D9B8A5D329F}" srcOrd="9" destOrd="0" presId="urn:microsoft.com/office/officeart/2005/8/layout/process1"/>
    <dgm:cxn modelId="{A8F2369F-569A-4FEC-80C2-16A2A5252BCC}" type="presParOf" srcId="{28A17724-87FD-462B-A51B-6D9B8A5D329F}" destId="{9D50D212-4178-4164-91B9-7C9605C26D82}" srcOrd="0" destOrd="0" presId="urn:microsoft.com/office/officeart/2005/8/layout/process1"/>
    <dgm:cxn modelId="{11860B66-1ED0-46C5-8119-11118336D65F}" type="presParOf" srcId="{02A98FF7-7EAC-423B-916F-1BD0B57B6341}" destId="{DBEB2C33-1209-4D8A-AFB3-3580FBD55180}" srcOrd="10" destOrd="0" presId="urn:microsoft.com/office/officeart/2005/8/layout/process1"/>
    <dgm:cxn modelId="{1A24BAB1-C6AD-41AA-B787-3892A8758B04}" type="presParOf" srcId="{02A98FF7-7EAC-423B-916F-1BD0B57B6341}" destId="{6B544C6B-E189-479A-ABAA-84EDBD063F4A}" srcOrd="11" destOrd="0" presId="urn:microsoft.com/office/officeart/2005/8/layout/process1"/>
    <dgm:cxn modelId="{524885BC-4A1C-40EA-AD25-84AA6A9D603A}" type="presParOf" srcId="{6B544C6B-E189-479A-ABAA-84EDBD063F4A}" destId="{467177F2-4494-483F-A0A5-CB23A0371149}" srcOrd="0" destOrd="0" presId="urn:microsoft.com/office/officeart/2005/8/layout/process1"/>
    <dgm:cxn modelId="{D9305C87-5357-4314-B685-E7D2FC201F93}" type="presParOf" srcId="{02A98FF7-7EAC-423B-916F-1BD0B57B6341}" destId="{95759BC7-983C-4587-A4B2-2E91374D24B5}" srcOrd="12" destOrd="0" presId="urn:microsoft.com/office/officeart/2005/8/layout/process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AE6339-FD3D-45F8-BA1F-D77C919777CD}" type="doc">
      <dgm:prSet loTypeId="urn:microsoft.com/office/officeart/2005/8/layout/process1" loCatId="process" qsTypeId="urn:microsoft.com/office/officeart/2005/8/quickstyle/simple1" qsCatId="simple" csTypeId="urn:microsoft.com/office/officeart/2005/8/colors/accent1_2" csCatId="accent1" phldr="1"/>
      <dgm:spPr/>
    </dgm:pt>
    <dgm:pt modelId="{FBD5BC26-873E-4F8E-8FB4-67B24703A6B6}">
      <dgm:prSet phldrT="[文本]"/>
      <dgm:spPr/>
      <dgm:t>
        <a:bodyPr/>
        <a:lstStyle/>
        <a:p>
          <a:r>
            <a:rPr lang="en-US" altLang="zh-CN" dirty="0" smtClean="0"/>
            <a:t>s</a:t>
          </a:r>
          <a:r>
            <a:rPr lang="en-US" altLang="zh-CN" baseline="-25000" dirty="0" smtClean="0"/>
            <a:t>1</a:t>
          </a:r>
          <a:endParaRPr lang="zh-CN" altLang="en-US" baseline="-25000" dirty="0"/>
        </a:p>
      </dgm:t>
    </dgm:pt>
    <dgm:pt modelId="{E83329BB-9421-4DB9-9B3A-28A523540283}" type="parTrans" cxnId="{2FFB8762-8954-4582-8517-4A4CC9872E67}">
      <dgm:prSet/>
      <dgm:spPr/>
      <dgm:t>
        <a:bodyPr/>
        <a:lstStyle/>
        <a:p>
          <a:endParaRPr lang="zh-CN" altLang="en-US"/>
        </a:p>
      </dgm:t>
    </dgm:pt>
    <dgm:pt modelId="{49D819FD-0664-4C8E-99BF-F12051DCA94F}" type="sibTrans" cxnId="{2FFB8762-8954-4582-8517-4A4CC9872E67}">
      <dgm:prSet/>
      <dgm:spPr/>
      <dgm:t>
        <a:bodyPr/>
        <a:lstStyle/>
        <a:p>
          <a:endParaRPr lang="zh-CN" altLang="en-US"/>
        </a:p>
      </dgm:t>
    </dgm:pt>
    <dgm:pt modelId="{FC3629BA-29B2-442B-8312-066449297CA2}">
      <dgm:prSet phldrT="[文本]"/>
      <dgm:spPr/>
      <dgm:t>
        <a:bodyPr/>
        <a:lstStyle/>
        <a:p>
          <a:r>
            <a:rPr lang="en-US" altLang="zh-CN" dirty="0" smtClean="0"/>
            <a:t>s</a:t>
          </a:r>
          <a:r>
            <a:rPr lang="en-US" altLang="zh-CN" baseline="-25000" dirty="0" smtClean="0"/>
            <a:t>5</a:t>
          </a:r>
          <a:endParaRPr lang="zh-CN" altLang="en-US" dirty="0"/>
        </a:p>
      </dgm:t>
    </dgm:pt>
    <dgm:pt modelId="{783E1349-2756-48E6-8971-4A901E4138BD}" type="parTrans" cxnId="{779DC538-4FC7-452C-9DEE-A155DB16B99D}">
      <dgm:prSet/>
      <dgm:spPr/>
      <dgm:t>
        <a:bodyPr/>
        <a:lstStyle/>
        <a:p>
          <a:endParaRPr lang="zh-CN" altLang="en-US"/>
        </a:p>
      </dgm:t>
    </dgm:pt>
    <dgm:pt modelId="{AEB7232F-0439-4911-89F2-A1560C7AE4EC}" type="sibTrans" cxnId="{779DC538-4FC7-452C-9DEE-A155DB16B99D}">
      <dgm:prSet/>
      <dgm:spPr/>
      <dgm:t>
        <a:bodyPr/>
        <a:lstStyle/>
        <a:p>
          <a:endParaRPr lang="zh-CN" altLang="en-US"/>
        </a:p>
      </dgm:t>
    </dgm:pt>
    <dgm:pt modelId="{86B8D731-F9F4-4108-8C97-FCC495B9FB8D}">
      <dgm:prSet phldrT="[文本]"/>
      <dgm:spPr/>
      <dgm:t>
        <a:bodyPr/>
        <a:lstStyle/>
        <a:p>
          <a:r>
            <a:rPr lang="en-US" altLang="zh-CN" dirty="0" smtClean="0"/>
            <a:t>s</a:t>
          </a:r>
          <a:r>
            <a:rPr lang="en-US" altLang="zh-CN" baseline="-25000" dirty="0" smtClean="0"/>
            <a:t>6</a:t>
          </a:r>
          <a:endParaRPr lang="zh-CN" altLang="en-US" dirty="0"/>
        </a:p>
      </dgm:t>
    </dgm:pt>
    <dgm:pt modelId="{75D8B880-B141-4B6C-940D-CAC3617B21CD}" type="parTrans" cxnId="{410BEF53-9635-4F18-A807-36DBED135E54}">
      <dgm:prSet/>
      <dgm:spPr/>
      <dgm:t>
        <a:bodyPr/>
        <a:lstStyle/>
        <a:p>
          <a:endParaRPr lang="zh-CN" altLang="en-US"/>
        </a:p>
      </dgm:t>
    </dgm:pt>
    <dgm:pt modelId="{78EACE75-2F17-43AD-BC57-AAFA0EA46747}" type="sibTrans" cxnId="{410BEF53-9635-4F18-A807-36DBED135E54}">
      <dgm:prSet/>
      <dgm:spPr/>
      <dgm:t>
        <a:bodyPr/>
        <a:lstStyle/>
        <a:p>
          <a:endParaRPr lang="zh-CN" altLang="en-US"/>
        </a:p>
      </dgm:t>
    </dgm:pt>
    <dgm:pt modelId="{5647522B-02D9-4873-A00D-27911B5287B6}">
      <dgm:prSet phldrT="[文本]"/>
      <dgm:spPr/>
      <dgm:t>
        <a:bodyPr/>
        <a:lstStyle/>
        <a:p>
          <a:r>
            <a:rPr lang="en-US" altLang="zh-CN" dirty="0" smtClean="0"/>
            <a:t>s</a:t>
          </a:r>
          <a:r>
            <a:rPr lang="en-US" altLang="zh-CN" baseline="-25000" dirty="0" smtClean="0"/>
            <a:t>2</a:t>
          </a:r>
          <a:endParaRPr lang="zh-CN" altLang="en-US" dirty="0"/>
        </a:p>
      </dgm:t>
    </dgm:pt>
    <dgm:pt modelId="{23019EDE-B81E-4F08-B51E-A13FC15B3521}" type="parTrans" cxnId="{29AE211C-7C54-4C1F-B50F-58E24E3B9E15}">
      <dgm:prSet/>
      <dgm:spPr/>
      <dgm:t>
        <a:bodyPr/>
        <a:lstStyle/>
        <a:p>
          <a:endParaRPr lang="zh-CN" altLang="en-US"/>
        </a:p>
      </dgm:t>
    </dgm:pt>
    <dgm:pt modelId="{745D2040-CFEE-400C-9B48-A36E870146B1}" type="sibTrans" cxnId="{29AE211C-7C54-4C1F-B50F-58E24E3B9E15}">
      <dgm:prSet/>
      <dgm:spPr/>
      <dgm:t>
        <a:bodyPr/>
        <a:lstStyle/>
        <a:p>
          <a:endParaRPr lang="zh-CN" altLang="en-US"/>
        </a:p>
      </dgm:t>
    </dgm:pt>
    <dgm:pt modelId="{C96FA3A8-ACDB-47BB-991D-1A6E1449B8CC}">
      <dgm:prSet phldrT="[文本]"/>
      <dgm:spPr/>
      <dgm:t>
        <a:bodyPr/>
        <a:lstStyle/>
        <a:p>
          <a:r>
            <a:rPr lang="en-US" altLang="zh-CN" dirty="0" smtClean="0"/>
            <a:t>s</a:t>
          </a:r>
          <a:r>
            <a:rPr lang="en-US" altLang="zh-CN" baseline="-25000" dirty="0" smtClean="0"/>
            <a:t>3</a:t>
          </a:r>
          <a:endParaRPr lang="zh-CN" altLang="en-US" dirty="0"/>
        </a:p>
      </dgm:t>
    </dgm:pt>
    <dgm:pt modelId="{BCE74F39-B7C9-43CA-BB03-551628587361}" type="parTrans" cxnId="{A4ED2983-D8DD-4D5E-ACD8-00E4553D2B13}">
      <dgm:prSet/>
      <dgm:spPr/>
      <dgm:t>
        <a:bodyPr/>
        <a:lstStyle/>
        <a:p>
          <a:endParaRPr lang="zh-CN" altLang="en-US"/>
        </a:p>
      </dgm:t>
    </dgm:pt>
    <dgm:pt modelId="{94752577-3208-4371-A779-CBBAE602EECB}" type="sibTrans" cxnId="{A4ED2983-D8DD-4D5E-ACD8-00E4553D2B13}">
      <dgm:prSet/>
      <dgm:spPr/>
      <dgm:t>
        <a:bodyPr/>
        <a:lstStyle/>
        <a:p>
          <a:endParaRPr lang="zh-CN" altLang="en-US"/>
        </a:p>
      </dgm:t>
    </dgm:pt>
    <dgm:pt modelId="{8282A91D-7933-46D8-9E1C-BE2B2885704F}">
      <dgm:prSet phldrT="[文本]"/>
      <dgm:spPr/>
      <dgm:t>
        <a:bodyPr/>
        <a:lstStyle/>
        <a:p>
          <a:r>
            <a:rPr lang="en-US" altLang="zh-CN" dirty="0" smtClean="0"/>
            <a:t>s</a:t>
          </a:r>
          <a:r>
            <a:rPr lang="en-US" altLang="zh-CN" baseline="-25000" dirty="0" smtClean="0"/>
            <a:t>4</a:t>
          </a:r>
          <a:endParaRPr lang="zh-CN" altLang="en-US" dirty="0"/>
        </a:p>
      </dgm:t>
    </dgm:pt>
    <dgm:pt modelId="{8C849CEC-CE99-4AC3-AA32-5BC849E8EB76}" type="parTrans" cxnId="{9010840A-F5EB-452E-8A33-2664C400ACFB}">
      <dgm:prSet/>
      <dgm:spPr/>
      <dgm:t>
        <a:bodyPr/>
        <a:lstStyle/>
        <a:p>
          <a:endParaRPr lang="zh-CN" altLang="en-US"/>
        </a:p>
      </dgm:t>
    </dgm:pt>
    <dgm:pt modelId="{92305687-684C-4138-9533-177E28EC7B45}" type="sibTrans" cxnId="{9010840A-F5EB-452E-8A33-2664C400ACFB}">
      <dgm:prSet/>
      <dgm:spPr/>
      <dgm:t>
        <a:bodyPr/>
        <a:lstStyle/>
        <a:p>
          <a:endParaRPr lang="zh-CN" altLang="en-US"/>
        </a:p>
      </dgm:t>
    </dgm:pt>
    <dgm:pt modelId="{356D0CA5-F151-4C6D-845F-06C6A8C84C85}">
      <dgm:prSet phldrT="[文本]"/>
      <dgm:spPr/>
      <dgm:t>
        <a:bodyPr/>
        <a:lstStyle/>
        <a:p>
          <a:r>
            <a:rPr lang="en-US" altLang="zh-CN" dirty="0" smtClean="0"/>
            <a:t>s</a:t>
          </a:r>
          <a:r>
            <a:rPr lang="en-US" altLang="zh-CN" baseline="-25000" dirty="0" smtClean="0"/>
            <a:t>0</a:t>
          </a:r>
          <a:endParaRPr lang="zh-CN" altLang="en-US" baseline="-25000" dirty="0"/>
        </a:p>
      </dgm:t>
    </dgm:pt>
    <dgm:pt modelId="{F7951212-D92B-4C92-9D95-257F596968A8}" type="parTrans" cxnId="{6209620D-2010-435F-99CC-F80FF4147432}">
      <dgm:prSet/>
      <dgm:spPr/>
      <dgm:t>
        <a:bodyPr/>
        <a:lstStyle/>
        <a:p>
          <a:endParaRPr lang="zh-CN" altLang="en-US"/>
        </a:p>
      </dgm:t>
    </dgm:pt>
    <dgm:pt modelId="{709D7798-25D5-46A5-AAE5-C3B3776998C0}" type="sibTrans" cxnId="{6209620D-2010-435F-99CC-F80FF4147432}">
      <dgm:prSet/>
      <dgm:spPr/>
      <dgm:t>
        <a:bodyPr/>
        <a:lstStyle/>
        <a:p>
          <a:endParaRPr lang="zh-CN" altLang="en-US"/>
        </a:p>
      </dgm:t>
    </dgm:pt>
    <dgm:pt modelId="{02A98FF7-7EAC-423B-916F-1BD0B57B6341}" type="pres">
      <dgm:prSet presAssocID="{C6AE6339-FD3D-45F8-BA1F-D77C919777CD}" presName="Name0" presStyleCnt="0">
        <dgm:presLayoutVars>
          <dgm:dir/>
          <dgm:resizeHandles val="exact"/>
        </dgm:presLayoutVars>
      </dgm:prSet>
      <dgm:spPr/>
    </dgm:pt>
    <dgm:pt modelId="{CF8BAE25-3D42-4976-B172-82D1D9753DA2}" type="pres">
      <dgm:prSet presAssocID="{356D0CA5-F151-4C6D-845F-06C6A8C84C85}" presName="node" presStyleLbl="node1" presStyleIdx="0" presStyleCnt="7">
        <dgm:presLayoutVars>
          <dgm:bulletEnabled val="1"/>
        </dgm:presLayoutVars>
      </dgm:prSet>
      <dgm:spPr/>
      <dgm:t>
        <a:bodyPr/>
        <a:lstStyle/>
        <a:p>
          <a:endParaRPr lang="zh-CN" altLang="en-US"/>
        </a:p>
      </dgm:t>
    </dgm:pt>
    <dgm:pt modelId="{AFE95899-AA81-41C3-BCD1-7E06B1565026}" type="pres">
      <dgm:prSet presAssocID="{709D7798-25D5-46A5-AAE5-C3B3776998C0}" presName="sibTrans" presStyleLbl="sibTrans2D1" presStyleIdx="0" presStyleCnt="6"/>
      <dgm:spPr/>
      <dgm:t>
        <a:bodyPr/>
        <a:lstStyle/>
        <a:p>
          <a:endParaRPr lang="zh-CN" altLang="en-US"/>
        </a:p>
      </dgm:t>
    </dgm:pt>
    <dgm:pt modelId="{8189F78D-27CA-4C38-B5BE-136BE3C3F521}" type="pres">
      <dgm:prSet presAssocID="{709D7798-25D5-46A5-AAE5-C3B3776998C0}" presName="connectorText" presStyleLbl="sibTrans2D1" presStyleIdx="0" presStyleCnt="6"/>
      <dgm:spPr/>
      <dgm:t>
        <a:bodyPr/>
        <a:lstStyle/>
        <a:p>
          <a:endParaRPr lang="zh-CN" altLang="en-US"/>
        </a:p>
      </dgm:t>
    </dgm:pt>
    <dgm:pt modelId="{89595A2D-AF41-4480-9D5C-89F95F1B38EB}" type="pres">
      <dgm:prSet presAssocID="{FBD5BC26-873E-4F8E-8FB4-67B24703A6B6}" presName="node" presStyleLbl="node1" presStyleIdx="1" presStyleCnt="7">
        <dgm:presLayoutVars>
          <dgm:bulletEnabled val="1"/>
        </dgm:presLayoutVars>
      </dgm:prSet>
      <dgm:spPr/>
      <dgm:t>
        <a:bodyPr/>
        <a:lstStyle/>
        <a:p>
          <a:endParaRPr lang="zh-CN" altLang="en-US"/>
        </a:p>
      </dgm:t>
    </dgm:pt>
    <dgm:pt modelId="{80919841-DE3C-41BB-8945-B9247383ED7C}" type="pres">
      <dgm:prSet presAssocID="{49D819FD-0664-4C8E-99BF-F12051DCA94F}" presName="sibTrans" presStyleLbl="sibTrans2D1" presStyleIdx="1" presStyleCnt="6"/>
      <dgm:spPr/>
      <dgm:t>
        <a:bodyPr/>
        <a:lstStyle/>
        <a:p>
          <a:endParaRPr lang="zh-CN" altLang="en-US"/>
        </a:p>
      </dgm:t>
    </dgm:pt>
    <dgm:pt modelId="{AD1D2833-995F-472F-B526-5222F87D2EAE}" type="pres">
      <dgm:prSet presAssocID="{49D819FD-0664-4C8E-99BF-F12051DCA94F}" presName="connectorText" presStyleLbl="sibTrans2D1" presStyleIdx="1" presStyleCnt="6"/>
      <dgm:spPr/>
      <dgm:t>
        <a:bodyPr/>
        <a:lstStyle/>
        <a:p>
          <a:endParaRPr lang="zh-CN" altLang="en-US"/>
        </a:p>
      </dgm:t>
    </dgm:pt>
    <dgm:pt modelId="{7F06495E-4C60-43EC-B3FA-F3825130A500}" type="pres">
      <dgm:prSet presAssocID="{5647522B-02D9-4873-A00D-27911B5287B6}" presName="node" presStyleLbl="node1" presStyleIdx="2" presStyleCnt="7">
        <dgm:presLayoutVars>
          <dgm:bulletEnabled val="1"/>
        </dgm:presLayoutVars>
      </dgm:prSet>
      <dgm:spPr/>
      <dgm:t>
        <a:bodyPr/>
        <a:lstStyle/>
        <a:p>
          <a:endParaRPr lang="zh-CN" altLang="en-US"/>
        </a:p>
      </dgm:t>
    </dgm:pt>
    <dgm:pt modelId="{AFC93516-F956-4769-AB62-CF2D34A71C24}" type="pres">
      <dgm:prSet presAssocID="{745D2040-CFEE-400C-9B48-A36E870146B1}" presName="sibTrans" presStyleLbl="sibTrans2D1" presStyleIdx="2" presStyleCnt="6"/>
      <dgm:spPr/>
      <dgm:t>
        <a:bodyPr/>
        <a:lstStyle/>
        <a:p>
          <a:endParaRPr lang="zh-CN" altLang="en-US"/>
        </a:p>
      </dgm:t>
    </dgm:pt>
    <dgm:pt modelId="{C6AE2089-2C67-4EF8-807A-67E39B81BDDF}" type="pres">
      <dgm:prSet presAssocID="{745D2040-CFEE-400C-9B48-A36E870146B1}" presName="connectorText" presStyleLbl="sibTrans2D1" presStyleIdx="2" presStyleCnt="6"/>
      <dgm:spPr/>
      <dgm:t>
        <a:bodyPr/>
        <a:lstStyle/>
        <a:p>
          <a:endParaRPr lang="zh-CN" altLang="en-US"/>
        </a:p>
      </dgm:t>
    </dgm:pt>
    <dgm:pt modelId="{E3F3F057-A745-447C-BF57-A7C61AAB3493}" type="pres">
      <dgm:prSet presAssocID="{C96FA3A8-ACDB-47BB-991D-1A6E1449B8CC}" presName="node" presStyleLbl="node1" presStyleIdx="3" presStyleCnt="7">
        <dgm:presLayoutVars>
          <dgm:bulletEnabled val="1"/>
        </dgm:presLayoutVars>
      </dgm:prSet>
      <dgm:spPr/>
      <dgm:t>
        <a:bodyPr/>
        <a:lstStyle/>
        <a:p>
          <a:endParaRPr lang="zh-CN" altLang="en-US"/>
        </a:p>
      </dgm:t>
    </dgm:pt>
    <dgm:pt modelId="{167D4864-22A4-4AF0-B30D-6249C9B75014}" type="pres">
      <dgm:prSet presAssocID="{94752577-3208-4371-A779-CBBAE602EECB}" presName="sibTrans" presStyleLbl="sibTrans2D1" presStyleIdx="3" presStyleCnt="6"/>
      <dgm:spPr/>
      <dgm:t>
        <a:bodyPr/>
        <a:lstStyle/>
        <a:p>
          <a:endParaRPr lang="zh-CN" altLang="en-US"/>
        </a:p>
      </dgm:t>
    </dgm:pt>
    <dgm:pt modelId="{D96E0252-FE00-460E-B157-AF36867ECE14}" type="pres">
      <dgm:prSet presAssocID="{94752577-3208-4371-A779-CBBAE602EECB}" presName="connectorText" presStyleLbl="sibTrans2D1" presStyleIdx="3" presStyleCnt="6"/>
      <dgm:spPr/>
      <dgm:t>
        <a:bodyPr/>
        <a:lstStyle/>
        <a:p>
          <a:endParaRPr lang="zh-CN" altLang="en-US"/>
        </a:p>
      </dgm:t>
    </dgm:pt>
    <dgm:pt modelId="{29BE2ED8-2EAF-47B1-8B8A-ACDB80B23F92}" type="pres">
      <dgm:prSet presAssocID="{8282A91D-7933-46D8-9E1C-BE2B2885704F}" presName="node" presStyleLbl="node1" presStyleIdx="4" presStyleCnt="7">
        <dgm:presLayoutVars>
          <dgm:bulletEnabled val="1"/>
        </dgm:presLayoutVars>
      </dgm:prSet>
      <dgm:spPr/>
      <dgm:t>
        <a:bodyPr/>
        <a:lstStyle/>
        <a:p>
          <a:endParaRPr lang="zh-CN" altLang="en-US"/>
        </a:p>
      </dgm:t>
    </dgm:pt>
    <dgm:pt modelId="{28A17724-87FD-462B-A51B-6D9B8A5D329F}" type="pres">
      <dgm:prSet presAssocID="{92305687-684C-4138-9533-177E28EC7B45}" presName="sibTrans" presStyleLbl="sibTrans2D1" presStyleIdx="4" presStyleCnt="6"/>
      <dgm:spPr/>
      <dgm:t>
        <a:bodyPr/>
        <a:lstStyle/>
        <a:p>
          <a:endParaRPr lang="zh-CN" altLang="en-US"/>
        </a:p>
      </dgm:t>
    </dgm:pt>
    <dgm:pt modelId="{9D50D212-4178-4164-91B9-7C9605C26D82}" type="pres">
      <dgm:prSet presAssocID="{92305687-684C-4138-9533-177E28EC7B45}" presName="connectorText" presStyleLbl="sibTrans2D1" presStyleIdx="4" presStyleCnt="6"/>
      <dgm:spPr/>
      <dgm:t>
        <a:bodyPr/>
        <a:lstStyle/>
        <a:p>
          <a:endParaRPr lang="zh-CN" altLang="en-US"/>
        </a:p>
      </dgm:t>
    </dgm:pt>
    <dgm:pt modelId="{DBEB2C33-1209-4D8A-AFB3-3580FBD55180}" type="pres">
      <dgm:prSet presAssocID="{FC3629BA-29B2-442B-8312-066449297CA2}" presName="node" presStyleLbl="node1" presStyleIdx="5" presStyleCnt="7">
        <dgm:presLayoutVars>
          <dgm:bulletEnabled val="1"/>
        </dgm:presLayoutVars>
      </dgm:prSet>
      <dgm:spPr/>
      <dgm:t>
        <a:bodyPr/>
        <a:lstStyle/>
        <a:p>
          <a:endParaRPr lang="zh-CN" altLang="en-US"/>
        </a:p>
      </dgm:t>
    </dgm:pt>
    <dgm:pt modelId="{6B544C6B-E189-479A-ABAA-84EDBD063F4A}" type="pres">
      <dgm:prSet presAssocID="{AEB7232F-0439-4911-89F2-A1560C7AE4EC}" presName="sibTrans" presStyleLbl="sibTrans2D1" presStyleIdx="5" presStyleCnt="6"/>
      <dgm:spPr/>
      <dgm:t>
        <a:bodyPr/>
        <a:lstStyle/>
        <a:p>
          <a:endParaRPr lang="zh-CN" altLang="en-US"/>
        </a:p>
      </dgm:t>
    </dgm:pt>
    <dgm:pt modelId="{467177F2-4494-483F-A0A5-CB23A0371149}" type="pres">
      <dgm:prSet presAssocID="{AEB7232F-0439-4911-89F2-A1560C7AE4EC}" presName="connectorText" presStyleLbl="sibTrans2D1" presStyleIdx="5" presStyleCnt="6"/>
      <dgm:spPr/>
      <dgm:t>
        <a:bodyPr/>
        <a:lstStyle/>
        <a:p>
          <a:endParaRPr lang="zh-CN" altLang="en-US"/>
        </a:p>
      </dgm:t>
    </dgm:pt>
    <dgm:pt modelId="{95759BC7-983C-4587-A4B2-2E91374D24B5}" type="pres">
      <dgm:prSet presAssocID="{86B8D731-F9F4-4108-8C97-FCC495B9FB8D}" presName="node" presStyleLbl="node1" presStyleIdx="6" presStyleCnt="7">
        <dgm:presLayoutVars>
          <dgm:bulletEnabled val="1"/>
        </dgm:presLayoutVars>
      </dgm:prSet>
      <dgm:spPr/>
      <dgm:t>
        <a:bodyPr/>
        <a:lstStyle/>
        <a:p>
          <a:endParaRPr lang="zh-CN" altLang="en-US"/>
        </a:p>
      </dgm:t>
    </dgm:pt>
  </dgm:ptLst>
  <dgm:cxnLst>
    <dgm:cxn modelId="{49A4800C-7E77-42B5-9199-D18BD62AF7A2}" type="presOf" srcId="{709D7798-25D5-46A5-AAE5-C3B3776998C0}" destId="{AFE95899-AA81-41C3-BCD1-7E06B1565026}" srcOrd="0" destOrd="0" presId="urn:microsoft.com/office/officeart/2005/8/layout/process1"/>
    <dgm:cxn modelId="{86122A96-F0CB-4FE4-A91A-F5B35A4F3C76}" type="presOf" srcId="{92305687-684C-4138-9533-177E28EC7B45}" destId="{28A17724-87FD-462B-A51B-6D9B8A5D329F}" srcOrd="0" destOrd="0" presId="urn:microsoft.com/office/officeart/2005/8/layout/process1"/>
    <dgm:cxn modelId="{1049A288-AA4A-419E-AB3D-F3AF73E09D30}" type="presOf" srcId="{745D2040-CFEE-400C-9B48-A36E870146B1}" destId="{C6AE2089-2C67-4EF8-807A-67E39B81BDDF}" srcOrd="1" destOrd="0" presId="urn:microsoft.com/office/officeart/2005/8/layout/process1"/>
    <dgm:cxn modelId="{29AE211C-7C54-4C1F-B50F-58E24E3B9E15}" srcId="{C6AE6339-FD3D-45F8-BA1F-D77C919777CD}" destId="{5647522B-02D9-4873-A00D-27911B5287B6}" srcOrd="2" destOrd="0" parTransId="{23019EDE-B81E-4F08-B51E-A13FC15B3521}" sibTransId="{745D2040-CFEE-400C-9B48-A36E870146B1}"/>
    <dgm:cxn modelId="{4F43D6C4-2A3C-4582-B487-0464FA02D81E}" type="presOf" srcId="{94752577-3208-4371-A779-CBBAE602EECB}" destId="{167D4864-22A4-4AF0-B30D-6249C9B75014}" srcOrd="0" destOrd="0" presId="urn:microsoft.com/office/officeart/2005/8/layout/process1"/>
    <dgm:cxn modelId="{A4ED2983-D8DD-4D5E-ACD8-00E4553D2B13}" srcId="{C6AE6339-FD3D-45F8-BA1F-D77C919777CD}" destId="{C96FA3A8-ACDB-47BB-991D-1A6E1449B8CC}" srcOrd="3" destOrd="0" parTransId="{BCE74F39-B7C9-43CA-BB03-551628587361}" sibTransId="{94752577-3208-4371-A779-CBBAE602EECB}"/>
    <dgm:cxn modelId="{A53C1D8E-F6B1-435D-99E2-B85F934FA798}" type="presOf" srcId="{86B8D731-F9F4-4108-8C97-FCC495B9FB8D}" destId="{95759BC7-983C-4587-A4B2-2E91374D24B5}" srcOrd="0" destOrd="0" presId="urn:microsoft.com/office/officeart/2005/8/layout/process1"/>
    <dgm:cxn modelId="{8BB0478E-2DE5-4620-BC95-6B6F6BEF421C}" type="presOf" srcId="{92305687-684C-4138-9533-177E28EC7B45}" destId="{9D50D212-4178-4164-91B9-7C9605C26D82}" srcOrd="1" destOrd="0" presId="urn:microsoft.com/office/officeart/2005/8/layout/process1"/>
    <dgm:cxn modelId="{AE11996B-6902-42E3-8791-405789F775E9}" type="presOf" srcId="{49D819FD-0664-4C8E-99BF-F12051DCA94F}" destId="{80919841-DE3C-41BB-8945-B9247383ED7C}" srcOrd="0" destOrd="0" presId="urn:microsoft.com/office/officeart/2005/8/layout/process1"/>
    <dgm:cxn modelId="{72E338BA-5A7D-4FB7-A08F-DE45045DD582}" type="presOf" srcId="{745D2040-CFEE-400C-9B48-A36E870146B1}" destId="{AFC93516-F956-4769-AB62-CF2D34A71C24}" srcOrd="0" destOrd="0" presId="urn:microsoft.com/office/officeart/2005/8/layout/process1"/>
    <dgm:cxn modelId="{23F3D24A-340C-4221-B09B-B1C2779AADD7}" type="presOf" srcId="{356D0CA5-F151-4C6D-845F-06C6A8C84C85}" destId="{CF8BAE25-3D42-4976-B172-82D1D9753DA2}" srcOrd="0" destOrd="0" presId="urn:microsoft.com/office/officeart/2005/8/layout/process1"/>
    <dgm:cxn modelId="{11A86EFD-A31C-4B90-87A1-D703E5FF9A94}" type="presOf" srcId="{FC3629BA-29B2-442B-8312-066449297CA2}" destId="{DBEB2C33-1209-4D8A-AFB3-3580FBD55180}" srcOrd="0" destOrd="0" presId="urn:microsoft.com/office/officeart/2005/8/layout/process1"/>
    <dgm:cxn modelId="{6209620D-2010-435F-99CC-F80FF4147432}" srcId="{C6AE6339-FD3D-45F8-BA1F-D77C919777CD}" destId="{356D0CA5-F151-4C6D-845F-06C6A8C84C85}" srcOrd="0" destOrd="0" parTransId="{F7951212-D92B-4C92-9D95-257F596968A8}" sibTransId="{709D7798-25D5-46A5-AAE5-C3B3776998C0}"/>
    <dgm:cxn modelId="{410BEF53-9635-4F18-A807-36DBED135E54}" srcId="{C6AE6339-FD3D-45F8-BA1F-D77C919777CD}" destId="{86B8D731-F9F4-4108-8C97-FCC495B9FB8D}" srcOrd="6" destOrd="0" parTransId="{75D8B880-B141-4B6C-940D-CAC3617B21CD}" sibTransId="{78EACE75-2F17-43AD-BC57-AAFA0EA46747}"/>
    <dgm:cxn modelId="{5609A9EE-CA87-45A8-B892-FB398125600A}" type="presOf" srcId="{8282A91D-7933-46D8-9E1C-BE2B2885704F}" destId="{29BE2ED8-2EAF-47B1-8B8A-ACDB80B23F92}" srcOrd="0" destOrd="0" presId="urn:microsoft.com/office/officeart/2005/8/layout/process1"/>
    <dgm:cxn modelId="{B6EC2408-D65B-4EE5-81EC-63E0A87C39B9}" type="presOf" srcId="{709D7798-25D5-46A5-AAE5-C3B3776998C0}" destId="{8189F78D-27CA-4C38-B5BE-136BE3C3F521}" srcOrd="1" destOrd="0" presId="urn:microsoft.com/office/officeart/2005/8/layout/process1"/>
    <dgm:cxn modelId="{78623574-D911-442A-B7E3-FCE5C4F332F4}" type="presOf" srcId="{49D819FD-0664-4C8E-99BF-F12051DCA94F}" destId="{AD1D2833-995F-472F-B526-5222F87D2EAE}" srcOrd="1" destOrd="0" presId="urn:microsoft.com/office/officeart/2005/8/layout/process1"/>
    <dgm:cxn modelId="{4B3C718E-C5DB-4482-9CB6-29A979A8173C}" type="presOf" srcId="{5647522B-02D9-4873-A00D-27911B5287B6}" destId="{7F06495E-4C60-43EC-B3FA-F3825130A500}" srcOrd="0" destOrd="0" presId="urn:microsoft.com/office/officeart/2005/8/layout/process1"/>
    <dgm:cxn modelId="{4785D6DC-3339-4069-AFC5-AD8548B64987}" type="presOf" srcId="{AEB7232F-0439-4911-89F2-A1560C7AE4EC}" destId="{467177F2-4494-483F-A0A5-CB23A0371149}" srcOrd="1" destOrd="0" presId="urn:microsoft.com/office/officeart/2005/8/layout/process1"/>
    <dgm:cxn modelId="{9010840A-F5EB-452E-8A33-2664C400ACFB}" srcId="{C6AE6339-FD3D-45F8-BA1F-D77C919777CD}" destId="{8282A91D-7933-46D8-9E1C-BE2B2885704F}" srcOrd="4" destOrd="0" parTransId="{8C849CEC-CE99-4AC3-AA32-5BC849E8EB76}" sibTransId="{92305687-684C-4138-9533-177E28EC7B45}"/>
    <dgm:cxn modelId="{85A7778D-6BF6-45BC-BC62-C2E3526C597E}" type="presOf" srcId="{C96FA3A8-ACDB-47BB-991D-1A6E1449B8CC}" destId="{E3F3F057-A745-447C-BF57-A7C61AAB3493}" srcOrd="0" destOrd="0" presId="urn:microsoft.com/office/officeart/2005/8/layout/process1"/>
    <dgm:cxn modelId="{DC05C823-EBD7-428D-B0E1-A7C43406A66F}" type="presOf" srcId="{94752577-3208-4371-A779-CBBAE602EECB}" destId="{D96E0252-FE00-460E-B157-AF36867ECE14}" srcOrd="1" destOrd="0" presId="urn:microsoft.com/office/officeart/2005/8/layout/process1"/>
    <dgm:cxn modelId="{7032FA57-C7AA-4A69-87AD-60858FC4FD2A}" type="presOf" srcId="{AEB7232F-0439-4911-89F2-A1560C7AE4EC}" destId="{6B544C6B-E189-479A-ABAA-84EDBD063F4A}" srcOrd="0" destOrd="0" presId="urn:microsoft.com/office/officeart/2005/8/layout/process1"/>
    <dgm:cxn modelId="{779DC538-4FC7-452C-9DEE-A155DB16B99D}" srcId="{C6AE6339-FD3D-45F8-BA1F-D77C919777CD}" destId="{FC3629BA-29B2-442B-8312-066449297CA2}" srcOrd="5" destOrd="0" parTransId="{783E1349-2756-48E6-8971-4A901E4138BD}" sibTransId="{AEB7232F-0439-4911-89F2-A1560C7AE4EC}"/>
    <dgm:cxn modelId="{2FFB8762-8954-4582-8517-4A4CC9872E67}" srcId="{C6AE6339-FD3D-45F8-BA1F-D77C919777CD}" destId="{FBD5BC26-873E-4F8E-8FB4-67B24703A6B6}" srcOrd="1" destOrd="0" parTransId="{E83329BB-9421-4DB9-9B3A-28A523540283}" sibTransId="{49D819FD-0664-4C8E-99BF-F12051DCA94F}"/>
    <dgm:cxn modelId="{1FD57A16-586E-41C4-A1A4-D9BE2D879543}" type="presOf" srcId="{C6AE6339-FD3D-45F8-BA1F-D77C919777CD}" destId="{02A98FF7-7EAC-423B-916F-1BD0B57B6341}" srcOrd="0" destOrd="0" presId="urn:microsoft.com/office/officeart/2005/8/layout/process1"/>
    <dgm:cxn modelId="{069C98F7-1EE4-4212-9738-F5D92BF4FAF2}" type="presOf" srcId="{FBD5BC26-873E-4F8E-8FB4-67B24703A6B6}" destId="{89595A2D-AF41-4480-9D5C-89F95F1B38EB}" srcOrd="0" destOrd="0" presId="urn:microsoft.com/office/officeart/2005/8/layout/process1"/>
    <dgm:cxn modelId="{3E124026-7DBA-48B5-97C7-B3190E0C5F1E}" type="presParOf" srcId="{02A98FF7-7EAC-423B-916F-1BD0B57B6341}" destId="{CF8BAE25-3D42-4976-B172-82D1D9753DA2}" srcOrd="0" destOrd="0" presId="urn:microsoft.com/office/officeart/2005/8/layout/process1"/>
    <dgm:cxn modelId="{CFEF9079-5A91-43CA-AAC9-98095B7A2443}" type="presParOf" srcId="{02A98FF7-7EAC-423B-916F-1BD0B57B6341}" destId="{AFE95899-AA81-41C3-BCD1-7E06B1565026}" srcOrd="1" destOrd="0" presId="urn:microsoft.com/office/officeart/2005/8/layout/process1"/>
    <dgm:cxn modelId="{16EE1F48-DAD1-41BD-A73A-55CD59C0324A}" type="presParOf" srcId="{AFE95899-AA81-41C3-BCD1-7E06B1565026}" destId="{8189F78D-27CA-4C38-B5BE-136BE3C3F521}" srcOrd="0" destOrd="0" presId="urn:microsoft.com/office/officeart/2005/8/layout/process1"/>
    <dgm:cxn modelId="{4DB8D1A2-2692-426A-B77C-80BB819FE8F4}" type="presParOf" srcId="{02A98FF7-7EAC-423B-916F-1BD0B57B6341}" destId="{89595A2D-AF41-4480-9D5C-89F95F1B38EB}" srcOrd="2" destOrd="0" presId="urn:microsoft.com/office/officeart/2005/8/layout/process1"/>
    <dgm:cxn modelId="{B554F7E4-1BA9-4EEE-B77A-AF504B51B259}" type="presParOf" srcId="{02A98FF7-7EAC-423B-916F-1BD0B57B6341}" destId="{80919841-DE3C-41BB-8945-B9247383ED7C}" srcOrd="3" destOrd="0" presId="urn:microsoft.com/office/officeart/2005/8/layout/process1"/>
    <dgm:cxn modelId="{BA06628D-92B2-4C83-B0C4-855BC93E9CEF}" type="presParOf" srcId="{80919841-DE3C-41BB-8945-B9247383ED7C}" destId="{AD1D2833-995F-472F-B526-5222F87D2EAE}" srcOrd="0" destOrd="0" presId="urn:microsoft.com/office/officeart/2005/8/layout/process1"/>
    <dgm:cxn modelId="{CDE84B84-E326-475E-BBB6-4E225B0652BF}" type="presParOf" srcId="{02A98FF7-7EAC-423B-916F-1BD0B57B6341}" destId="{7F06495E-4C60-43EC-B3FA-F3825130A500}" srcOrd="4" destOrd="0" presId="urn:microsoft.com/office/officeart/2005/8/layout/process1"/>
    <dgm:cxn modelId="{089C122D-6911-4E10-B7AE-0BAE9A8B8C74}" type="presParOf" srcId="{02A98FF7-7EAC-423B-916F-1BD0B57B6341}" destId="{AFC93516-F956-4769-AB62-CF2D34A71C24}" srcOrd="5" destOrd="0" presId="urn:microsoft.com/office/officeart/2005/8/layout/process1"/>
    <dgm:cxn modelId="{31905978-1B63-41AC-9FF4-AF6BBD2CF505}" type="presParOf" srcId="{AFC93516-F956-4769-AB62-CF2D34A71C24}" destId="{C6AE2089-2C67-4EF8-807A-67E39B81BDDF}" srcOrd="0" destOrd="0" presId="urn:microsoft.com/office/officeart/2005/8/layout/process1"/>
    <dgm:cxn modelId="{C4D4151F-D174-4239-AAB4-78EC7861045D}" type="presParOf" srcId="{02A98FF7-7EAC-423B-916F-1BD0B57B6341}" destId="{E3F3F057-A745-447C-BF57-A7C61AAB3493}" srcOrd="6" destOrd="0" presId="urn:microsoft.com/office/officeart/2005/8/layout/process1"/>
    <dgm:cxn modelId="{91CB6814-2706-4D84-9240-8EB1022E26A0}" type="presParOf" srcId="{02A98FF7-7EAC-423B-916F-1BD0B57B6341}" destId="{167D4864-22A4-4AF0-B30D-6249C9B75014}" srcOrd="7" destOrd="0" presId="urn:microsoft.com/office/officeart/2005/8/layout/process1"/>
    <dgm:cxn modelId="{7992A423-EDA0-4C0A-9CA4-2A9E6835C452}" type="presParOf" srcId="{167D4864-22A4-4AF0-B30D-6249C9B75014}" destId="{D96E0252-FE00-460E-B157-AF36867ECE14}" srcOrd="0" destOrd="0" presId="urn:microsoft.com/office/officeart/2005/8/layout/process1"/>
    <dgm:cxn modelId="{1DD9A528-3274-4EA7-81FD-D0CF32520687}" type="presParOf" srcId="{02A98FF7-7EAC-423B-916F-1BD0B57B6341}" destId="{29BE2ED8-2EAF-47B1-8B8A-ACDB80B23F92}" srcOrd="8" destOrd="0" presId="urn:microsoft.com/office/officeart/2005/8/layout/process1"/>
    <dgm:cxn modelId="{CD8AD78E-0A6D-4CED-A144-DF2D2D3ACA01}" type="presParOf" srcId="{02A98FF7-7EAC-423B-916F-1BD0B57B6341}" destId="{28A17724-87FD-462B-A51B-6D9B8A5D329F}" srcOrd="9" destOrd="0" presId="urn:microsoft.com/office/officeart/2005/8/layout/process1"/>
    <dgm:cxn modelId="{499555CC-4327-4BB1-A33F-5CEC11685752}" type="presParOf" srcId="{28A17724-87FD-462B-A51B-6D9B8A5D329F}" destId="{9D50D212-4178-4164-91B9-7C9605C26D82}" srcOrd="0" destOrd="0" presId="urn:microsoft.com/office/officeart/2005/8/layout/process1"/>
    <dgm:cxn modelId="{EB99013B-0997-42F4-B4B7-5E5E7E3B18A6}" type="presParOf" srcId="{02A98FF7-7EAC-423B-916F-1BD0B57B6341}" destId="{DBEB2C33-1209-4D8A-AFB3-3580FBD55180}" srcOrd="10" destOrd="0" presId="urn:microsoft.com/office/officeart/2005/8/layout/process1"/>
    <dgm:cxn modelId="{E2F0C622-D447-4ECF-83A0-B21AFBAE800A}" type="presParOf" srcId="{02A98FF7-7EAC-423B-916F-1BD0B57B6341}" destId="{6B544C6B-E189-479A-ABAA-84EDBD063F4A}" srcOrd="11" destOrd="0" presId="urn:microsoft.com/office/officeart/2005/8/layout/process1"/>
    <dgm:cxn modelId="{2E3F6258-C169-4DCE-8671-FB0B580666B3}" type="presParOf" srcId="{6B544C6B-E189-479A-ABAA-84EDBD063F4A}" destId="{467177F2-4494-483F-A0A5-CB23A0371149}" srcOrd="0" destOrd="0" presId="urn:microsoft.com/office/officeart/2005/8/layout/process1"/>
    <dgm:cxn modelId="{20B9F3B6-08F2-47B9-B6ED-06D17FBFCB5C}" type="presParOf" srcId="{02A98FF7-7EAC-423B-916F-1BD0B57B6341}" destId="{95759BC7-983C-4587-A4B2-2E91374D24B5}" srcOrd="12" destOrd="0" presId="urn:microsoft.com/office/officeart/2005/8/layout/process1"/>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D5361E-0CF6-4DBE-A02B-5F1C4E8ED74C}" type="doc">
      <dgm:prSet loTypeId="urn:microsoft.com/office/officeart/2005/8/layout/process1" loCatId="process" qsTypeId="urn:microsoft.com/office/officeart/2005/8/quickstyle/simple1" qsCatId="simple" csTypeId="urn:microsoft.com/office/officeart/2005/8/colors/accent1_2" csCatId="accent1" phldr="1"/>
      <dgm:spPr/>
    </dgm:pt>
    <dgm:pt modelId="{3121F5E4-316A-49E3-BDBB-836F462EF829}">
      <dgm:prSet phldrT="[文本]"/>
      <dgm:spPr/>
      <dgm:t>
        <a:bodyPr/>
        <a:lstStyle/>
        <a:p>
          <a:endParaRPr lang="zh-CN" altLang="en-US" dirty="0"/>
        </a:p>
      </dgm:t>
    </dgm:pt>
    <dgm:pt modelId="{01C4DA7C-876A-432A-9B04-FF0217EFF8C6}" type="parTrans" cxnId="{C4583DD4-3777-4B05-819A-64560583F770}">
      <dgm:prSet/>
      <dgm:spPr/>
      <dgm:t>
        <a:bodyPr/>
        <a:lstStyle/>
        <a:p>
          <a:endParaRPr lang="zh-CN" altLang="en-US"/>
        </a:p>
      </dgm:t>
    </dgm:pt>
    <dgm:pt modelId="{DBF782A1-5FFC-47F2-91B7-82F4BA8D1139}" type="sibTrans" cxnId="{C4583DD4-3777-4B05-819A-64560583F770}">
      <dgm:prSet/>
      <dgm:spPr/>
      <dgm:t>
        <a:bodyPr/>
        <a:lstStyle/>
        <a:p>
          <a:endParaRPr lang="zh-CN" altLang="en-US"/>
        </a:p>
      </dgm:t>
    </dgm:pt>
    <dgm:pt modelId="{1A45E40B-E5E8-4DB4-9015-987778CB1C16}">
      <dgm:prSet phldrT="[文本]"/>
      <dgm:spPr/>
      <dgm:t>
        <a:bodyPr/>
        <a:lstStyle/>
        <a:p>
          <a:endParaRPr lang="zh-CN" altLang="en-US" dirty="0"/>
        </a:p>
      </dgm:t>
    </dgm:pt>
    <dgm:pt modelId="{7FDEE612-0EB0-41FB-99A4-FA6C6BCB6C2D}" type="parTrans" cxnId="{D2D8B546-EAFC-4558-B5F5-D3DF17DC3EAD}">
      <dgm:prSet/>
      <dgm:spPr/>
      <dgm:t>
        <a:bodyPr/>
        <a:lstStyle/>
        <a:p>
          <a:endParaRPr lang="zh-CN" altLang="en-US"/>
        </a:p>
      </dgm:t>
    </dgm:pt>
    <dgm:pt modelId="{6CAE3FA1-5072-461D-9105-6B0EA22CD22E}" type="sibTrans" cxnId="{D2D8B546-EAFC-4558-B5F5-D3DF17DC3EAD}">
      <dgm:prSet/>
      <dgm:spPr/>
      <dgm:t>
        <a:bodyPr/>
        <a:lstStyle/>
        <a:p>
          <a:endParaRPr lang="zh-CN" altLang="en-US"/>
        </a:p>
      </dgm:t>
    </dgm:pt>
    <dgm:pt modelId="{F797A977-24DA-4742-A1AB-F562AF20B84D}">
      <dgm:prSet phldrT="[文本]"/>
      <dgm:spPr/>
      <dgm:t>
        <a:bodyPr/>
        <a:lstStyle/>
        <a:p>
          <a:endParaRPr lang="zh-CN" altLang="en-US" dirty="0"/>
        </a:p>
      </dgm:t>
    </dgm:pt>
    <dgm:pt modelId="{0DDFBCE3-8873-4991-AA56-CB0263BD73E9}" type="parTrans" cxnId="{2854AB6E-6953-4AF6-813B-E47497B4DE2D}">
      <dgm:prSet/>
      <dgm:spPr/>
      <dgm:t>
        <a:bodyPr/>
        <a:lstStyle/>
        <a:p>
          <a:endParaRPr lang="zh-CN" altLang="en-US"/>
        </a:p>
      </dgm:t>
    </dgm:pt>
    <dgm:pt modelId="{443D170D-F2BE-4383-8CE6-0AC2B21C6BF0}" type="sibTrans" cxnId="{2854AB6E-6953-4AF6-813B-E47497B4DE2D}">
      <dgm:prSet/>
      <dgm:spPr/>
      <dgm:t>
        <a:bodyPr/>
        <a:lstStyle/>
        <a:p>
          <a:endParaRPr lang="zh-CN" altLang="en-US"/>
        </a:p>
      </dgm:t>
    </dgm:pt>
    <dgm:pt modelId="{A0CD2998-1F19-49F3-924A-62F11FBFA53C}">
      <dgm:prSet phldrT="[文本]"/>
      <dgm:spPr/>
      <dgm:t>
        <a:bodyPr/>
        <a:lstStyle/>
        <a:p>
          <a:endParaRPr lang="zh-CN" altLang="en-US" dirty="0"/>
        </a:p>
      </dgm:t>
    </dgm:pt>
    <dgm:pt modelId="{CBBC8695-71F6-4F79-A815-0AFD9D4C21D8}" type="parTrans" cxnId="{8525ACFD-C497-4C2B-86EF-CD43CDB5353B}">
      <dgm:prSet/>
      <dgm:spPr/>
      <dgm:t>
        <a:bodyPr/>
        <a:lstStyle/>
        <a:p>
          <a:endParaRPr lang="zh-CN" altLang="en-US"/>
        </a:p>
      </dgm:t>
    </dgm:pt>
    <dgm:pt modelId="{1B23B963-8C65-4E4B-ADE8-25D9E4067248}" type="sibTrans" cxnId="{8525ACFD-C497-4C2B-86EF-CD43CDB5353B}">
      <dgm:prSet/>
      <dgm:spPr/>
      <dgm:t>
        <a:bodyPr/>
        <a:lstStyle/>
        <a:p>
          <a:endParaRPr lang="zh-CN" altLang="en-US"/>
        </a:p>
      </dgm:t>
    </dgm:pt>
    <dgm:pt modelId="{FE955F79-E4E1-4DA3-B751-4264EEDCD95C}">
      <dgm:prSet phldrT="[文本]"/>
      <dgm:spPr/>
      <dgm:t>
        <a:bodyPr/>
        <a:lstStyle/>
        <a:p>
          <a:endParaRPr lang="zh-CN" altLang="en-US" dirty="0"/>
        </a:p>
      </dgm:t>
    </dgm:pt>
    <dgm:pt modelId="{55A77795-B92A-4608-A7EE-930B7677E648}" type="parTrans" cxnId="{7C55EE28-8B73-49CB-A707-A47A57DF312E}">
      <dgm:prSet/>
      <dgm:spPr/>
      <dgm:t>
        <a:bodyPr/>
        <a:lstStyle/>
        <a:p>
          <a:endParaRPr lang="zh-CN" altLang="en-US"/>
        </a:p>
      </dgm:t>
    </dgm:pt>
    <dgm:pt modelId="{D80D99A3-E1C0-4C55-85E5-307D5F9C3649}" type="sibTrans" cxnId="{7C55EE28-8B73-49CB-A707-A47A57DF312E}">
      <dgm:prSet/>
      <dgm:spPr/>
      <dgm:t>
        <a:bodyPr/>
        <a:lstStyle/>
        <a:p>
          <a:endParaRPr lang="zh-CN" altLang="en-US"/>
        </a:p>
      </dgm:t>
    </dgm:pt>
    <dgm:pt modelId="{10F93CB3-8222-4A74-87BD-BD77DAC88F38}">
      <dgm:prSet phldrT="[文本]"/>
      <dgm:spPr/>
      <dgm:t>
        <a:bodyPr/>
        <a:lstStyle/>
        <a:p>
          <a:endParaRPr lang="zh-CN" altLang="en-US" dirty="0"/>
        </a:p>
      </dgm:t>
    </dgm:pt>
    <dgm:pt modelId="{4846581E-E1F9-42C8-88A1-E19B9EE77CF0}" type="sibTrans" cxnId="{5A617592-3DB4-4DEC-80E9-7D6C812EED65}">
      <dgm:prSet/>
      <dgm:spPr/>
      <dgm:t>
        <a:bodyPr/>
        <a:lstStyle/>
        <a:p>
          <a:endParaRPr lang="zh-CN" altLang="en-US"/>
        </a:p>
      </dgm:t>
    </dgm:pt>
    <dgm:pt modelId="{B4A57E51-9933-4868-A14E-1B02B6B5A83A}" type="parTrans" cxnId="{5A617592-3DB4-4DEC-80E9-7D6C812EED65}">
      <dgm:prSet/>
      <dgm:spPr/>
      <dgm:t>
        <a:bodyPr/>
        <a:lstStyle/>
        <a:p>
          <a:endParaRPr lang="zh-CN" altLang="en-US"/>
        </a:p>
      </dgm:t>
    </dgm:pt>
    <dgm:pt modelId="{27ADF6DA-306A-4F5F-A1BF-5A8D80A35E2E}">
      <dgm:prSet phldrT="[文本]"/>
      <dgm:spPr/>
      <dgm:t>
        <a:bodyPr/>
        <a:lstStyle/>
        <a:p>
          <a:endParaRPr lang="zh-CN" altLang="en-US" dirty="0"/>
        </a:p>
      </dgm:t>
    </dgm:pt>
    <dgm:pt modelId="{137E8F3D-329E-4CCE-A6C7-788109EF5FF9}" type="sibTrans" cxnId="{A7DDD8C6-BA70-424A-BF89-2E749368FEFE}">
      <dgm:prSet/>
      <dgm:spPr/>
      <dgm:t>
        <a:bodyPr/>
        <a:lstStyle/>
        <a:p>
          <a:endParaRPr lang="zh-CN" altLang="en-US"/>
        </a:p>
      </dgm:t>
    </dgm:pt>
    <dgm:pt modelId="{9555B728-E81F-4F5F-9824-B23E9AE3E720}" type="parTrans" cxnId="{A7DDD8C6-BA70-424A-BF89-2E749368FEFE}">
      <dgm:prSet/>
      <dgm:spPr/>
      <dgm:t>
        <a:bodyPr/>
        <a:lstStyle/>
        <a:p>
          <a:endParaRPr lang="zh-CN" altLang="en-US"/>
        </a:p>
      </dgm:t>
    </dgm:pt>
    <dgm:pt modelId="{CEB4CC4A-21FA-4846-A41D-34B9B00E2DFD}" type="pres">
      <dgm:prSet presAssocID="{54D5361E-0CF6-4DBE-A02B-5F1C4E8ED74C}" presName="Name0" presStyleCnt="0">
        <dgm:presLayoutVars>
          <dgm:dir/>
          <dgm:resizeHandles val="exact"/>
        </dgm:presLayoutVars>
      </dgm:prSet>
      <dgm:spPr/>
    </dgm:pt>
    <dgm:pt modelId="{5C335102-7D7B-4A27-9619-7D11E3B8FA96}" type="pres">
      <dgm:prSet presAssocID="{3121F5E4-316A-49E3-BDBB-836F462EF829}" presName="node" presStyleLbl="node1" presStyleIdx="0" presStyleCnt="7" custLinFactNeighborY="-33324">
        <dgm:presLayoutVars>
          <dgm:bulletEnabled val="1"/>
        </dgm:presLayoutVars>
      </dgm:prSet>
      <dgm:spPr/>
      <dgm:t>
        <a:bodyPr/>
        <a:lstStyle/>
        <a:p>
          <a:endParaRPr lang="zh-CN" altLang="en-US"/>
        </a:p>
      </dgm:t>
    </dgm:pt>
    <dgm:pt modelId="{1BB5BD7B-4662-40E5-B170-3825D10A8DE3}" type="pres">
      <dgm:prSet presAssocID="{DBF782A1-5FFC-47F2-91B7-82F4BA8D1139}" presName="sibTrans" presStyleLbl="sibTrans2D1" presStyleIdx="0" presStyleCnt="6" custLinFactY="96388" custLinFactNeighborY="100000"/>
      <dgm:spPr/>
      <dgm:t>
        <a:bodyPr/>
        <a:lstStyle/>
        <a:p>
          <a:endParaRPr lang="zh-CN" altLang="en-US"/>
        </a:p>
      </dgm:t>
    </dgm:pt>
    <dgm:pt modelId="{9019C362-BDAD-4FA3-9FC9-5EB56350026F}" type="pres">
      <dgm:prSet presAssocID="{DBF782A1-5FFC-47F2-91B7-82F4BA8D1139}" presName="connectorText" presStyleLbl="sibTrans2D1" presStyleIdx="0" presStyleCnt="6"/>
      <dgm:spPr/>
      <dgm:t>
        <a:bodyPr/>
        <a:lstStyle/>
        <a:p>
          <a:endParaRPr lang="zh-CN" altLang="en-US"/>
        </a:p>
      </dgm:t>
    </dgm:pt>
    <dgm:pt modelId="{2EDAECAB-1557-4D53-90D5-A8EF59017602}" type="pres">
      <dgm:prSet presAssocID="{1A45E40B-E5E8-4DB4-9015-987778CB1C16}" presName="node" presStyleLbl="node1" presStyleIdx="1" presStyleCnt="7" custLinFactNeighborY="-14807">
        <dgm:presLayoutVars>
          <dgm:bulletEnabled val="1"/>
        </dgm:presLayoutVars>
      </dgm:prSet>
      <dgm:spPr/>
      <dgm:t>
        <a:bodyPr/>
        <a:lstStyle/>
        <a:p>
          <a:endParaRPr lang="zh-CN" altLang="en-US"/>
        </a:p>
      </dgm:t>
    </dgm:pt>
    <dgm:pt modelId="{840F5F10-3539-4B96-AB74-2AA1C1F2B9F0}" type="pres">
      <dgm:prSet presAssocID="{6CAE3FA1-5072-461D-9105-6B0EA22CD22E}" presName="sibTrans" presStyleLbl="sibTrans2D1" presStyleIdx="1" presStyleCnt="6" custLinFactY="96388" custLinFactNeighborY="100000"/>
      <dgm:spPr/>
      <dgm:t>
        <a:bodyPr/>
        <a:lstStyle/>
        <a:p>
          <a:endParaRPr lang="zh-CN" altLang="en-US"/>
        </a:p>
      </dgm:t>
    </dgm:pt>
    <dgm:pt modelId="{D72EF70E-D404-4E58-A3BB-EB622E63D4D3}" type="pres">
      <dgm:prSet presAssocID="{6CAE3FA1-5072-461D-9105-6B0EA22CD22E}" presName="connectorText" presStyleLbl="sibTrans2D1" presStyleIdx="1" presStyleCnt="6"/>
      <dgm:spPr/>
      <dgm:t>
        <a:bodyPr/>
        <a:lstStyle/>
        <a:p>
          <a:endParaRPr lang="zh-CN" altLang="en-US"/>
        </a:p>
      </dgm:t>
    </dgm:pt>
    <dgm:pt modelId="{63A2FC90-52FC-4B3E-9BC3-248882959990}" type="pres">
      <dgm:prSet presAssocID="{F797A977-24DA-4742-A1AB-F562AF20B84D}" presName="node" presStyleLbl="node1" presStyleIdx="2" presStyleCnt="7" custLinFactNeighborY="-14807">
        <dgm:presLayoutVars>
          <dgm:bulletEnabled val="1"/>
        </dgm:presLayoutVars>
      </dgm:prSet>
      <dgm:spPr/>
      <dgm:t>
        <a:bodyPr/>
        <a:lstStyle/>
        <a:p>
          <a:endParaRPr lang="zh-CN" altLang="en-US"/>
        </a:p>
      </dgm:t>
    </dgm:pt>
    <dgm:pt modelId="{1B32E448-9CFF-4D2B-9CB3-167C3978A100}" type="pres">
      <dgm:prSet presAssocID="{443D170D-F2BE-4383-8CE6-0AC2B21C6BF0}" presName="sibTrans" presStyleLbl="sibTrans2D1" presStyleIdx="2" presStyleCnt="6" custLinFactY="96388" custLinFactNeighborY="100000"/>
      <dgm:spPr/>
      <dgm:t>
        <a:bodyPr/>
        <a:lstStyle/>
        <a:p>
          <a:endParaRPr lang="zh-CN" altLang="en-US"/>
        </a:p>
      </dgm:t>
    </dgm:pt>
    <dgm:pt modelId="{F9D486D5-2967-467E-8D17-B6E0030FA268}" type="pres">
      <dgm:prSet presAssocID="{443D170D-F2BE-4383-8CE6-0AC2B21C6BF0}" presName="connectorText" presStyleLbl="sibTrans2D1" presStyleIdx="2" presStyleCnt="6"/>
      <dgm:spPr/>
      <dgm:t>
        <a:bodyPr/>
        <a:lstStyle/>
        <a:p>
          <a:endParaRPr lang="zh-CN" altLang="en-US"/>
        </a:p>
      </dgm:t>
    </dgm:pt>
    <dgm:pt modelId="{0F9DB294-75C5-4DCE-B9DC-6FEFA6F833D6}" type="pres">
      <dgm:prSet presAssocID="{A0CD2998-1F19-49F3-924A-62F11FBFA53C}" presName="node" presStyleLbl="node1" presStyleIdx="3" presStyleCnt="7" custLinFactNeighborY="-14807">
        <dgm:presLayoutVars>
          <dgm:bulletEnabled val="1"/>
        </dgm:presLayoutVars>
      </dgm:prSet>
      <dgm:spPr/>
      <dgm:t>
        <a:bodyPr/>
        <a:lstStyle/>
        <a:p>
          <a:endParaRPr lang="zh-CN" altLang="en-US"/>
        </a:p>
      </dgm:t>
    </dgm:pt>
    <dgm:pt modelId="{AADD21DB-0B6D-4AA9-892F-0931C81F5306}" type="pres">
      <dgm:prSet presAssocID="{1B23B963-8C65-4E4B-ADE8-25D9E4067248}" presName="sibTrans" presStyleLbl="sibTrans2D1" presStyleIdx="3" presStyleCnt="6" custLinFactY="96388" custLinFactNeighborY="100000"/>
      <dgm:spPr/>
      <dgm:t>
        <a:bodyPr/>
        <a:lstStyle/>
        <a:p>
          <a:endParaRPr lang="zh-CN" altLang="en-US"/>
        </a:p>
      </dgm:t>
    </dgm:pt>
    <dgm:pt modelId="{5DC295C0-0F3E-4E01-80E5-5EB6FC478C60}" type="pres">
      <dgm:prSet presAssocID="{1B23B963-8C65-4E4B-ADE8-25D9E4067248}" presName="connectorText" presStyleLbl="sibTrans2D1" presStyleIdx="3" presStyleCnt="6"/>
      <dgm:spPr/>
      <dgm:t>
        <a:bodyPr/>
        <a:lstStyle/>
        <a:p>
          <a:endParaRPr lang="zh-CN" altLang="en-US"/>
        </a:p>
      </dgm:t>
    </dgm:pt>
    <dgm:pt modelId="{882FAC00-9290-4C07-8509-A97904495964}" type="pres">
      <dgm:prSet presAssocID="{FE955F79-E4E1-4DA3-B751-4264EEDCD95C}" presName="node" presStyleLbl="node1" presStyleIdx="4" presStyleCnt="7" custLinFactNeighborY="-33324">
        <dgm:presLayoutVars>
          <dgm:bulletEnabled val="1"/>
        </dgm:presLayoutVars>
      </dgm:prSet>
      <dgm:spPr/>
      <dgm:t>
        <a:bodyPr/>
        <a:lstStyle/>
        <a:p>
          <a:endParaRPr lang="zh-CN" altLang="en-US"/>
        </a:p>
      </dgm:t>
    </dgm:pt>
    <dgm:pt modelId="{F4B31004-9FED-4882-9A32-304411238480}" type="pres">
      <dgm:prSet presAssocID="{D80D99A3-E1C0-4C55-85E5-307D5F9C3649}" presName="sibTrans" presStyleLbl="sibTrans2D1" presStyleIdx="4" presStyleCnt="6" custLinFactY="96388" custLinFactNeighborY="100000"/>
      <dgm:spPr/>
      <dgm:t>
        <a:bodyPr/>
        <a:lstStyle/>
        <a:p>
          <a:endParaRPr lang="zh-CN" altLang="en-US"/>
        </a:p>
      </dgm:t>
    </dgm:pt>
    <dgm:pt modelId="{A9946DDF-F94F-4149-8636-9C22B42F3849}" type="pres">
      <dgm:prSet presAssocID="{D80D99A3-E1C0-4C55-85E5-307D5F9C3649}" presName="connectorText" presStyleLbl="sibTrans2D1" presStyleIdx="4" presStyleCnt="6"/>
      <dgm:spPr/>
      <dgm:t>
        <a:bodyPr/>
        <a:lstStyle/>
        <a:p>
          <a:endParaRPr lang="zh-CN" altLang="en-US"/>
        </a:p>
      </dgm:t>
    </dgm:pt>
    <dgm:pt modelId="{7F7DDC73-B71D-43C7-8E07-53F0F3E23795}" type="pres">
      <dgm:prSet presAssocID="{10F93CB3-8222-4A74-87BD-BD77DAC88F38}" presName="node" presStyleLbl="node1" presStyleIdx="5" presStyleCnt="7" custLinFactNeighborY="-14807">
        <dgm:presLayoutVars>
          <dgm:bulletEnabled val="1"/>
        </dgm:presLayoutVars>
      </dgm:prSet>
      <dgm:spPr/>
      <dgm:t>
        <a:bodyPr/>
        <a:lstStyle/>
        <a:p>
          <a:endParaRPr lang="zh-CN" altLang="en-US"/>
        </a:p>
      </dgm:t>
    </dgm:pt>
    <dgm:pt modelId="{733AD72E-A528-411C-AC68-C613C1A6B175}" type="pres">
      <dgm:prSet presAssocID="{4846581E-E1F9-42C8-88A1-E19B9EE77CF0}" presName="sibTrans" presStyleLbl="sibTrans2D1" presStyleIdx="5" presStyleCnt="6" custLinFactY="96388" custLinFactNeighborY="100000"/>
      <dgm:spPr/>
      <dgm:t>
        <a:bodyPr/>
        <a:lstStyle/>
        <a:p>
          <a:endParaRPr lang="zh-CN" altLang="en-US"/>
        </a:p>
      </dgm:t>
    </dgm:pt>
    <dgm:pt modelId="{6892B650-74BC-470E-AC4D-D427579984D9}" type="pres">
      <dgm:prSet presAssocID="{4846581E-E1F9-42C8-88A1-E19B9EE77CF0}" presName="connectorText" presStyleLbl="sibTrans2D1" presStyleIdx="5" presStyleCnt="6"/>
      <dgm:spPr/>
      <dgm:t>
        <a:bodyPr/>
        <a:lstStyle/>
        <a:p>
          <a:endParaRPr lang="zh-CN" altLang="en-US"/>
        </a:p>
      </dgm:t>
    </dgm:pt>
    <dgm:pt modelId="{6F0894B1-AAAF-4239-9847-8DA125BD706F}" type="pres">
      <dgm:prSet presAssocID="{27ADF6DA-306A-4F5F-A1BF-5A8D80A35E2E}" presName="node" presStyleLbl="node1" presStyleIdx="6" presStyleCnt="7" custLinFactNeighborY="-33324">
        <dgm:presLayoutVars>
          <dgm:bulletEnabled val="1"/>
        </dgm:presLayoutVars>
      </dgm:prSet>
      <dgm:spPr/>
      <dgm:t>
        <a:bodyPr/>
        <a:lstStyle/>
        <a:p>
          <a:endParaRPr lang="zh-CN" altLang="en-US"/>
        </a:p>
      </dgm:t>
    </dgm:pt>
  </dgm:ptLst>
  <dgm:cxnLst>
    <dgm:cxn modelId="{7916B5A6-E4D0-44D1-AAFD-8BF0CDA4BB5E}" type="presOf" srcId="{D80D99A3-E1C0-4C55-85E5-307D5F9C3649}" destId="{A9946DDF-F94F-4149-8636-9C22B42F3849}" srcOrd="1" destOrd="0" presId="urn:microsoft.com/office/officeart/2005/8/layout/process1"/>
    <dgm:cxn modelId="{2095D67D-9A9D-431E-9299-82F509337F5B}" type="presOf" srcId="{F797A977-24DA-4742-A1AB-F562AF20B84D}" destId="{63A2FC90-52FC-4B3E-9BC3-248882959990}" srcOrd="0" destOrd="0" presId="urn:microsoft.com/office/officeart/2005/8/layout/process1"/>
    <dgm:cxn modelId="{C4583DD4-3777-4B05-819A-64560583F770}" srcId="{54D5361E-0CF6-4DBE-A02B-5F1C4E8ED74C}" destId="{3121F5E4-316A-49E3-BDBB-836F462EF829}" srcOrd="0" destOrd="0" parTransId="{01C4DA7C-876A-432A-9B04-FF0217EFF8C6}" sibTransId="{DBF782A1-5FFC-47F2-91B7-82F4BA8D1139}"/>
    <dgm:cxn modelId="{8525ACFD-C497-4C2B-86EF-CD43CDB5353B}" srcId="{54D5361E-0CF6-4DBE-A02B-5F1C4E8ED74C}" destId="{A0CD2998-1F19-49F3-924A-62F11FBFA53C}" srcOrd="3" destOrd="0" parTransId="{CBBC8695-71F6-4F79-A815-0AFD9D4C21D8}" sibTransId="{1B23B963-8C65-4E4B-ADE8-25D9E4067248}"/>
    <dgm:cxn modelId="{6E98FE9B-B597-499A-9C71-C9B1F5CFCB71}" type="presOf" srcId="{6CAE3FA1-5072-461D-9105-6B0EA22CD22E}" destId="{D72EF70E-D404-4E58-A3BB-EB622E63D4D3}" srcOrd="1" destOrd="0" presId="urn:microsoft.com/office/officeart/2005/8/layout/process1"/>
    <dgm:cxn modelId="{D3336BE5-D24E-42F4-9780-2F6A39E24EEF}" type="presOf" srcId="{3121F5E4-316A-49E3-BDBB-836F462EF829}" destId="{5C335102-7D7B-4A27-9619-7D11E3B8FA96}" srcOrd="0" destOrd="0" presId="urn:microsoft.com/office/officeart/2005/8/layout/process1"/>
    <dgm:cxn modelId="{B97D227D-B830-4E59-BDEF-A0C2B61DF064}" type="presOf" srcId="{6CAE3FA1-5072-461D-9105-6B0EA22CD22E}" destId="{840F5F10-3539-4B96-AB74-2AA1C1F2B9F0}" srcOrd="0" destOrd="0" presId="urn:microsoft.com/office/officeart/2005/8/layout/process1"/>
    <dgm:cxn modelId="{99B6CA41-A0AB-41E8-B4A5-8A659378D1DA}" type="presOf" srcId="{54D5361E-0CF6-4DBE-A02B-5F1C4E8ED74C}" destId="{CEB4CC4A-21FA-4846-A41D-34B9B00E2DFD}" srcOrd="0" destOrd="0" presId="urn:microsoft.com/office/officeart/2005/8/layout/process1"/>
    <dgm:cxn modelId="{4C787FAB-ECAE-4BE4-8E6F-592DE5673188}" type="presOf" srcId="{1A45E40B-E5E8-4DB4-9015-987778CB1C16}" destId="{2EDAECAB-1557-4D53-90D5-A8EF59017602}" srcOrd="0" destOrd="0" presId="urn:microsoft.com/office/officeart/2005/8/layout/process1"/>
    <dgm:cxn modelId="{2DC0347A-C13A-4DD5-8721-6088CA7844B5}" type="presOf" srcId="{A0CD2998-1F19-49F3-924A-62F11FBFA53C}" destId="{0F9DB294-75C5-4DCE-B9DC-6FEFA6F833D6}" srcOrd="0" destOrd="0" presId="urn:microsoft.com/office/officeart/2005/8/layout/process1"/>
    <dgm:cxn modelId="{95E1E666-4037-4B99-A8D3-FE1F5D0F4550}" type="presOf" srcId="{1B23B963-8C65-4E4B-ADE8-25D9E4067248}" destId="{5DC295C0-0F3E-4E01-80E5-5EB6FC478C60}" srcOrd="1" destOrd="0" presId="urn:microsoft.com/office/officeart/2005/8/layout/process1"/>
    <dgm:cxn modelId="{50CD203E-A066-4CAA-AB43-3E36AE39C7DD}" type="presOf" srcId="{FE955F79-E4E1-4DA3-B751-4264EEDCD95C}" destId="{882FAC00-9290-4C07-8509-A97904495964}" srcOrd="0" destOrd="0" presId="urn:microsoft.com/office/officeart/2005/8/layout/process1"/>
    <dgm:cxn modelId="{967BFDB2-D852-4DC1-B1CC-CA5F22716F16}" type="presOf" srcId="{443D170D-F2BE-4383-8CE6-0AC2B21C6BF0}" destId="{1B32E448-9CFF-4D2B-9CB3-167C3978A100}" srcOrd="0" destOrd="0" presId="urn:microsoft.com/office/officeart/2005/8/layout/process1"/>
    <dgm:cxn modelId="{2D2AC32B-FD58-434F-A213-827134C60B5E}" type="presOf" srcId="{4846581E-E1F9-42C8-88A1-E19B9EE77CF0}" destId="{733AD72E-A528-411C-AC68-C613C1A6B175}" srcOrd="0" destOrd="0" presId="urn:microsoft.com/office/officeart/2005/8/layout/process1"/>
    <dgm:cxn modelId="{38821569-4338-4FBD-9986-593984DF5170}" type="presOf" srcId="{443D170D-F2BE-4383-8CE6-0AC2B21C6BF0}" destId="{F9D486D5-2967-467E-8D17-B6E0030FA268}" srcOrd="1" destOrd="0" presId="urn:microsoft.com/office/officeart/2005/8/layout/process1"/>
    <dgm:cxn modelId="{5058E33A-C5AD-4FAB-A0B4-CC59DCB79FF5}" type="presOf" srcId="{4846581E-E1F9-42C8-88A1-E19B9EE77CF0}" destId="{6892B650-74BC-470E-AC4D-D427579984D9}" srcOrd="1" destOrd="0" presId="urn:microsoft.com/office/officeart/2005/8/layout/process1"/>
    <dgm:cxn modelId="{D2D8B546-EAFC-4558-B5F5-D3DF17DC3EAD}" srcId="{54D5361E-0CF6-4DBE-A02B-5F1C4E8ED74C}" destId="{1A45E40B-E5E8-4DB4-9015-987778CB1C16}" srcOrd="1" destOrd="0" parTransId="{7FDEE612-0EB0-41FB-99A4-FA6C6BCB6C2D}" sibTransId="{6CAE3FA1-5072-461D-9105-6B0EA22CD22E}"/>
    <dgm:cxn modelId="{D17DADF7-FB65-4CA0-A8DC-A5907F10CE4C}" type="presOf" srcId="{1B23B963-8C65-4E4B-ADE8-25D9E4067248}" destId="{AADD21DB-0B6D-4AA9-892F-0931C81F5306}" srcOrd="0" destOrd="0" presId="urn:microsoft.com/office/officeart/2005/8/layout/process1"/>
    <dgm:cxn modelId="{A7DDD8C6-BA70-424A-BF89-2E749368FEFE}" srcId="{54D5361E-0CF6-4DBE-A02B-5F1C4E8ED74C}" destId="{27ADF6DA-306A-4F5F-A1BF-5A8D80A35E2E}" srcOrd="6" destOrd="0" parTransId="{9555B728-E81F-4F5F-9824-B23E9AE3E720}" sibTransId="{137E8F3D-329E-4CCE-A6C7-788109EF5FF9}"/>
    <dgm:cxn modelId="{7C55EE28-8B73-49CB-A707-A47A57DF312E}" srcId="{54D5361E-0CF6-4DBE-A02B-5F1C4E8ED74C}" destId="{FE955F79-E4E1-4DA3-B751-4264EEDCD95C}" srcOrd="4" destOrd="0" parTransId="{55A77795-B92A-4608-A7EE-930B7677E648}" sibTransId="{D80D99A3-E1C0-4C55-85E5-307D5F9C3649}"/>
    <dgm:cxn modelId="{2496E0D6-AA03-44D9-ADFE-F6128FF4A849}" type="presOf" srcId="{27ADF6DA-306A-4F5F-A1BF-5A8D80A35E2E}" destId="{6F0894B1-AAAF-4239-9847-8DA125BD706F}" srcOrd="0" destOrd="0" presId="urn:microsoft.com/office/officeart/2005/8/layout/process1"/>
    <dgm:cxn modelId="{8BEF1BF8-21E6-4C99-9EEB-D53B5E34F22A}" type="presOf" srcId="{DBF782A1-5FFC-47F2-91B7-82F4BA8D1139}" destId="{9019C362-BDAD-4FA3-9FC9-5EB56350026F}" srcOrd="1" destOrd="0" presId="urn:microsoft.com/office/officeart/2005/8/layout/process1"/>
    <dgm:cxn modelId="{5A617592-3DB4-4DEC-80E9-7D6C812EED65}" srcId="{54D5361E-0CF6-4DBE-A02B-5F1C4E8ED74C}" destId="{10F93CB3-8222-4A74-87BD-BD77DAC88F38}" srcOrd="5" destOrd="0" parTransId="{B4A57E51-9933-4868-A14E-1B02B6B5A83A}" sibTransId="{4846581E-E1F9-42C8-88A1-E19B9EE77CF0}"/>
    <dgm:cxn modelId="{A3843494-D5CD-4BB4-BF6C-FAB0490EB8FF}" type="presOf" srcId="{10F93CB3-8222-4A74-87BD-BD77DAC88F38}" destId="{7F7DDC73-B71D-43C7-8E07-53F0F3E23795}" srcOrd="0" destOrd="0" presId="urn:microsoft.com/office/officeart/2005/8/layout/process1"/>
    <dgm:cxn modelId="{3CEEC7B6-4D08-4FA1-9425-93E48599B28F}" type="presOf" srcId="{D80D99A3-E1C0-4C55-85E5-307D5F9C3649}" destId="{F4B31004-9FED-4882-9A32-304411238480}" srcOrd="0" destOrd="0" presId="urn:microsoft.com/office/officeart/2005/8/layout/process1"/>
    <dgm:cxn modelId="{2854AB6E-6953-4AF6-813B-E47497B4DE2D}" srcId="{54D5361E-0CF6-4DBE-A02B-5F1C4E8ED74C}" destId="{F797A977-24DA-4742-A1AB-F562AF20B84D}" srcOrd="2" destOrd="0" parTransId="{0DDFBCE3-8873-4991-AA56-CB0263BD73E9}" sibTransId="{443D170D-F2BE-4383-8CE6-0AC2B21C6BF0}"/>
    <dgm:cxn modelId="{EE077F7D-250E-4571-86BC-553AFBB026B5}" type="presOf" srcId="{DBF782A1-5FFC-47F2-91B7-82F4BA8D1139}" destId="{1BB5BD7B-4662-40E5-B170-3825D10A8DE3}" srcOrd="0" destOrd="0" presId="urn:microsoft.com/office/officeart/2005/8/layout/process1"/>
    <dgm:cxn modelId="{64F6E651-3C3B-4167-862F-187461FD7CCE}" type="presParOf" srcId="{CEB4CC4A-21FA-4846-A41D-34B9B00E2DFD}" destId="{5C335102-7D7B-4A27-9619-7D11E3B8FA96}" srcOrd="0" destOrd="0" presId="urn:microsoft.com/office/officeart/2005/8/layout/process1"/>
    <dgm:cxn modelId="{EFFC62B1-9B37-4913-B13B-410C1A6C7BB3}" type="presParOf" srcId="{CEB4CC4A-21FA-4846-A41D-34B9B00E2DFD}" destId="{1BB5BD7B-4662-40E5-B170-3825D10A8DE3}" srcOrd="1" destOrd="0" presId="urn:microsoft.com/office/officeart/2005/8/layout/process1"/>
    <dgm:cxn modelId="{870F9D55-13D6-4442-94FA-A1A82FE38DEC}" type="presParOf" srcId="{1BB5BD7B-4662-40E5-B170-3825D10A8DE3}" destId="{9019C362-BDAD-4FA3-9FC9-5EB56350026F}" srcOrd="0" destOrd="0" presId="urn:microsoft.com/office/officeart/2005/8/layout/process1"/>
    <dgm:cxn modelId="{5A2C4DD8-88FA-43CD-8D9A-F8173B9B3BBB}" type="presParOf" srcId="{CEB4CC4A-21FA-4846-A41D-34B9B00E2DFD}" destId="{2EDAECAB-1557-4D53-90D5-A8EF59017602}" srcOrd="2" destOrd="0" presId="urn:microsoft.com/office/officeart/2005/8/layout/process1"/>
    <dgm:cxn modelId="{7A1510E0-3683-4EAD-B584-34C7DE43787D}" type="presParOf" srcId="{CEB4CC4A-21FA-4846-A41D-34B9B00E2DFD}" destId="{840F5F10-3539-4B96-AB74-2AA1C1F2B9F0}" srcOrd="3" destOrd="0" presId="urn:microsoft.com/office/officeart/2005/8/layout/process1"/>
    <dgm:cxn modelId="{FDF70266-6157-447D-AAF7-4BF8CF6FC5EA}" type="presParOf" srcId="{840F5F10-3539-4B96-AB74-2AA1C1F2B9F0}" destId="{D72EF70E-D404-4E58-A3BB-EB622E63D4D3}" srcOrd="0" destOrd="0" presId="urn:microsoft.com/office/officeart/2005/8/layout/process1"/>
    <dgm:cxn modelId="{6B65C762-25A7-4B68-8F37-ADB0B732FF0B}" type="presParOf" srcId="{CEB4CC4A-21FA-4846-A41D-34B9B00E2DFD}" destId="{63A2FC90-52FC-4B3E-9BC3-248882959990}" srcOrd="4" destOrd="0" presId="urn:microsoft.com/office/officeart/2005/8/layout/process1"/>
    <dgm:cxn modelId="{7CE80190-2889-4227-A0E2-033BD64C1F99}" type="presParOf" srcId="{CEB4CC4A-21FA-4846-A41D-34B9B00E2DFD}" destId="{1B32E448-9CFF-4D2B-9CB3-167C3978A100}" srcOrd="5" destOrd="0" presId="urn:microsoft.com/office/officeart/2005/8/layout/process1"/>
    <dgm:cxn modelId="{12AB9F53-E67F-48EC-9828-C86B51D9C660}" type="presParOf" srcId="{1B32E448-9CFF-4D2B-9CB3-167C3978A100}" destId="{F9D486D5-2967-467E-8D17-B6E0030FA268}" srcOrd="0" destOrd="0" presId="urn:microsoft.com/office/officeart/2005/8/layout/process1"/>
    <dgm:cxn modelId="{DBCB4302-CF3C-4F5A-B23A-7D458C32F855}" type="presParOf" srcId="{CEB4CC4A-21FA-4846-A41D-34B9B00E2DFD}" destId="{0F9DB294-75C5-4DCE-B9DC-6FEFA6F833D6}" srcOrd="6" destOrd="0" presId="urn:microsoft.com/office/officeart/2005/8/layout/process1"/>
    <dgm:cxn modelId="{1D2B86D2-3020-4211-9E7C-B4DAE8DC7BD1}" type="presParOf" srcId="{CEB4CC4A-21FA-4846-A41D-34B9B00E2DFD}" destId="{AADD21DB-0B6D-4AA9-892F-0931C81F5306}" srcOrd="7" destOrd="0" presId="urn:microsoft.com/office/officeart/2005/8/layout/process1"/>
    <dgm:cxn modelId="{44D63C3A-652C-408D-91A9-101482F6E75C}" type="presParOf" srcId="{AADD21DB-0B6D-4AA9-892F-0931C81F5306}" destId="{5DC295C0-0F3E-4E01-80E5-5EB6FC478C60}" srcOrd="0" destOrd="0" presId="urn:microsoft.com/office/officeart/2005/8/layout/process1"/>
    <dgm:cxn modelId="{560B21FB-6FE8-4C5C-B400-B12423C0C599}" type="presParOf" srcId="{CEB4CC4A-21FA-4846-A41D-34B9B00E2DFD}" destId="{882FAC00-9290-4C07-8509-A97904495964}" srcOrd="8" destOrd="0" presId="urn:microsoft.com/office/officeart/2005/8/layout/process1"/>
    <dgm:cxn modelId="{B8E1737A-D929-4786-AF94-3D97FDA4C2BD}" type="presParOf" srcId="{CEB4CC4A-21FA-4846-A41D-34B9B00E2DFD}" destId="{F4B31004-9FED-4882-9A32-304411238480}" srcOrd="9" destOrd="0" presId="urn:microsoft.com/office/officeart/2005/8/layout/process1"/>
    <dgm:cxn modelId="{DB9343E5-1A01-4928-9B65-E64BB48A8B3E}" type="presParOf" srcId="{F4B31004-9FED-4882-9A32-304411238480}" destId="{A9946DDF-F94F-4149-8636-9C22B42F3849}" srcOrd="0" destOrd="0" presId="urn:microsoft.com/office/officeart/2005/8/layout/process1"/>
    <dgm:cxn modelId="{FD3D74BE-09F8-42CF-84D8-89A46EB5BC5F}" type="presParOf" srcId="{CEB4CC4A-21FA-4846-A41D-34B9B00E2DFD}" destId="{7F7DDC73-B71D-43C7-8E07-53F0F3E23795}" srcOrd="10" destOrd="0" presId="urn:microsoft.com/office/officeart/2005/8/layout/process1"/>
    <dgm:cxn modelId="{0AFB9EBE-EEEB-4632-9D5A-961B95C8E83E}" type="presParOf" srcId="{CEB4CC4A-21FA-4846-A41D-34B9B00E2DFD}" destId="{733AD72E-A528-411C-AC68-C613C1A6B175}" srcOrd="11" destOrd="0" presId="urn:microsoft.com/office/officeart/2005/8/layout/process1"/>
    <dgm:cxn modelId="{FF0CF269-E25D-4AA6-A89A-864E31F95C20}" type="presParOf" srcId="{733AD72E-A528-411C-AC68-C613C1A6B175}" destId="{6892B650-74BC-470E-AC4D-D427579984D9}" srcOrd="0" destOrd="0" presId="urn:microsoft.com/office/officeart/2005/8/layout/process1"/>
    <dgm:cxn modelId="{A9A8D875-ADE4-4F13-A682-FEC65CD0C979}" type="presParOf" srcId="{CEB4CC4A-21FA-4846-A41D-34B9B00E2DFD}" destId="{6F0894B1-AAAF-4239-9847-8DA125BD706F}" srcOrd="12" destOrd="0" presId="urn:microsoft.com/office/officeart/2005/8/layout/process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D5361E-0CF6-4DBE-A02B-5F1C4E8ED74C}" type="doc">
      <dgm:prSet loTypeId="urn:microsoft.com/office/officeart/2005/8/layout/process1" loCatId="process" qsTypeId="urn:microsoft.com/office/officeart/2005/8/quickstyle/simple1" qsCatId="simple" csTypeId="urn:microsoft.com/office/officeart/2005/8/colors/accent1_2" csCatId="accent1" phldr="1"/>
      <dgm:spPr/>
    </dgm:pt>
    <dgm:pt modelId="{3121F5E4-316A-49E3-BDBB-836F462EF829}">
      <dgm:prSet phldrT="[文本]"/>
      <dgm:spPr>
        <a:solidFill>
          <a:srgbClr val="C00000"/>
        </a:solidFill>
      </dgm:spPr>
      <dgm:t>
        <a:bodyPr/>
        <a:lstStyle/>
        <a:p>
          <a:endParaRPr lang="zh-CN" altLang="en-US" dirty="0"/>
        </a:p>
      </dgm:t>
    </dgm:pt>
    <dgm:pt modelId="{01C4DA7C-876A-432A-9B04-FF0217EFF8C6}" type="parTrans" cxnId="{C4583DD4-3777-4B05-819A-64560583F770}">
      <dgm:prSet/>
      <dgm:spPr/>
      <dgm:t>
        <a:bodyPr/>
        <a:lstStyle/>
        <a:p>
          <a:endParaRPr lang="zh-CN" altLang="en-US"/>
        </a:p>
      </dgm:t>
    </dgm:pt>
    <dgm:pt modelId="{DBF782A1-5FFC-47F2-91B7-82F4BA8D1139}" type="sibTrans" cxnId="{C4583DD4-3777-4B05-819A-64560583F770}">
      <dgm:prSet/>
      <dgm:spPr>
        <a:noFill/>
      </dgm:spPr>
      <dgm:t>
        <a:bodyPr/>
        <a:lstStyle/>
        <a:p>
          <a:endParaRPr lang="zh-CN" altLang="en-US"/>
        </a:p>
      </dgm:t>
    </dgm:pt>
    <dgm:pt modelId="{1A45E40B-E5E8-4DB4-9015-987778CB1C16}">
      <dgm:prSet phldrT="[文本]"/>
      <dgm:spPr>
        <a:solidFill>
          <a:srgbClr val="C00000"/>
        </a:solidFill>
      </dgm:spPr>
      <dgm:t>
        <a:bodyPr/>
        <a:lstStyle/>
        <a:p>
          <a:endParaRPr lang="zh-CN" altLang="en-US" dirty="0"/>
        </a:p>
      </dgm:t>
    </dgm:pt>
    <dgm:pt modelId="{7FDEE612-0EB0-41FB-99A4-FA6C6BCB6C2D}" type="parTrans" cxnId="{D2D8B546-EAFC-4558-B5F5-D3DF17DC3EAD}">
      <dgm:prSet/>
      <dgm:spPr/>
      <dgm:t>
        <a:bodyPr/>
        <a:lstStyle/>
        <a:p>
          <a:endParaRPr lang="zh-CN" altLang="en-US"/>
        </a:p>
      </dgm:t>
    </dgm:pt>
    <dgm:pt modelId="{6CAE3FA1-5072-461D-9105-6B0EA22CD22E}" type="sibTrans" cxnId="{D2D8B546-EAFC-4558-B5F5-D3DF17DC3EAD}">
      <dgm:prSet/>
      <dgm:spPr>
        <a:noFill/>
      </dgm:spPr>
      <dgm:t>
        <a:bodyPr/>
        <a:lstStyle/>
        <a:p>
          <a:endParaRPr lang="zh-CN" altLang="en-US"/>
        </a:p>
      </dgm:t>
    </dgm:pt>
    <dgm:pt modelId="{F797A977-24DA-4742-A1AB-F562AF20B84D}">
      <dgm:prSet phldrT="[文本]"/>
      <dgm:spPr>
        <a:solidFill>
          <a:srgbClr val="C00000"/>
        </a:solidFill>
      </dgm:spPr>
      <dgm:t>
        <a:bodyPr/>
        <a:lstStyle/>
        <a:p>
          <a:endParaRPr lang="zh-CN" altLang="en-US" dirty="0"/>
        </a:p>
      </dgm:t>
    </dgm:pt>
    <dgm:pt modelId="{0DDFBCE3-8873-4991-AA56-CB0263BD73E9}" type="parTrans" cxnId="{2854AB6E-6953-4AF6-813B-E47497B4DE2D}">
      <dgm:prSet/>
      <dgm:spPr/>
      <dgm:t>
        <a:bodyPr/>
        <a:lstStyle/>
        <a:p>
          <a:endParaRPr lang="zh-CN" altLang="en-US"/>
        </a:p>
      </dgm:t>
    </dgm:pt>
    <dgm:pt modelId="{443D170D-F2BE-4383-8CE6-0AC2B21C6BF0}" type="sibTrans" cxnId="{2854AB6E-6953-4AF6-813B-E47497B4DE2D}">
      <dgm:prSet/>
      <dgm:spPr>
        <a:noFill/>
      </dgm:spPr>
      <dgm:t>
        <a:bodyPr/>
        <a:lstStyle/>
        <a:p>
          <a:endParaRPr lang="zh-CN" altLang="en-US"/>
        </a:p>
      </dgm:t>
    </dgm:pt>
    <dgm:pt modelId="{A0CD2998-1F19-49F3-924A-62F11FBFA53C}">
      <dgm:prSet phldrT="[文本]"/>
      <dgm:spPr>
        <a:solidFill>
          <a:srgbClr val="C00000"/>
        </a:solidFill>
      </dgm:spPr>
      <dgm:t>
        <a:bodyPr/>
        <a:lstStyle/>
        <a:p>
          <a:endParaRPr lang="zh-CN" altLang="en-US" dirty="0"/>
        </a:p>
      </dgm:t>
    </dgm:pt>
    <dgm:pt modelId="{CBBC8695-71F6-4F79-A815-0AFD9D4C21D8}" type="parTrans" cxnId="{8525ACFD-C497-4C2B-86EF-CD43CDB5353B}">
      <dgm:prSet/>
      <dgm:spPr/>
      <dgm:t>
        <a:bodyPr/>
        <a:lstStyle/>
        <a:p>
          <a:endParaRPr lang="zh-CN" altLang="en-US"/>
        </a:p>
      </dgm:t>
    </dgm:pt>
    <dgm:pt modelId="{1B23B963-8C65-4E4B-ADE8-25D9E4067248}" type="sibTrans" cxnId="{8525ACFD-C497-4C2B-86EF-CD43CDB5353B}">
      <dgm:prSet/>
      <dgm:spPr>
        <a:noFill/>
      </dgm:spPr>
      <dgm:t>
        <a:bodyPr/>
        <a:lstStyle/>
        <a:p>
          <a:endParaRPr lang="zh-CN" altLang="en-US"/>
        </a:p>
      </dgm:t>
    </dgm:pt>
    <dgm:pt modelId="{FE955F79-E4E1-4DA3-B751-4264EEDCD95C}">
      <dgm:prSet phldrT="[文本]"/>
      <dgm:spPr>
        <a:solidFill>
          <a:srgbClr val="C00000"/>
        </a:solidFill>
      </dgm:spPr>
      <dgm:t>
        <a:bodyPr/>
        <a:lstStyle/>
        <a:p>
          <a:endParaRPr lang="zh-CN" altLang="en-US" dirty="0"/>
        </a:p>
      </dgm:t>
    </dgm:pt>
    <dgm:pt modelId="{55A77795-B92A-4608-A7EE-930B7677E648}" type="parTrans" cxnId="{7C55EE28-8B73-49CB-A707-A47A57DF312E}">
      <dgm:prSet/>
      <dgm:spPr/>
      <dgm:t>
        <a:bodyPr/>
        <a:lstStyle/>
        <a:p>
          <a:endParaRPr lang="zh-CN" altLang="en-US"/>
        </a:p>
      </dgm:t>
    </dgm:pt>
    <dgm:pt modelId="{D80D99A3-E1C0-4C55-85E5-307D5F9C3649}" type="sibTrans" cxnId="{7C55EE28-8B73-49CB-A707-A47A57DF312E}">
      <dgm:prSet/>
      <dgm:spPr>
        <a:noFill/>
      </dgm:spPr>
      <dgm:t>
        <a:bodyPr/>
        <a:lstStyle/>
        <a:p>
          <a:endParaRPr lang="zh-CN" altLang="en-US"/>
        </a:p>
      </dgm:t>
    </dgm:pt>
    <dgm:pt modelId="{10F93CB3-8222-4A74-87BD-BD77DAC88F38}">
      <dgm:prSet phldrT="[文本]"/>
      <dgm:spPr>
        <a:solidFill>
          <a:srgbClr val="C00000"/>
        </a:solidFill>
      </dgm:spPr>
      <dgm:t>
        <a:bodyPr/>
        <a:lstStyle/>
        <a:p>
          <a:endParaRPr lang="zh-CN" altLang="en-US" dirty="0"/>
        </a:p>
      </dgm:t>
    </dgm:pt>
    <dgm:pt modelId="{B4A57E51-9933-4868-A14E-1B02B6B5A83A}" type="parTrans" cxnId="{5A617592-3DB4-4DEC-80E9-7D6C812EED65}">
      <dgm:prSet/>
      <dgm:spPr/>
      <dgm:t>
        <a:bodyPr/>
        <a:lstStyle/>
        <a:p>
          <a:endParaRPr lang="zh-CN" altLang="en-US"/>
        </a:p>
      </dgm:t>
    </dgm:pt>
    <dgm:pt modelId="{4846581E-E1F9-42C8-88A1-E19B9EE77CF0}" type="sibTrans" cxnId="{5A617592-3DB4-4DEC-80E9-7D6C812EED65}">
      <dgm:prSet/>
      <dgm:spPr>
        <a:noFill/>
      </dgm:spPr>
      <dgm:t>
        <a:bodyPr/>
        <a:lstStyle/>
        <a:p>
          <a:endParaRPr lang="zh-CN" altLang="en-US"/>
        </a:p>
      </dgm:t>
    </dgm:pt>
    <dgm:pt modelId="{27ADF6DA-306A-4F5F-A1BF-5A8D80A35E2E}">
      <dgm:prSet phldrT="[文本]"/>
      <dgm:spPr>
        <a:solidFill>
          <a:srgbClr val="C00000"/>
        </a:solidFill>
      </dgm:spPr>
      <dgm:t>
        <a:bodyPr/>
        <a:lstStyle/>
        <a:p>
          <a:endParaRPr lang="zh-CN" altLang="en-US" dirty="0"/>
        </a:p>
      </dgm:t>
    </dgm:pt>
    <dgm:pt modelId="{9555B728-E81F-4F5F-9824-B23E9AE3E720}" type="parTrans" cxnId="{A7DDD8C6-BA70-424A-BF89-2E749368FEFE}">
      <dgm:prSet/>
      <dgm:spPr/>
      <dgm:t>
        <a:bodyPr/>
        <a:lstStyle/>
        <a:p>
          <a:endParaRPr lang="zh-CN" altLang="en-US"/>
        </a:p>
      </dgm:t>
    </dgm:pt>
    <dgm:pt modelId="{137E8F3D-329E-4CCE-A6C7-788109EF5FF9}" type="sibTrans" cxnId="{A7DDD8C6-BA70-424A-BF89-2E749368FEFE}">
      <dgm:prSet/>
      <dgm:spPr/>
      <dgm:t>
        <a:bodyPr/>
        <a:lstStyle/>
        <a:p>
          <a:endParaRPr lang="zh-CN" altLang="en-US"/>
        </a:p>
      </dgm:t>
    </dgm:pt>
    <dgm:pt modelId="{CEB4CC4A-21FA-4846-A41D-34B9B00E2DFD}" type="pres">
      <dgm:prSet presAssocID="{54D5361E-0CF6-4DBE-A02B-5F1C4E8ED74C}" presName="Name0" presStyleCnt="0">
        <dgm:presLayoutVars>
          <dgm:dir/>
          <dgm:resizeHandles val="exact"/>
        </dgm:presLayoutVars>
      </dgm:prSet>
      <dgm:spPr/>
    </dgm:pt>
    <dgm:pt modelId="{5C335102-7D7B-4A27-9619-7D11E3B8FA96}" type="pres">
      <dgm:prSet presAssocID="{3121F5E4-316A-49E3-BDBB-836F462EF829}" presName="node" presStyleLbl="node1" presStyleIdx="0" presStyleCnt="7" custLinFactNeighborX="-660" custLinFactNeighborY="33324">
        <dgm:presLayoutVars>
          <dgm:bulletEnabled val="1"/>
        </dgm:presLayoutVars>
      </dgm:prSet>
      <dgm:spPr/>
      <dgm:t>
        <a:bodyPr/>
        <a:lstStyle/>
        <a:p>
          <a:endParaRPr lang="zh-CN" altLang="en-US"/>
        </a:p>
      </dgm:t>
    </dgm:pt>
    <dgm:pt modelId="{1BB5BD7B-4662-40E5-B170-3825D10A8DE3}" type="pres">
      <dgm:prSet presAssocID="{DBF782A1-5FFC-47F2-91B7-82F4BA8D1139}" presName="sibTrans" presStyleLbl="sibTrans2D1" presStyleIdx="0" presStyleCnt="6"/>
      <dgm:spPr/>
      <dgm:t>
        <a:bodyPr/>
        <a:lstStyle/>
        <a:p>
          <a:endParaRPr lang="zh-CN" altLang="en-US"/>
        </a:p>
      </dgm:t>
    </dgm:pt>
    <dgm:pt modelId="{9019C362-BDAD-4FA3-9FC9-5EB56350026F}" type="pres">
      <dgm:prSet presAssocID="{DBF782A1-5FFC-47F2-91B7-82F4BA8D1139}" presName="connectorText" presStyleLbl="sibTrans2D1" presStyleIdx="0" presStyleCnt="6"/>
      <dgm:spPr/>
      <dgm:t>
        <a:bodyPr/>
        <a:lstStyle/>
        <a:p>
          <a:endParaRPr lang="zh-CN" altLang="en-US"/>
        </a:p>
      </dgm:t>
    </dgm:pt>
    <dgm:pt modelId="{2EDAECAB-1557-4D53-90D5-A8EF59017602}" type="pres">
      <dgm:prSet presAssocID="{1A45E40B-E5E8-4DB4-9015-987778CB1C16}" presName="node" presStyleLbl="node1" presStyleIdx="1" presStyleCnt="7" custLinFactNeighborY="33324">
        <dgm:presLayoutVars>
          <dgm:bulletEnabled val="1"/>
        </dgm:presLayoutVars>
      </dgm:prSet>
      <dgm:spPr/>
      <dgm:t>
        <a:bodyPr/>
        <a:lstStyle/>
        <a:p>
          <a:endParaRPr lang="zh-CN" altLang="en-US"/>
        </a:p>
      </dgm:t>
    </dgm:pt>
    <dgm:pt modelId="{840F5F10-3539-4B96-AB74-2AA1C1F2B9F0}" type="pres">
      <dgm:prSet presAssocID="{6CAE3FA1-5072-461D-9105-6B0EA22CD22E}" presName="sibTrans" presStyleLbl="sibTrans2D1" presStyleIdx="1" presStyleCnt="6"/>
      <dgm:spPr/>
      <dgm:t>
        <a:bodyPr/>
        <a:lstStyle/>
        <a:p>
          <a:endParaRPr lang="zh-CN" altLang="en-US"/>
        </a:p>
      </dgm:t>
    </dgm:pt>
    <dgm:pt modelId="{D72EF70E-D404-4E58-A3BB-EB622E63D4D3}" type="pres">
      <dgm:prSet presAssocID="{6CAE3FA1-5072-461D-9105-6B0EA22CD22E}" presName="connectorText" presStyleLbl="sibTrans2D1" presStyleIdx="1" presStyleCnt="6"/>
      <dgm:spPr/>
      <dgm:t>
        <a:bodyPr/>
        <a:lstStyle/>
        <a:p>
          <a:endParaRPr lang="zh-CN" altLang="en-US"/>
        </a:p>
      </dgm:t>
    </dgm:pt>
    <dgm:pt modelId="{63A2FC90-52FC-4B3E-9BC3-248882959990}" type="pres">
      <dgm:prSet presAssocID="{F797A977-24DA-4742-A1AB-F562AF20B84D}" presName="node" presStyleLbl="node1" presStyleIdx="2" presStyleCnt="7" custLinFactNeighborY="33324">
        <dgm:presLayoutVars>
          <dgm:bulletEnabled val="1"/>
        </dgm:presLayoutVars>
      </dgm:prSet>
      <dgm:spPr/>
      <dgm:t>
        <a:bodyPr/>
        <a:lstStyle/>
        <a:p>
          <a:endParaRPr lang="zh-CN" altLang="en-US"/>
        </a:p>
      </dgm:t>
    </dgm:pt>
    <dgm:pt modelId="{1B32E448-9CFF-4D2B-9CB3-167C3978A100}" type="pres">
      <dgm:prSet presAssocID="{443D170D-F2BE-4383-8CE6-0AC2B21C6BF0}" presName="sibTrans" presStyleLbl="sibTrans2D1" presStyleIdx="2" presStyleCnt="6"/>
      <dgm:spPr/>
      <dgm:t>
        <a:bodyPr/>
        <a:lstStyle/>
        <a:p>
          <a:endParaRPr lang="zh-CN" altLang="en-US"/>
        </a:p>
      </dgm:t>
    </dgm:pt>
    <dgm:pt modelId="{F9D486D5-2967-467E-8D17-B6E0030FA268}" type="pres">
      <dgm:prSet presAssocID="{443D170D-F2BE-4383-8CE6-0AC2B21C6BF0}" presName="connectorText" presStyleLbl="sibTrans2D1" presStyleIdx="2" presStyleCnt="6"/>
      <dgm:spPr/>
      <dgm:t>
        <a:bodyPr/>
        <a:lstStyle/>
        <a:p>
          <a:endParaRPr lang="zh-CN" altLang="en-US"/>
        </a:p>
      </dgm:t>
    </dgm:pt>
    <dgm:pt modelId="{0F9DB294-75C5-4DCE-B9DC-6FEFA6F833D6}" type="pres">
      <dgm:prSet presAssocID="{A0CD2998-1F19-49F3-924A-62F11FBFA53C}" presName="node" presStyleLbl="node1" presStyleIdx="3" presStyleCnt="7" custLinFactNeighborY="33324">
        <dgm:presLayoutVars>
          <dgm:bulletEnabled val="1"/>
        </dgm:presLayoutVars>
      </dgm:prSet>
      <dgm:spPr/>
      <dgm:t>
        <a:bodyPr/>
        <a:lstStyle/>
        <a:p>
          <a:endParaRPr lang="zh-CN" altLang="en-US"/>
        </a:p>
      </dgm:t>
    </dgm:pt>
    <dgm:pt modelId="{AADD21DB-0B6D-4AA9-892F-0931C81F5306}" type="pres">
      <dgm:prSet presAssocID="{1B23B963-8C65-4E4B-ADE8-25D9E4067248}" presName="sibTrans" presStyleLbl="sibTrans2D1" presStyleIdx="3" presStyleCnt="6"/>
      <dgm:spPr/>
      <dgm:t>
        <a:bodyPr/>
        <a:lstStyle/>
        <a:p>
          <a:endParaRPr lang="zh-CN" altLang="en-US"/>
        </a:p>
      </dgm:t>
    </dgm:pt>
    <dgm:pt modelId="{5DC295C0-0F3E-4E01-80E5-5EB6FC478C60}" type="pres">
      <dgm:prSet presAssocID="{1B23B963-8C65-4E4B-ADE8-25D9E4067248}" presName="connectorText" presStyleLbl="sibTrans2D1" presStyleIdx="3" presStyleCnt="6"/>
      <dgm:spPr/>
      <dgm:t>
        <a:bodyPr/>
        <a:lstStyle/>
        <a:p>
          <a:endParaRPr lang="zh-CN" altLang="en-US"/>
        </a:p>
      </dgm:t>
    </dgm:pt>
    <dgm:pt modelId="{882FAC00-9290-4C07-8509-A97904495964}" type="pres">
      <dgm:prSet presAssocID="{FE955F79-E4E1-4DA3-B751-4264EEDCD95C}" presName="node" presStyleLbl="node1" presStyleIdx="4" presStyleCnt="7" custLinFactNeighborY="33324">
        <dgm:presLayoutVars>
          <dgm:bulletEnabled val="1"/>
        </dgm:presLayoutVars>
      </dgm:prSet>
      <dgm:spPr/>
      <dgm:t>
        <a:bodyPr/>
        <a:lstStyle/>
        <a:p>
          <a:endParaRPr lang="zh-CN" altLang="en-US"/>
        </a:p>
      </dgm:t>
    </dgm:pt>
    <dgm:pt modelId="{F4B31004-9FED-4882-9A32-304411238480}" type="pres">
      <dgm:prSet presAssocID="{D80D99A3-E1C0-4C55-85E5-307D5F9C3649}" presName="sibTrans" presStyleLbl="sibTrans2D1" presStyleIdx="4" presStyleCnt="6"/>
      <dgm:spPr/>
      <dgm:t>
        <a:bodyPr/>
        <a:lstStyle/>
        <a:p>
          <a:endParaRPr lang="zh-CN" altLang="en-US"/>
        </a:p>
      </dgm:t>
    </dgm:pt>
    <dgm:pt modelId="{A9946DDF-F94F-4149-8636-9C22B42F3849}" type="pres">
      <dgm:prSet presAssocID="{D80D99A3-E1C0-4C55-85E5-307D5F9C3649}" presName="connectorText" presStyleLbl="sibTrans2D1" presStyleIdx="4" presStyleCnt="6"/>
      <dgm:spPr/>
      <dgm:t>
        <a:bodyPr/>
        <a:lstStyle/>
        <a:p>
          <a:endParaRPr lang="zh-CN" altLang="en-US"/>
        </a:p>
      </dgm:t>
    </dgm:pt>
    <dgm:pt modelId="{7F7DDC73-B71D-43C7-8E07-53F0F3E23795}" type="pres">
      <dgm:prSet presAssocID="{10F93CB3-8222-4A74-87BD-BD77DAC88F38}" presName="node" presStyleLbl="node1" presStyleIdx="5" presStyleCnt="7" custLinFactNeighborY="33324">
        <dgm:presLayoutVars>
          <dgm:bulletEnabled val="1"/>
        </dgm:presLayoutVars>
      </dgm:prSet>
      <dgm:spPr/>
      <dgm:t>
        <a:bodyPr/>
        <a:lstStyle/>
        <a:p>
          <a:endParaRPr lang="zh-CN" altLang="en-US"/>
        </a:p>
      </dgm:t>
    </dgm:pt>
    <dgm:pt modelId="{733AD72E-A528-411C-AC68-C613C1A6B175}" type="pres">
      <dgm:prSet presAssocID="{4846581E-E1F9-42C8-88A1-E19B9EE77CF0}" presName="sibTrans" presStyleLbl="sibTrans2D1" presStyleIdx="5" presStyleCnt="6"/>
      <dgm:spPr/>
      <dgm:t>
        <a:bodyPr/>
        <a:lstStyle/>
        <a:p>
          <a:endParaRPr lang="zh-CN" altLang="en-US"/>
        </a:p>
      </dgm:t>
    </dgm:pt>
    <dgm:pt modelId="{6892B650-74BC-470E-AC4D-D427579984D9}" type="pres">
      <dgm:prSet presAssocID="{4846581E-E1F9-42C8-88A1-E19B9EE77CF0}" presName="connectorText" presStyleLbl="sibTrans2D1" presStyleIdx="5" presStyleCnt="6"/>
      <dgm:spPr/>
      <dgm:t>
        <a:bodyPr/>
        <a:lstStyle/>
        <a:p>
          <a:endParaRPr lang="zh-CN" altLang="en-US"/>
        </a:p>
      </dgm:t>
    </dgm:pt>
    <dgm:pt modelId="{6F0894B1-AAAF-4239-9847-8DA125BD706F}" type="pres">
      <dgm:prSet presAssocID="{27ADF6DA-306A-4F5F-A1BF-5A8D80A35E2E}" presName="node" presStyleLbl="node1" presStyleIdx="6" presStyleCnt="7" custLinFactNeighborY="33324">
        <dgm:presLayoutVars>
          <dgm:bulletEnabled val="1"/>
        </dgm:presLayoutVars>
      </dgm:prSet>
      <dgm:spPr/>
      <dgm:t>
        <a:bodyPr/>
        <a:lstStyle/>
        <a:p>
          <a:endParaRPr lang="zh-CN" altLang="en-US"/>
        </a:p>
      </dgm:t>
    </dgm:pt>
  </dgm:ptLst>
  <dgm:cxnLst>
    <dgm:cxn modelId="{5249B244-BF3C-4EDC-BF2B-18F616E4F01C}" type="presOf" srcId="{D80D99A3-E1C0-4C55-85E5-307D5F9C3649}" destId="{F4B31004-9FED-4882-9A32-304411238480}" srcOrd="0" destOrd="0" presId="urn:microsoft.com/office/officeart/2005/8/layout/process1"/>
    <dgm:cxn modelId="{2854AB6E-6953-4AF6-813B-E47497B4DE2D}" srcId="{54D5361E-0CF6-4DBE-A02B-5F1C4E8ED74C}" destId="{F797A977-24DA-4742-A1AB-F562AF20B84D}" srcOrd="2" destOrd="0" parTransId="{0DDFBCE3-8873-4991-AA56-CB0263BD73E9}" sibTransId="{443D170D-F2BE-4383-8CE6-0AC2B21C6BF0}"/>
    <dgm:cxn modelId="{1288B414-0D72-458D-8639-2219E8A22D29}" type="presOf" srcId="{F797A977-24DA-4742-A1AB-F562AF20B84D}" destId="{63A2FC90-52FC-4B3E-9BC3-248882959990}" srcOrd="0" destOrd="0" presId="urn:microsoft.com/office/officeart/2005/8/layout/process1"/>
    <dgm:cxn modelId="{88977366-3DB8-41CB-BADB-D1BA21D54321}" type="presOf" srcId="{DBF782A1-5FFC-47F2-91B7-82F4BA8D1139}" destId="{1BB5BD7B-4662-40E5-B170-3825D10A8DE3}" srcOrd="0" destOrd="0" presId="urn:microsoft.com/office/officeart/2005/8/layout/process1"/>
    <dgm:cxn modelId="{C4583DD4-3777-4B05-819A-64560583F770}" srcId="{54D5361E-0CF6-4DBE-A02B-5F1C4E8ED74C}" destId="{3121F5E4-316A-49E3-BDBB-836F462EF829}" srcOrd="0" destOrd="0" parTransId="{01C4DA7C-876A-432A-9B04-FF0217EFF8C6}" sibTransId="{DBF782A1-5FFC-47F2-91B7-82F4BA8D1139}"/>
    <dgm:cxn modelId="{5A617592-3DB4-4DEC-80E9-7D6C812EED65}" srcId="{54D5361E-0CF6-4DBE-A02B-5F1C4E8ED74C}" destId="{10F93CB3-8222-4A74-87BD-BD77DAC88F38}" srcOrd="5" destOrd="0" parTransId="{B4A57E51-9933-4868-A14E-1B02B6B5A83A}" sibTransId="{4846581E-E1F9-42C8-88A1-E19B9EE77CF0}"/>
    <dgm:cxn modelId="{7C55EE28-8B73-49CB-A707-A47A57DF312E}" srcId="{54D5361E-0CF6-4DBE-A02B-5F1C4E8ED74C}" destId="{FE955F79-E4E1-4DA3-B751-4264EEDCD95C}" srcOrd="4" destOrd="0" parTransId="{55A77795-B92A-4608-A7EE-930B7677E648}" sibTransId="{D80D99A3-E1C0-4C55-85E5-307D5F9C3649}"/>
    <dgm:cxn modelId="{7C2AD917-2FE6-44E8-83AF-52AEE8D947EF}" type="presOf" srcId="{6CAE3FA1-5072-461D-9105-6B0EA22CD22E}" destId="{840F5F10-3539-4B96-AB74-2AA1C1F2B9F0}" srcOrd="0" destOrd="0" presId="urn:microsoft.com/office/officeart/2005/8/layout/process1"/>
    <dgm:cxn modelId="{75A5319A-72F0-4682-8EFB-FA05D07FBDD3}" type="presOf" srcId="{FE955F79-E4E1-4DA3-B751-4264EEDCD95C}" destId="{882FAC00-9290-4C07-8509-A97904495964}" srcOrd="0" destOrd="0" presId="urn:microsoft.com/office/officeart/2005/8/layout/process1"/>
    <dgm:cxn modelId="{53DB8B0D-FE33-465D-8719-144E3898D65F}" type="presOf" srcId="{1B23B963-8C65-4E4B-ADE8-25D9E4067248}" destId="{AADD21DB-0B6D-4AA9-892F-0931C81F5306}" srcOrd="0" destOrd="0" presId="urn:microsoft.com/office/officeart/2005/8/layout/process1"/>
    <dgm:cxn modelId="{8525ACFD-C497-4C2B-86EF-CD43CDB5353B}" srcId="{54D5361E-0CF6-4DBE-A02B-5F1C4E8ED74C}" destId="{A0CD2998-1F19-49F3-924A-62F11FBFA53C}" srcOrd="3" destOrd="0" parTransId="{CBBC8695-71F6-4F79-A815-0AFD9D4C21D8}" sibTransId="{1B23B963-8C65-4E4B-ADE8-25D9E4067248}"/>
    <dgm:cxn modelId="{9ACF6F39-2FD6-47F6-BA7C-71668FB5FA42}" type="presOf" srcId="{4846581E-E1F9-42C8-88A1-E19B9EE77CF0}" destId="{6892B650-74BC-470E-AC4D-D427579984D9}" srcOrd="1" destOrd="0" presId="urn:microsoft.com/office/officeart/2005/8/layout/process1"/>
    <dgm:cxn modelId="{88E43275-1E8A-4715-91DF-D044C6EE7732}" type="presOf" srcId="{443D170D-F2BE-4383-8CE6-0AC2B21C6BF0}" destId="{F9D486D5-2967-467E-8D17-B6E0030FA268}" srcOrd="1" destOrd="0" presId="urn:microsoft.com/office/officeart/2005/8/layout/process1"/>
    <dgm:cxn modelId="{3BEFAFA3-92AF-4A87-9E40-E0AC7447C714}" type="presOf" srcId="{27ADF6DA-306A-4F5F-A1BF-5A8D80A35E2E}" destId="{6F0894B1-AAAF-4239-9847-8DA125BD706F}" srcOrd="0" destOrd="0" presId="urn:microsoft.com/office/officeart/2005/8/layout/process1"/>
    <dgm:cxn modelId="{C978AF4F-1B0F-44AF-AFB2-9EA9FA3D2C6A}" type="presOf" srcId="{4846581E-E1F9-42C8-88A1-E19B9EE77CF0}" destId="{733AD72E-A528-411C-AC68-C613C1A6B175}" srcOrd="0" destOrd="0" presId="urn:microsoft.com/office/officeart/2005/8/layout/process1"/>
    <dgm:cxn modelId="{1AA17834-AD51-4FA8-A9B6-52C0BC271794}" type="presOf" srcId="{3121F5E4-316A-49E3-BDBB-836F462EF829}" destId="{5C335102-7D7B-4A27-9619-7D11E3B8FA96}" srcOrd="0" destOrd="0" presId="urn:microsoft.com/office/officeart/2005/8/layout/process1"/>
    <dgm:cxn modelId="{4BDE5D54-515C-444D-86AF-C72F27FEA889}" type="presOf" srcId="{6CAE3FA1-5072-461D-9105-6B0EA22CD22E}" destId="{D72EF70E-D404-4E58-A3BB-EB622E63D4D3}" srcOrd="1" destOrd="0" presId="urn:microsoft.com/office/officeart/2005/8/layout/process1"/>
    <dgm:cxn modelId="{D2D8B546-EAFC-4558-B5F5-D3DF17DC3EAD}" srcId="{54D5361E-0CF6-4DBE-A02B-5F1C4E8ED74C}" destId="{1A45E40B-E5E8-4DB4-9015-987778CB1C16}" srcOrd="1" destOrd="0" parTransId="{7FDEE612-0EB0-41FB-99A4-FA6C6BCB6C2D}" sibTransId="{6CAE3FA1-5072-461D-9105-6B0EA22CD22E}"/>
    <dgm:cxn modelId="{55F8F056-4BC6-4783-A6C3-B287401A592B}" type="presOf" srcId="{10F93CB3-8222-4A74-87BD-BD77DAC88F38}" destId="{7F7DDC73-B71D-43C7-8E07-53F0F3E23795}" srcOrd="0" destOrd="0" presId="urn:microsoft.com/office/officeart/2005/8/layout/process1"/>
    <dgm:cxn modelId="{43944D8E-B034-4CEB-8BC6-69CE65A16102}" type="presOf" srcId="{DBF782A1-5FFC-47F2-91B7-82F4BA8D1139}" destId="{9019C362-BDAD-4FA3-9FC9-5EB56350026F}" srcOrd="1" destOrd="0" presId="urn:microsoft.com/office/officeart/2005/8/layout/process1"/>
    <dgm:cxn modelId="{2661786B-D874-4FED-89A7-32DDCE28C86E}" type="presOf" srcId="{1B23B963-8C65-4E4B-ADE8-25D9E4067248}" destId="{5DC295C0-0F3E-4E01-80E5-5EB6FC478C60}" srcOrd="1" destOrd="0" presId="urn:microsoft.com/office/officeart/2005/8/layout/process1"/>
    <dgm:cxn modelId="{EA102234-E897-474F-8153-8A9328663D21}" type="presOf" srcId="{54D5361E-0CF6-4DBE-A02B-5F1C4E8ED74C}" destId="{CEB4CC4A-21FA-4846-A41D-34B9B00E2DFD}" srcOrd="0" destOrd="0" presId="urn:microsoft.com/office/officeart/2005/8/layout/process1"/>
    <dgm:cxn modelId="{FAF1E749-E178-4A0D-9C14-7FCBE6BD77F9}" type="presOf" srcId="{443D170D-F2BE-4383-8CE6-0AC2B21C6BF0}" destId="{1B32E448-9CFF-4D2B-9CB3-167C3978A100}" srcOrd="0" destOrd="0" presId="urn:microsoft.com/office/officeart/2005/8/layout/process1"/>
    <dgm:cxn modelId="{B7D82810-D47A-4DC8-ADAC-27AECBC8ECEF}" type="presOf" srcId="{1A45E40B-E5E8-4DB4-9015-987778CB1C16}" destId="{2EDAECAB-1557-4D53-90D5-A8EF59017602}" srcOrd="0" destOrd="0" presId="urn:microsoft.com/office/officeart/2005/8/layout/process1"/>
    <dgm:cxn modelId="{8B2D68EE-A87C-4070-B679-38AE58AED9C8}" type="presOf" srcId="{D80D99A3-E1C0-4C55-85E5-307D5F9C3649}" destId="{A9946DDF-F94F-4149-8636-9C22B42F3849}" srcOrd="1" destOrd="0" presId="urn:microsoft.com/office/officeart/2005/8/layout/process1"/>
    <dgm:cxn modelId="{EE80EFA7-05D8-4C8F-B0DB-C05F5BF8DC60}" type="presOf" srcId="{A0CD2998-1F19-49F3-924A-62F11FBFA53C}" destId="{0F9DB294-75C5-4DCE-B9DC-6FEFA6F833D6}" srcOrd="0" destOrd="0" presId="urn:microsoft.com/office/officeart/2005/8/layout/process1"/>
    <dgm:cxn modelId="{A7DDD8C6-BA70-424A-BF89-2E749368FEFE}" srcId="{54D5361E-0CF6-4DBE-A02B-5F1C4E8ED74C}" destId="{27ADF6DA-306A-4F5F-A1BF-5A8D80A35E2E}" srcOrd="6" destOrd="0" parTransId="{9555B728-E81F-4F5F-9824-B23E9AE3E720}" sibTransId="{137E8F3D-329E-4CCE-A6C7-788109EF5FF9}"/>
    <dgm:cxn modelId="{5AD77C1F-2EF8-4B94-9D46-0E49B897226F}" type="presParOf" srcId="{CEB4CC4A-21FA-4846-A41D-34B9B00E2DFD}" destId="{5C335102-7D7B-4A27-9619-7D11E3B8FA96}" srcOrd="0" destOrd="0" presId="urn:microsoft.com/office/officeart/2005/8/layout/process1"/>
    <dgm:cxn modelId="{33CF3E89-11AA-4162-A8B5-B41D1E3AEA68}" type="presParOf" srcId="{CEB4CC4A-21FA-4846-A41D-34B9B00E2DFD}" destId="{1BB5BD7B-4662-40E5-B170-3825D10A8DE3}" srcOrd="1" destOrd="0" presId="urn:microsoft.com/office/officeart/2005/8/layout/process1"/>
    <dgm:cxn modelId="{A52FA514-96DB-4A72-B3A0-6B56B81ABCAD}" type="presParOf" srcId="{1BB5BD7B-4662-40E5-B170-3825D10A8DE3}" destId="{9019C362-BDAD-4FA3-9FC9-5EB56350026F}" srcOrd="0" destOrd="0" presId="urn:microsoft.com/office/officeart/2005/8/layout/process1"/>
    <dgm:cxn modelId="{897956F9-9DB5-4424-9456-97A82B9AF895}" type="presParOf" srcId="{CEB4CC4A-21FA-4846-A41D-34B9B00E2DFD}" destId="{2EDAECAB-1557-4D53-90D5-A8EF59017602}" srcOrd="2" destOrd="0" presId="urn:microsoft.com/office/officeart/2005/8/layout/process1"/>
    <dgm:cxn modelId="{5F6A936A-12F5-4457-AC75-717D07C05F61}" type="presParOf" srcId="{CEB4CC4A-21FA-4846-A41D-34B9B00E2DFD}" destId="{840F5F10-3539-4B96-AB74-2AA1C1F2B9F0}" srcOrd="3" destOrd="0" presId="urn:microsoft.com/office/officeart/2005/8/layout/process1"/>
    <dgm:cxn modelId="{28835A5C-417F-4390-A0ED-E8895AD74501}" type="presParOf" srcId="{840F5F10-3539-4B96-AB74-2AA1C1F2B9F0}" destId="{D72EF70E-D404-4E58-A3BB-EB622E63D4D3}" srcOrd="0" destOrd="0" presId="urn:microsoft.com/office/officeart/2005/8/layout/process1"/>
    <dgm:cxn modelId="{E873F853-B5D9-455F-96E3-DB8B08E304ED}" type="presParOf" srcId="{CEB4CC4A-21FA-4846-A41D-34B9B00E2DFD}" destId="{63A2FC90-52FC-4B3E-9BC3-248882959990}" srcOrd="4" destOrd="0" presId="urn:microsoft.com/office/officeart/2005/8/layout/process1"/>
    <dgm:cxn modelId="{FCFF5738-2555-4D14-893A-AB4A01402805}" type="presParOf" srcId="{CEB4CC4A-21FA-4846-A41D-34B9B00E2DFD}" destId="{1B32E448-9CFF-4D2B-9CB3-167C3978A100}" srcOrd="5" destOrd="0" presId="urn:microsoft.com/office/officeart/2005/8/layout/process1"/>
    <dgm:cxn modelId="{E9DD4AED-CF7C-4F8D-9CA3-8A86163CFF30}" type="presParOf" srcId="{1B32E448-9CFF-4D2B-9CB3-167C3978A100}" destId="{F9D486D5-2967-467E-8D17-B6E0030FA268}" srcOrd="0" destOrd="0" presId="urn:microsoft.com/office/officeart/2005/8/layout/process1"/>
    <dgm:cxn modelId="{281F9449-EDA8-48EB-AC64-827432350A6D}" type="presParOf" srcId="{CEB4CC4A-21FA-4846-A41D-34B9B00E2DFD}" destId="{0F9DB294-75C5-4DCE-B9DC-6FEFA6F833D6}" srcOrd="6" destOrd="0" presId="urn:microsoft.com/office/officeart/2005/8/layout/process1"/>
    <dgm:cxn modelId="{E1E4DC4D-25D3-4536-BA14-E58E21DD15E0}" type="presParOf" srcId="{CEB4CC4A-21FA-4846-A41D-34B9B00E2DFD}" destId="{AADD21DB-0B6D-4AA9-892F-0931C81F5306}" srcOrd="7" destOrd="0" presId="urn:microsoft.com/office/officeart/2005/8/layout/process1"/>
    <dgm:cxn modelId="{8CC6BB8C-C720-42B8-994E-2376F18FE34F}" type="presParOf" srcId="{AADD21DB-0B6D-4AA9-892F-0931C81F5306}" destId="{5DC295C0-0F3E-4E01-80E5-5EB6FC478C60}" srcOrd="0" destOrd="0" presId="urn:microsoft.com/office/officeart/2005/8/layout/process1"/>
    <dgm:cxn modelId="{269BA1B4-399B-4C14-BF0D-9F747EA8AFC0}" type="presParOf" srcId="{CEB4CC4A-21FA-4846-A41D-34B9B00E2DFD}" destId="{882FAC00-9290-4C07-8509-A97904495964}" srcOrd="8" destOrd="0" presId="urn:microsoft.com/office/officeart/2005/8/layout/process1"/>
    <dgm:cxn modelId="{D4EDEF65-871C-482F-8842-EF17B57658A7}" type="presParOf" srcId="{CEB4CC4A-21FA-4846-A41D-34B9B00E2DFD}" destId="{F4B31004-9FED-4882-9A32-304411238480}" srcOrd="9" destOrd="0" presId="urn:microsoft.com/office/officeart/2005/8/layout/process1"/>
    <dgm:cxn modelId="{B93E7AED-E551-40D4-B5FA-45B15CF747CF}" type="presParOf" srcId="{F4B31004-9FED-4882-9A32-304411238480}" destId="{A9946DDF-F94F-4149-8636-9C22B42F3849}" srcOrd="0" destOrd="0" presId="urn:microsoft.com/office/officeart/2005/8/layout/process1"/>
    <dgm:cxn modelId="{96B6AE41-8E3E-4A10-B4DF-1906AEC1452D}" type="presParOf" srcId="{CEB4CC4A-21FA-4846-A41D-34B9B00E2DFD}" destId="{7F7DDC73-B71D-43C7-8E07-53F0F3E23795}" srcOrd="10" destOrd="0" presId="urn:microsoft.com/office/officeart/2005/8/layout/process1"/>
    <dgm:cxn modelId="{00F5A296-A7BC-4FC0-AC68-3CBA1AC7CD90}" type="presParOf" srcId="{CEB4CC4A-21FA-4846-A41D-34B9B00E2DFD}" destId="{733AD72E-A528-411C-AC68-C613C1A6B175}" srcOrd="11" destOrd="0" presId="urn:microsoft.com/office/officeart/2005/8/layout/process1"/>
    <dgm:cxn modelId="{588D0A4A-048F-4AB4-BD83-0F53ABE2742F}" type="presParOf" srcId="{733AD72E-A528-411C-AC68-C613C1A6B175}" destId="{6892B650-74BC-470E-AC4D-D427579984D9}" srcOrd="0" destOrd="0" presId="urn:microsoft.com/office/officeart/2005/8/layout/process1"/>
    <dgm:cxn modelId="{7360E6E6-0A62-43C2-A10A-813659B4F3AC}" type="presParOf" srcId="{CEB4CC4A-21FA-4846-A41D-34B9B00E2DFD}" destId="{6F0894B1-AAAF-4239-9847-8DA125BD706F}" srcOrd="12" destOrd="0" presId="urn:microsoft.com/office/officeart/2005/8/layout/process1"/>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8BAE25-3D42-4976-B172-82D1D9753DA2}">
      <dsp:nvSpPr>
        <dsp:cNvPr id="0" name=""/>
        <dsp:cNvSpPr/>
      </dsp:nvSpPr>
      <dsp:spPr>
        <a:xfrm>
          <a:off x="1711"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0</a:t>
          </a:r>
          <a:endParaRPr lang="zh-CN" altLang="en-US" sz="1800" kern="1200" baseline="-25000" dirty="0"/>
        </a:p>
      </dsp:txBody>
      <dsp:txXfrm>
        <a:off x="1711" y="291382"/>
        <a:ext cx="648146" cy="425346"/>
      </dsp:txXfrm>
    </dsp:sp>
    <dsp:sp modelId="{AFE95899-AA81-41C3-BCD1-7E06B1565026}">
      <dsp:nvSpPr>
        <dsp:cNvPr id="0" name=""/>
        <dsp:cNvSpPr/>
      </dsp:nvSpPr>
      <dsp:spPr>
        <a:xfrm>
          <a:off x="714672"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14672" y="423685"/>
        <a:ext cx="137407" cy="160740"/>
      </dsp:txXfrm>
    </dsp:sp>
    <dsp:sp modelId="{89595A2D-AF41-4480-9D5C-89F95F1B38EB}">
      <dsp:nvSpPr>
        <dsp:cNvPr id="0" name=""/>
        <dsp:cNvSpPr/>
      </dsp:nvSpPr>
      <dsp:spPr>
        <a:xfrm>
          <a:off x="909116"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1</a:t>
          </a:r>
          <a:endParaRPr lang="zh-CN" altLang="en-US" sz="1800" kern="1200" baseline="-25000" dirty="0"/>
        </a:p>
      </dsp:txBody>
      <dsp:txXfrm>
        <a:off x="909116" y="291382"/>
        <a:ext cx="648146" cy="425346"/>
      </dsp:txXfrm>
    </dsp:sp>
    <dsp:sp modelId="{80919841-DE3C-41BB-8945-B9247383ED7C}">
      <dsp:nvSpPr>
        <dsp:cNvPr id="0" name=""/>
        <dsp:cNvSpPr/>
      </dsp:nvSpPr>
      <dsp:spPr>
        <a:xfrm>
          <a:off x="1622077"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1622077" y="423685"/>
        <a:ext cx="137407" cy="160740"/>
      </dsp:txXfrm>
    </dsp:sp>
    <dsp:sp modelId="{7F06495E-4C60-43EC-B3FA-F3825130A500}">
      <dsp:nvSpPr>
        <dsp:cNvPr id="0" name=""/>
        <dsp:cNvSpPr/>
      </dsp:nvSpPr>
      <dsp:spPr>
        <a:xfrm>
          <a:off x="1816521"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2</a:t>
          </a:r>
          <a:endParaRPr lang="zh-CN" altLang="en-US" sz="1800" kern="1200" dirty="0"/>
        </a:p>
      </dsp:txBody>
      <dsp:txXfrm>
        <a:off x="1816521" y="291382"/>
        <a:ext cx="648146" cy="425346"/>
      </dsp:txXfrm>
    </dsp:sp>
    <dsp:sp modelId="{AFC93516-F956-4769-AB62-CF2D34A71C24}">
      <dsp:nvSpPr>
        <dsp:cNvPr id="0" name=""/>
        <dsp:cNvSpPr/>
      </dsp:nvSpPr>
      <dsp:spPr>
        <a:xfrm>
          <a:off x="2529482"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529482" y="423685"/>
        <a:ext cx="137407" cy="160740"/>
      </dsp:txXfrm>
    </dsp:sp>
    <dsp:sp modelId="{E3F3F057-A745-447C-BF57-A7C61AAB3493}">
      <dsp:nvSpPr>
        <dsp:cNvPr id="0" name=""/>
        <dsp:cNvSpPr/>
      </dsp:nvSpPr>
      <dsp:spPr>
        <a:xfrm>
          <a:off x="2723926"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3</a:t>
          </a:r>
          <a:endParaRPr lang="zh-CN" altLang="en-US" sz="1800" kern="1200" dirty="0"/>
        </a:p>
      </dsp:txBody>
      <dsp:txXfrm>
        <a:off x="2723926" y="291382"/>
        <a:ext cx="648146" cy="425346"/>
      </dsp:txXfrm>
    </dsp:sp>
    <dsp:sp modelId="{167D4864-22A4-4AF0-B30D-6249C9B75014}">
      <dsp:nvSpPr>
        <dsp:cNvPr id="0" name=""/>
        <dsp:cNvSpPr/>
      </dsp:nvSpPr>
      <dsp:spPr>
        <a:xfrm>
          <a:off x="3436887"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36887" y="423685"/>
        <a:ext cx="137407" cy="160740"/>
      </dsp:txXfrm>
    </dsp:sp>
    <dsp:sp modelId="{29BE2ED8-2EAF-47B1-8B8A-ACDB80B23F92}">
      <dsp:nvSpPr>
        <dsp:cNvPr id="0" name=""/>
        <dsp:cNvSpPr/>
      </dsp:nvSpPr>
      <dsp:spPr>
        <a:xfrm>
          <a:off x="3631331"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4</a:t>
          </a:r>
          <a:endParaRPr lang="zh-CN" altLang="en-US" sz="1800" kern="1200" dirty="0"/>
        </a:p>
      </dsp:txBody>
      <dsp:txXfrm>
        <a:off x="3631331" y="291382"/>
        <a:ext cx="648146" cy="425346"/>
      </dsp:txXfrm>
    </dsp:sp>
    <dsp:sp modelId="{28A17724-87FD-462B-A51B-6D9B8A5D329F}">
      <dsp:nvSpPr>
        <dsp:cNvPr id="0" name=""/>
        <dsp:cNvSpPr/>
      </dsp:nvSpPr>
      <dsp:spPr>
        <a:xfrm>
          <a:off x="4344292"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4344292" y="423685"/>
        <a:ext cx="137407" cy="160740"/>
      </dsp:txXfrm>
    </dsp:sp>
    <dsp:sp modelId="{DBEB2C33-1209-4D8A-AFB3-3580FBD55180}">
      <dsp:nvSpPr>
        <dsp:cNvPr id="0" name=""/>
        <dsp:cNvSpPr/>
      </dsp:nvSpPr>
      <dsp:spPr>
        <a:xfrm>
          <a:off x="4538736"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5</a:t>
          </a:r>
          <a:endParaRPr lang="zh-CN" altLang="en-US" sz="1800" kern="1200" dirty="0"/>
        </a:p>
      </dsp:txBody>
      <dsp:txXfrm>
        <a:off x="4538736" y="291382"/>
        <a:ext cx="648146" cy="425346"/>
      </dsp:txXfrm>
    </dsp:sp>
    <dsp:sp modelId="{6B544C6B-E189-479A-ABAA-84EDBD063F4A}">
      <dsp:nvSpPr>
        <dsp:cNvPr id="0" name=""/>
        <dsp:cNvSpPr/>
      </dsp:nvSpPr>
      <dsp:spPr>
        <a:xfrm>
          <a:off x="5251698"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5251698" y="423685"/>
        <a:ext cx="137407" cy="160740"/>
      </dsp:txXfrm>
    </dsp:sp>
    <dsp:sp modelId="{95759BC7-983C-4587-A4B2-2E91374D24B5}">
      <dsp:nvSpPr>
        <dsp:cNvPr id="0" name=""/>
        <dsp:cNvSpPr/>
      </dsp:nvSpPr>
      <dsp:spPr>
        <a:xfrm>
          <a:off x="5446141"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6</a:t>
          </a:r>
          <a:endParaRPr lang="zh-CN" altLang="en-US" sz="1800" kern="1200" dirty="0"/>
        </a:p>
      </dsp:txBody>
      <dsp:txXfrm>
        <a:off x="5446141" y="291382"/>
        <a:ext cx="648146" cy="42534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8BAE25-3D42-4976-B172-82D1D9753DA2}">
      <dsp:nvSpPr>
        <dsp:cNvPr id="0" name=""/>
        <dsp:cNvSpPr/>
      </dsp:nvSpPr>
      <dsp:spPr>
        <a:xfrm>
          <a:off x="1711"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0</a:t>
          </a:r>
          <a:endParaRPr lang="zh-CN" altLang="en-US" sz="1800" kern="1200" baseline="-25000" dirty="0"/>
        </a:p>
      </dsp:txBody>
      <dsp:txXfrm>
        <a:off x="1711" y="291382"/>
        <a:ext cx="648146" cy="425346"/>
      </dsp:txXfrm>
    </dsp:sp>
    <dsp:sp modelId="{AFE95899-AA81-41C3-BCD1-7E06B1565026}">
      <dsp:nvSpPr>
        <dsp:cNvPr id="0" name=""/>
        <dsp:cNvSpPr/>
      </dsp:nvSpPr>
      <dsp:spPr>
        <a:xfrm>
          <a:off x="714672"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14672" y="423685"/>
        <a:ext cx="137407" cy="160740"/>
      </dsp:txXfrm>
    </dsp:sp>
    <dsp:sp modelId="{89595A2D-AF41-4480-9D5C-89F95F1B38EB}">
      <dsp:nvSpPr>
        <dsp:cNvPr id="0" name=""/>
        <dsp:cNvSpPr/>
      </dsp:nvSpPr>
      <dsp:spPr>
        <a:xfrm>
          <a:off x="909116"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1</a:t>
          </a:r>
          <a:endParaRPr lang="zh-CN" altLang="en-US" sz="1800" kern="1200" baseline="-25000" dirty="0"/>
        </a:p>
      </dsp:txBody>
      <dsp:txXfrm>
        <a:off x="909116" y="291382"/>
        <a:ext cx="648146" cy="425346"/>
      </dsp:txXfrm>
    </dsp:sp>
    <dsp:sp modelId="{80919841-DE3C-41BB-8945-B9247383ED7C}">
      <dsp:nvSpPr>
        <dsp:cNvPr id="0" name=""/>
        <dsp:cNvSpPr/>
      </dsp:nvSpPr>
      <dsp:spPr>
        <a:xfrm>
          <a:off x="1622077"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1622077" y="423685"/>
        <a:ext cx="137407" cy="160740"/>
      </dsp:txXfrm>
    </dsp:sp>
    <dsp:sp modelId="{7F06495E-4C60-43EC-B3FA-F3825130A500}">
      <dsp:nvSpPr>
        <dsp:cNvPr id="0" name=""/>
        <dsp:cNvSpPr/>
      </dsp:nvSpPr>
      <dsp:spPr>
        <a:xfrm>
          <a:off x="1816521"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2</a:t>
          </a:r>
          <a:endParaRPr lang="zh-CN" altLang="en-US" sz="1800" kern="1200" dirty="0"/>
        </a:p>
      </dsp:txBody>
      <dsp:txXfrm>
        <a:off x="1816521" y="291382"/>
        <a:ext cx="648146" cy="425346"/>
      </dsp:txXfrm>
    </dsp:sp>
    <dsp:sp modelId="{AFC93516-F956-4769-AB62-CF2D34A71C24}">
      <dsp:nvSpPr>
        <dsp:cNvPr id="0" name=""/>
        <dsp:cNvSpPr/>
      </dsp:nvSpPr>
      <dsp:spPr>
        <a:xfrm>
          <a:off x="2529482"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529482" y="423685"/>
        <a:ext cx="137407" cy="160740"/>
      </dsp:txXfrm>
    </dsp:sp>
    <dsp:sp modelId="{E3F3F057-A745-447C-BF57-A7C61AAB3493}">
      <dsp:nvSpPr>
        <dsp:cNvPr id="0" name=""/>
        <dsp:cNvSpPr/>
      </dsp:nvSpPr>
      <dsp:spPr>
        <a:xfrm>
          <a:off x="2723926"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3</a:t>
          </a:r>
          <a:endParaRPr lang="zh-CN" altLang="en-US" sz="1800" kern="1200" dirty="0"/>
        </a:p>
      </dsp:txBody>
      <dsp:txXfrm>
        <a:off x="2723926" y="291382"/>
        <a:ext cx="648146" cy="425346"/>
      </dsp:txXfrm>
    </dsp:sp>
    <dsp:sp modelId="{167D4864-22A4-4AF0-B30D-6249C9B75014}">
      <dsp:nvSpPr>
        <dsp:cNvPr id="0" name=""/>
        <dsp:cNvSpPr/>
      </dsp:nvSpPr>
      <dsp:spPr>
        <a:xfrm>
          <a:off x="3436887"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36887" y="423685"/>
        <a:ext cx="137407" cy="160740"/>
      </dsp:txXfrm>
    </dsp:sp>
    <dsp:sp modelId="{29BE2ED8-2EAF-47B1-8B8A-ACDB80B23F92}">
      <dsp:nvSpPr>
        <dsp:cNvPr id="0" name=""/>
        <dsp:cNvSpPr/>
      </dsp:nvSpPr>
      <dsp:spPr>
        <a:xfrm>
          <a:off x="3631331"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4</a:t>
          </a:r>
          <a:endParaRPr lang="zh-CN" altLang="en-US" sz="1800" kern="1200" dirty="0"/>
        </a:p>
      </dsp:txBody>
      <dsp:txXfrm>
        <a:off x="3631331" y="291382"/>
        <a:ext cx="648146" cy="425346"/>
      </dsp:txXfrm>
    </dsp:sp>
    <dsp:sp modelId="{28A17724-87FD-462B-A51B-6D9B8A5D329F}">
      <dsp:nvSpPr>
        <dsp:cNvPr id="0" name=""/>
        <dsp:cNvSpPr/>
      </dsp:nvSpPr>
      <dsp:spPr>
        <a:xfrm>
          <a:off x="4344292"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4344292" y="423685"/>
        <a:ext cx="137407" cy="160740"/>
      </dsp:txXfrm>
    </dsp:sp>
    <dsp:sp modelId="{DBEB2C33-1209-4D8A-AFB3-3580FBD55180}">
      <dsp:nvSpPr>
        <dsp:cNvPr id="0" name=""/>
        <dsp:cNvSpPr/>
      </dsp:nvSpPr>
      <dsp:spPr>
        <a:xfrm>
          <a:off x="4538736"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5</a:t>
          </a:r>
          <a:endParaRPr lang="zh-CN" altLang="en-US" sz="1800" kern="1200" dirty="0"/>
        </a:p>
      </dsp:txBody>
      <dsp:txXfrm>
        <a:off x="4538736" y="291382"/>
        <a:ext cx="648146" cy="425346"/>
      </dsp:txXfrm>
    </dsp:sp>
    <dsp:sp modelId="{6B544C6B-E189-479A-ABAA-84EDBD063F4A}">
      <dsp:nvSpPr>
        <dsp:cNvPr id="0" name=""/>
        <dsp:cNvSpPr/>
      </dsp:nvSpPr>
      <dsp:spPr>
        <a:xfrm>
          <a:off x="5251698"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5251698" y="423685"/>
        <a:ext cx="137407" cy="160740"/>
      </dsp:txXfrm>
    </dsp:sp>
    <dsp:sp modelId="{95759BC7-983C-4587-A4B2-2E91374D24B5}">
      <dsp:nvSpPr>
        <dsp:cNvPr id="0" name=""/>
        <dsp:cNvSpPr/>
      </dsp:nvSpPr>
      <dsp:spPr>
        <a:xfrm>
          <a:off x="5446141"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6</a:t>
          </a:r>
          <a:endParaRPr lang="zh-CN" altLang="en-US" sz="1800" kern="1200" dirty="0"/>
        </a:p>
      </dsp:txBody>
      <dsp:txXfrm>
        <a:off x="5446141" y="291382"/>
        <a:ext cx="648146" cy="42534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8BAE25-3D42-4976-B172-82D1D9753DA2}">
      <dsp:nvSpPr>
        <dsp:cNvPr id="0" name=""/>
        <dsp:cNvSpPr/>
      </dsp:nvSpPr>
      <dsp:spPr>
        <a:xfrm>
          <a:off x="1711"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0</a:t>
          </a:r>
          <a:endParaRPr lang="zh-CN" altLang="en-US" sz="1800" kern="1200" baseline="-25000" dirty="0"/>
        </a:p>
      </dsp:txBody>
      <dsp:txXfrm>
        <a:off x="1711" y="291382"/>
        <a:ext cx="648146" cy="425346"/>
      </dsp:txXfrm>
    </dsp:sp>
    <dsp:sp modelId="{AFE95899-AA81-41C3-BCD1-7E06B1565026}">
      <dsp:nvSpPr>
        <dsp:cNvPr id="0" name=""/>
        <dsp:cNvSpPr/>
      </dsp:nvSpPr>
      <dsp:spPr>
        <a:xfrm>
          <a:off x="714672"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14672" y="423685"/>
        <a:ext cx="137407" cy="160740"/>
      </dsp:txXfrm>
    </dsp:sp>
    <dsp:sp modelId="{89595A2D-AF41-4480-9D5C-89F95F1B38EB}">
      <dsp:nvSpPr>
        <dsp:cNvPr id="0" name=""/>
        <dsp:cNvSpPr/>
      </dsp:nvSpPr>
      <dsp:spPr>
        <a:xfrm>
          <a:off x="909116"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1</a:t>
          </a:r>
          <a:endParaRPr lang="zh-CN" altLang="en-US" sz="1800" kern="1200" baseline="-25000" dirty="0"/>
        </a:p>
      </dsp:txBody>
      <dsp:txXfrm>
        <a:off x="909116" y="291382"/>
        <a:ext cx="648146" cy="425346"/>
      </dsp:txXfrm>
    </dsp:sp>
    <dsp:sp modelId="{80919841-DE3C-41BB-8945-B9247383ED7C}">
      <dsp:nvSpPr>
        <dsp:cNvPr id="0" name=""/>
        <dsp:cNvSpPr/>
      </dsp:nvSpPr>
      <dsp:spPr>
        <a:xfrm>
          <a:off x="1622077"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1622077" y="423685"/>
        <a:ext cx="137407" cy="160740"/>
      </dsp:txXfrm>
    </dsp:sp>
    <dsp:sp modelId="{7F06495E-4C60-43EC-B3FA-F3825130A500}">
      <dsp:nvSpPr>
        <dsp:cNvPr id="0" name=""/>
        <dsp:cNvSpPr/>
      </dsp:nvSpPr>
      <dsp:spPr>
        <a:xfrm>
          <a:off x="1816521"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2</a:t>
          </a:r>
          <a:endParaRPr lang="zh-CN" altLang="en-US" sz="1800" kern="1200" dirty="0"/>
        </a:p>
      </dsp:txBody>
      <dsp:txXfrm>
        <a:off x="1816521" y="291382"/>
        <a:ext cx="648146" cy="425346"/>
      </dsp:txXfrm>
    </dsp:sp>
    <dsp:sp modelId="{AFC93516-F956-4769-AB62-CF2D34A71C24}">
      <dsp:nvSpPr>
        <dsp:cNvPr id="0" name=""/>
        <dsp:cNvSpPr/>
      </dsp:nvSpPr>
      <dsp:spPr>
        <a:xfrm>
          <a:off x="2529482"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529482" y="423685"/>
        <a:ext cx="137407" cy="160740"/>
      </dsp:txXfrm>
    </dsp:sp>
    <dsp:sp modelId="{E3F3F057-A745-447C-BF57-A7C61AAB3493}">
      <dsp:nvSpPr>
        <dsp:cNvPr id="0" name=""/>
        <dsp:cNvSpPr/>
      </dsp:nvSpPr>
      <dsp:spPr>
        <a:xfrm>
          <a:off x="2723926"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3</a:t>
          </a:r>
          <a:endParaRPr lang="zh-CN" altLang="en-US" sz="1800" kern="1200" dirty="0"/>
        </a:p>
      </dsp:txBody>
      <dsp:txXfrm>
        <a:off x="2723926" y="291382"/>
        <a:ext cx="648146" cy="425346"/>
      </dsp:txXfrm>
    </dsp:sp>
    <dsp:sp modelId="{167D4864-22A4-4AF0-B30D-6249C9B75014}">
      <dsp:nvSpPr>
        <dsp:cNvPr id="0" name=""/>
        <dsp:cNvSpPr/>
      </dsp:nvSpPr>
      <dsp:spPr>
        <a:xfrm>
          <a:off x="3436887"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36887" y="423685"/>
        <a:ext cx="137407" cy="160740"/>
      </dsp:txXfrm>
    </dsp:sp>
    <dsp:sp modelId="{29BE2ED8-2EAF-47B1-8B8A-ACDB80B23F92}">
      <dsp:nvSpPr>
        <dsp:cNvPr id="0" name=""/>
        <dsp:cNvSpPr/>
      </dsp:nvSpPr>
      <dsp:spPr>
        <a:xfrm>
          <a:off x="3631331"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4</a:t>
          </a:r>
          <a:endParaRPr lang="zh-CN" altLang="en-US" sz="1800" kern="1200" dirty="0"/>
        </a:p>
      </dsp:txBody>
      <dsp:txXfrm>
        <a:off x="3631331" y="291382"/>
        <a:ext cx="648146" cy="425346"/>
      </dsp:txXfrm>
    </dsp:sp>
    <dsp:sp modelId="{28A17724-87FD-462B-A51B-6D9B8A5D329F}">
      <dsp:nvSpPr>
        <dsp:cNvPr id="0" name=""/>
        <dsp:cNvSpPr/>
      </dsp:nvSpPr>
      <dsp:spPr>
        <a:xfrm>
          <a:off x="4344292"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4344292" y="423685"/>
        <a:ext cx="137407" cy="160740"/>
      </dsp:txXfrm>
    </dsp:sp>
    <dsp:sp modelId="{DBEB2C33-1209-4D8A-AFB3-3580FBD55180}">
      <dsp:nvSpPr>
        <dsp:cNvPr id="0" name=""/>
        <dsp:cNvSpPr/>
      </dsp:nvSpPr>
      <dsp:spPr>
        <a:xfrm>
          <a:off x="4538736"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5</a:t>
          </a:r>
          <a:endParaRPr lang="zh-CN" altLang="en-US" sz="1800" kern="1200" dirty="0"/>
        </a:p>
      </dsp:txBody>
      <dsp:txXfrm>
        <a:off x="4538736" y="291382"/>
        <a:ext cx="648146" cy="425346"/>
      </dsp:txXfrm>
    </dsp:sp>
    <dsp:sp modelId="{6B544C6B-E189-479A-ABAA-84EDBD063F4A}">
      <dsp:nvSpPr>
        <dsp:cNvPr id="0" name=""/>
        <dsp:cNvSpPr/>
      </dsp:nvSpPr>
      <dsp:spPr>
        <a:xfrm>
          <a:off x="5251698"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5251698" y="423685"/>
        <a:ext cx="137407" cy="160740"/>
      </dsp:txXfrm>
    </dsp:sp>
    <dsp:sp modelId="{95759BC7-983C-4587-A4B2-2E91374D24B5}">
      <dsp:nvSpPr>
        <dsp:cNvPr id="0" name=""/>
        <dsp:cNvSpPr/>
      </dsp:nvSpPr>
      <dsp:spPr>
        <a:xfrm>
          <a:off x="5446141" y="291382"/>
          <a:ext cx="648146" cy="425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a:t>
          </a:r>
          <a:r>
            <a:rPr lang="en-US" altLang="zh-CN" sz="1800" kern="1200" baseline="-25000" dirty="0" smtClean="0"/>
            <a:t>6</a:t>
          </a:r>
          <a:endParaRPr lang="zh-CN" altLang="en-US" sz="1800" kern="1200" dirty="0"/>
        </a:p>
      </dsp:txBody>
      <dsp:txXfrm>
        <a:off x="5446141" y="291382"/>
        <a:ext cx="648146" cy="42534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335102-7D7B-4A27-9619-7D11E3B8FA96}">
      <dsp:nvSpPr>
        <dsp:cNvPr id="0" name=""/>
        <dsp:cNvSpPr/>
      </dsp:nvSpPr>
      <dsp:spPr>
        <a:xfrm>
          <a:off x="1711" y="0"/>
          <a:ext cx="648146" cy="3888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1711" y="0"/>
        <a:ext cx="648146" cy="388887"/>
      </dsp:txXfrm>
    </dsp:sp>
    <dsp:sp modelId="{1BB5BD7B-4662-40E5-B170-3825D10A8DE3}">
      <dsp:nvSpPr>
        <dsp:cNvPr id="0" name=""/>
        <dsp:cNvSpPr/>
      </dsp:nvSpPr>
      <dsp:spPr>
        <a:xfrm rot="5">
          <a:off x="714672"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rot="5">
        <a:off x="714672" y="423685"/>
        <a:ext cx="137407" cy="160740"/>
      </dsp:txXfrm>
    </dsp:sp>
    <dsp:sp modelId="{2EDAECAB-1557-4D53-90D5-A8EF59017602}">
      <dsp:nvSpPr>
        <dsp:cNvPr id="0" name=""/>
        <dsp:cNvSpPr/>
      </dsp:nvSpPr>
      <dsp:spPr>
        <a:xfrm>
          <a:off x="909116" y="1"/>
          <a:ext cx="648146" cy="3888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909116" y="1"/>
        <a:ext cx="648146" cy="388887"/>
      </dsp:txXfrm>
    </dsp:sp>
    <dsp:sp modelId="{840F5F10-3539-4B96-AB74-2AA1C1F2B9F0}">
      <dsp:nvSpPr>
        <dsp:cNvPr id="0" name=""/>
        <dsp:cNvSpPr/>
      </dsp:nvSpPr>
      <dsp:spPr>
        <a:xfrm>
          <a:off x="1622077"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1622077" y="423685"/>
        <a:ext cx="137407" cy="160740"/>
      </dsp:txXfrm>
    </dsp:sp>
    <dsp:sp modelId="{63A2FC90-52FC-4B3E-9BC3-248882959990}">
      <dsp:nvSpPr>
        <dsp:cNvPr id="0" name=""/>
        <dsp:cNvSpPr/>
      </dsp:nvSpPr>
      <dsp:spPr>
        <a:xfrm>
          <a:off x="1816521" y="1"/>
          <a:ext cx="648146" cy="3888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1816521" y="1"/>
        <a:ext cx="648146" cy="388887"/>
      </dsp:txXfrm>
    </dsp:sp>
    <dsp:sp modelId="{1B32E448-9CFF-4D2B-9CB3-167C3978A100}">
      <dsp:nvSpPr>
        <dsp:cNvPr id="0" name=""/>
        <dsp:cNvSpPr/>
      </dsp:nvSpPr>
      <dsp:spPr>
        <a:xfrm>
          <a:off x="2529482"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529482" y="423685"/>
        <a:ext cx="137407" cy="160740"/>
      </dsp:txXfrm>
    </dsp:sp>
    <dsp:sp modelId="{0F9DB294-75C5-4DCE-B9DC-6FEFA6F833D6}">
      <dsp:nvSpPr>
        <dsp:cNvPr id="0" name=""/>
        <dsp:cNvSpPr/>
      </dsp:nvSpPr>
      <dsp:spPr>
        <a:xfrm>
          <a:off x="2723926" y="1"/>
          <a:ext cx="648146" cy="3888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2723926" y="1"/>
        <a:ext cx="648146" cy="388887"/>
      </dsp:txXfrm>
    </dsp:sp>
    <dsp:sp modelId="{AADD21DB-0B6D-4AA9-892F-0931C81F5306}">
      <dsp:nvSpPr>
        <dsp:cNvPr id="0" name=""/>
        <dsp:cNvSpPr/>
      </dsp:nvSpPr>
      <dsp:spPr>
        <a:xfrm rot="21599995">
          <a:off x="3436887"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rot="21599995">
        <a:off x="3436887" y="423685"/>
        <a:ext cx="137407" cy="160740"/>
      </dsp:txXfrm>
    </dsp:sp>
    <dsp:sp modelId="{882FAC00-9290-4C07-8509-A97904495964}">
      <dsp:nvSpPr>
        <dsp:cNvPr id="0" name=""/>
        <dsp:cNvSpPr/>
      </dsp:nvSpPr>
      <dsp:spPr>
        <a:xfrm>
          <a:off x="3631331" y="0"/>
          <a:ext cx="648146" cy="3888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3631331" y="0"/>
        <a:ext cx="648146" cy="388887"/>
      </dsp:txXfrm>
    </dsp:sp>
    <dsp:sp modelId="{F4B31004-9FED-4882-9A32-304411238480}">
      <dsp:nvSpPr>
        <dsp:cNvPr id="0" name=""/>
        <dsp:cNvSpPr/>
      </dsp:nvSpPr>
      <dsp:spPr>
        <a:xfrm rot="5">
          <a:off x="4344292"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rot="5">
        <a:off x="4344292" y="423685"/>
        <a:ext cx="137407" cy="160740"/>
      </dsp:txXfrm>
    </dsp:sp>
    <dsp:sp modelId="{7F7DDC73-B71D-43C7-8E07-53F0F3E23795}">
      <dsp:nvSpPr>
        <dsp:cNvPr id="0" name=""/>
        <dsp:cNvSpPr/>
      </dsp:nvSpPr>
      <dsp:spPr>
        <a:xfrm>
          <a:off x="4538736" y="1"/>
          <a:ext cx="648146" cy="3888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4538736" y="1"/>
        <a:ext cx="648146" cy="388887"/>
      </dsp:txXfrm>
    </dsp:sp>
    <dsp:sp modelId="{733AD72E-A528-411C-AC68-C613C1A6B175}">
      <dsp:nvSpPr>
        <dsp:cNvPr id="0" name=""/>
        <dsp:cNvSpPr/>
      </dsp:nvSpPr>
      <dsp:spPr>
        <a:xfrm rot="21599995">
          <a:off x="5251698" y="423685"/>
          <a:ext cx="137407" cy="1607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rot="21599995">
        <a:off x="5251698" y="423685"/>
        <a:ext cx="137407" cy="160740"/>
      </dsp:txXfrm>
    </dsp:sp>
    <dsp:sp modelId="{6F0894B1-AAAF-4239-9847-8DA125BD706F}">
      <dsp:nvSpPr>
        <dsp:cNvPr id="0" name=""/>
        <dsp:cNvSpPr/>
      </dsp:nvSpPr>
      <dsp:spPr>
        <a:xfrm>
          <a:off x="5446141" y="0"/>
          <a:ext cx="648146" cy="3888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5446141" y="0"/>
        <a:ext cx="648146" cy="38888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335102-7D7B-4A27-9619-7D11E3B8FA96}">
      <dsp:nvSpPr>
        <dsp:cNvPr id="0" name=""/>
        <dsp:cNvSpPr/>
      </dsp:nvSpPr>
      <dsp:spPr>
        <a:xfrm>
          <a:off x="0" y="115168"/>
          <a:ext cx="648146" cy="388887"/>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0" y="115168"/>
        <a:ext cx="648146" cy="388887"/>
      </dsp:txXfrm>
    </dsp:sp>
    <dsp:sp modelId="{1BB5BD7B-4662-40E5-B170-3825D10A8DE3}">
      <dsp:nvSpPr>
        <dsp:cNvPr id="0" name=""/>
        <dsp:cNvSpPr/>
      </dsp:nvSpPr>
      <dsp:spPr>
        <a:xfrm>
          <a:off x="713389" y="229241"/>
          <a:ext cx="138313" cy="160740"/>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713389" y="229241"/>
        <a:ext cx="138313" cy="160740"/>
      </dsp:txXfrm>
    </dsp:sp>
    <dsp:sp modelId="{2EDAECAB-1557-4D53-90D5-A8EF59017602}">
      <dsp:nvSpPr>
        <dsp:cNvPr id="0" name=""/>
        <dsp:cNvSpPr/>
      </dsp:nvSpPr>
      <dsp:spPr>
        <a:xfrm>
          <a:off x="909116" y="115168"/>
          <a:ext cx="648146" cy="388887"/>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909116" y="115168"/>
        <a:ext cx="648146" cy="388887"/>
      </dsp:txXfrm>
    </dsp:sp>
    <dsp:sp modelId="{840F5F10-3539-4B96-AB74-2AA1C1F2B9F0}">
      <dsp:nvSpPr>
        <dsp:cNvPr id="0" name=""/>
        <dsp:cNvSpPr/>
      </dsp:nvSpPr>
      <dsp:spPr>
        <a:xfrm>
          <a:off x="1622077" y="229241"/>
          <a:ext cx="137407" cy="160740"/>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1622077" y="229241"/>
        <a:ext cx="137407" cy="160740"/>
      </dsp:txXfrm>
    </dsp:sp>
    <dsp:sp modelId="{63A2FC90-52FC-4B3E-9BC3-248882959990}">
      <dsp:nvSpPr>
        <dsp:cNvPr id="0" name=""/>
        <dsp:cNvSpPr/>
      </dsp:nvSpPr>
      <dsp:spPr>
        <a:xfrm>
          <a:off x="1816521" y="115168"/>
          <a:ext cx="648146" cy="388887"/>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1816521" y="115168"/>
        <a:ext cx="648146" cy="388887"/>
      </dsp:txXfrm>
    </dsp:sp>
    <dsp:sp modelId="{1B32E448-9CFF-4D2B-9CB3-167C3978A100}">
      <dsp:nvSpPr>
        <dsp:cNvPr id="0" name=""/>
        <dsp:cNvSpPr/>
      </dsp:nvSpPr>
      <dsp:spPr>
        <a:xfrm>
          <a:off x="2529482" y="229241"/>
          <a:ext cx="137407" cy="160740"/>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529482" y="229241"/>
        <a:ext cx="137407" cy="160740"/>
      </dsp:txXfrm>
    </dsp:sp>
    <dsp:sp modelId="{0F9DB294-75C5-4DCE-B9DC-6FEFA6F833D6}">
      <dsp:nvSpPr>
        <dsp:cNvPr id="0" name=""/>
        <dsp:cNvSpPr/>
      </dsp:nvSpPr>
      <dsp:spPr>
        <a:xfrm>
          <a:off x="2723926" y="115168"/>
          <a:ext cx="648146" cy="388887"/>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2723926" y="115168"/>
        <a:ext cx="648146" cy="388887"/>
      </dsp:txXfrm>
    </dsp:sp>
    <dsp:sp modelId="{AADD21DB-0B6D-4AA9-892F-0931C81F5306}">
      <dsp:nvSpPr>
        <dsp:cNvPr id="0" name=""/>
        <dsp:cNvSpPr/>
      </dsp:nvSpPr>
      <dsp:spPr>
        <a:xfrm>
          <a:off x="3436887" y="229241"/>
          <a:ext cx="137407" cy="160740"/>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436887" y="229241"/>
        <a:ext cx="137407" cy="160740"/>
      </dsp:txXfrm>
    </dsp:sp>
    <dsp:sp modelId="{882FAC00-9290-4C07-8509-A97904495964}">
      <dsp:nvSpPr>
        <dsp:cNvPr id="0" name=""/>
        <dsp:cNvSpPr/>
      </dsp:nvSpPr>
      <dsp:spPr>
        <a:xfrm>
          <a:off x="3631331" y="115168"/>
          <a:ext cx="648146" cy="388887"/>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3631331" y="115168"/>
        <a:ext cx="648146" cy="388887"/>
      </dsp:txXfrm>
    </dsp:sp>
    <dsp:sp modelId="{F4B31004-9FED-4882-9A32-304411238480}">
      <dsp:nvSpPr>
        <dsp:cNvPr id="0" name=""/>
        <dsp:cNvSpPr/>
      </dsp:nvSpPr>
      <dsp:spPr>
        <a:xfrm>
          <a:off x="4344292" y="229241"/>
          <a:ext cx="137407" cy="160740"/>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4344292" y="229241"/>
        <a:ext cx="137407" cy="160740"/>
      </dsp:txXfrm>
    </dsp:sp>
    <dsp:sp modelId="{7F7DDC73-B71D-43C7-8E07-53F0F3E23795}">
      <dsp:nvSpPr>
        <dsp:cNvPr id="0" name=""/>
        <dsp:cNvSpPr/>
      </dsp:nvSpPr>
      <dsp:spPr>
        <a:xfrm>
          <a:off x="4538736" y="115168"/>
          <a:ext cx="648146" cy="388887"/>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4538736" y="115168"/>
        <a:ext cx="648146" cy="388887"/>
      </dsp:txXfrm>
    </dsp:sp>
    <dsp:sp modelId="{733AD72E-A528-411C-AC68-C613C1A6B175}">
      <dsp:nvSpPr>
        <dsp:cNvPr id="0" name=""/>
        <dsp:cNvSpPr/>
      </dsp:nvSpPr>
      <dsp:spPr>
        <a:xfrm>
          <a:off x="5251698" y="229241"/>
          <a:ext cx="137407" cy="160740"/>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5251698" y="229241"/>
        <a:ext cx="137407" cy="160740"/>
      </dsp:txXfrm>
    </dsp:sp>
    <dsp:sp modelId="{6F0894B1-AAAF-4239-9847-8DA125BD706F}">
      <dsp:nvSpPr>
        <dsp:cNvPr id="0" name=""/>
        <dsp:cNvSpPr/>
      </dsp:nvSpPr>
      <dsp:spPr>
        <a:xfrm>
          <a:off x="5446141" y="115168"/>
          <a:ext cx="648146" cy="388887"/>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a:off x="5446141" y="115168"/>
        <a:ext cx="648146" cy="3888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0.wmf"/><Relationship Id="rId4"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8.wmf"/><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6250F3-31C6-4444-BD60-27ACE8570CAD}" type="datetimeFigureOut">
              <a:rPr lang="zh-CN" altLang="en-US" smtClean="0"/>
              <a:pPr/>
              <a:t>2010-7-29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F842E-9756-446A-ADF0-C1347C303A5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Good</a:t>
            </a:r>
            <a:r>
              <a:rPr lang="en-US" altLang="zh-CN" baseline="0" dirty="0" smtClean="0"/>
              <a:t> afternoon, everyone! The topic of my talk is “Reasoning about </a:t>
            </a:r>
            <a:r>
              <a:rPr lang="en-US" altLang="zh-CN" sz="1200" dirty="0" smtClean="0"/>
              <a:t>Optimistic Concurrency Using a Program Logic for History”.</a:t>
            </a:r>
            <a:r>
              <a:rPr lang="en-US" altLang="zh-CN" sz="1200" baseline="0" dirty="0" smtClean="0"/>
              <a:t> </a:t>
            </a:r>
            <a:r>
              <a:rPr lang="en-US" altLang="zh-CN" baseline="0" dirty="0" smtClean="0"/>
              <a:t>My name is Ming FU, and I am from USTC. Now I am working with Prof. </a:t>
            </a:r>
            <a:r>
              <a:rPr lang="en-US" altLang="zh-CN" baseline="0" dirty="0" err="1" smtClean="0"/>
              <a:t>Zhong</a:t>
            </a:r>
            <a:r>
              <a:rPr lang="en-US" altLang="zh-CN" baseline="0" dirty="0" smtClean="0"/>
              <a:t> </a:t>
            </a:r>
            <a:r>
              <a:rPr lang="en-US" altLang="zh-CN" baseline="0" dirty="0" err="1" smtClean="0"/>
              <a:t>Shao</a:t>
            </a:r>
            <a:r>
              <a:rPr lang="en-US" altLang="zh-CN" baseline="0" dirty="0" smtClean="0"/>
              <a:t> as a visiting student at Yale. </a:t>
            </a:r>
            <a:r>
              <a:rPr lang="en-US" altLang="zh-CN" sz="1200" dirty="0" smtClean="0"/>
              <a:t>This is a</a:t>
            </a:r>
            <a:r>
              <a:rPr lang="en-US" altLang="zh-CN" sz="1200" baseline="0" dirty="0" smtClean="0"/>
              <a:t> joint work with my colleagues.</a:t>
            </a:r>
            <a:endParaRPr lang="en-US" altLang="zh-CN" baseline="0" dirty="0" smtClean="0"/>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Suppose this is program trace, from the initial state s0 to the current state s6, this trace satisfies p triangle q , it requires that p holds over the historical trace and q holds ever since.</a:t>
            </a:r>
            <a:endParaRPr lang="en-US" altLang="zh-CN" dirty="0" smtClean="0"/>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a:t>
            </a:r>
            <a:r>
              <a:rPr lang="en-US" altLang="zh-CN" baseline="0" dirty="0" smtClean="0"/>
              <a:t> can use this open triangle to define some useful notations. For example this, </a:t>
            </a:r>
            <a:r>
              <a:rPr lang="en-US" altLang="zh-CN" sz="1200" kern="1200" baseline="0" dirty="0" smtClean="0">
                <a:solidFill>
                  <a:schemeClr val="tx1"/>
                </a:solidFill>
                <a:latin typeface="+mn-lt"/>
                <a:ea typeface="+mn-ea"/>
                <a:cs typeface="+mn-cs"/>
              </a:rPr>
              <a:t>Assertion ♦− p says that p was once</a:t>
            </a:r>
          </a:p>
          <a:p>
            <a:r>
              <a:rPr lang="en-US" altLang="zh-CN" sz="1200" kern="1200" baseline="0" dirty="0" smtClean="0">
                <a:solidFill>
                  <a:schemeClr val="tx1"/>
                </a:solidFill>
                <a:latin typeface="+mn-lt"/>
                <a:ea typeface="+mn-ea"/>
                <a:cs typeface="+mn-cs"/>
              </a:rPr>
              <a:t>true in the history, including the current trace.</a:t>
            </a:r>
            <a:endParaRPr lang="zh-CN" altLang="en-US" dirty="0"/>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We can define box p from diamond p. Box p holds if and only if p holds at every step in the history</a:t>
            </a:r>
            <a:endParaRPr lang="zh-CN" altLang="en-US" dirty="0"/>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R is the </a:t>
            </a:r>
            <a:r>
              <a:rPr lang="en-US" altLang="zh-CN" dirty="0" smtClean="0"/>
              <a:t>invariant of environment’s transitions, and G is the invariant of the thread’s transitions. T1 </a:t>
            </a:r>
          </a:p>
          <a:p>
            <a:r>
              <a:rPr lang="en-US" altLang="zh-CN" sz="1200" kern="1200" baseline="0" dirty="0" smtClean="0">
                <a:solidFill>
                  <a:schemeClr val="tx1"/>
                </a:solidFill>
                <a:latin typeface="+mn-lt"/>
                <a:ea typeface="+mn-ea"/>
                <a:cs typeface="+mn-cs"/>
              </a:rPr>
              <a:t>since assertions specify state transitions in rely-guarantee reasoning, it is difficult to use them</a:t>
            </a:r>
          </a:p>
          <a:p>
            <a:r>
              <a:rPr lang="en-US" altLang="zh-CN" sz="1200" kern="1200" baseline="0" dirty="0" smtClean="0">
                <a:solidFill>
                  <a:schemeClr val="tx1"/>
                </a:solidFill>
                <a:latin typeface="+mn-lt"/>
                <a:ea typeface="+mn-ea"/>
                <a:cs typeface="+mn-cs"/>
              </a:rPr>
              <a:t>to express directly the temporal properties about the subtle interaction between threads.</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 extend</a:t>
            </a:r>
            <a:r>
              <a:rPr lang="en-US" altLang="zh-CN" baseline="0" dirty="0" smtClean="0"/>
              <a:t> our logic based on rely-guarantee reasoning In our extension, R/G, p and q are all trace assertions, so we can put some historical information into the rely and guarantee conditions, which can rule out some impossible </a:t>
            </a:r>
            <a:r>
              <a:rPr lang="en-US" altLang="zh-CN" baseline="0" dirty="0" err="1" smtClean="0"/>
              <a:t>interleavings</a:t>
            </a:r>
            <a:r>
              <a:rPr lang="en-US" altLang="zh-CN" baseline="0" dirty="0" smtClean="0"/>
              <a:t> without using </a:t>
            </a:r>
            <a:r>
              <a:rPr lang="en-US" altLang="zh-CN" baseline="0" smtClean="0"/>
              <a:t>history variables. </a:t>
            </a:r>
            <a:r>
              <a:rPr lang="en-US" altLang="zh-CN" baseline="0" dirty="0" smtClean="0"/>
              <a:t>Comparing to the original rely-guarantee logic, we have two new inferences rules. The </a:t>
            </a:r>
            <a:r>
              <a:rPr lang="en-US" altLang="zh-CN" baseline="0" dirty="0" err="1" smtClean="0"/>
              <a:t>frameT</a:t>
            </a:r>
            <a:r>
              <a:rPr lang="en-US" altLang="zh-CN" baseline="0" dirty="0" smtClean="0"/>
              <a:t> rule </a:t>
            </a:r>
            <a:r>
              <a:rPr lang="en-US" altLang="zh-CN" sz="1200" kern="1200" baseline="0" dirty="0" smtClean="0">
                <a:solidFill>
                  <a:schemeClr val="tx1"/>
                </a:solidFill>
                <a:latin typeface="+mn-lt"/>
                <a:ea typeface="+mn-ea"/>
                <a:cs typeface="+mn-cs"/>
              </a:rPr>
              <a:t>shows the frame</a:t>
            </a:r>
          </a:p>
          <a:p>
            <a:r>
              <a:rPr lang="en-US" altLang="zh-CN" sz="1200" kern="1200" baseline="0" dirty="0" smtClean="0">
                <a:solidFill>
                  <a:schemeClr val="tx1"/>
                </a:solidFill>
                <a:latin typeface="+mn-lt"/>
                <a:ea typeface="+mn-ea"/>
                <a:cs typeface="+mn-cs"/>
              </a:rPr>
              <a:t>property over “time”. Since historical traces would not affect the execution of programs, knowledge about history can be added when necessary. We just omit the frame rule for “space” here. You can go to our paper for the details.</a:t>
            </a:r>
          </a:p>
          <a:p>
            <a:r>
              <a:rPr lang="en-US" altLang="zh-CN" sz="1200" kern="1200" baseline="0" dirty="0" smtClean="0">
                <a:solidFill>
                  <a:schemeClr val="tx1"/>
                </a:solidFill>
                <a:latin typeface="+mn-lt"/>
                <a:ea typeface="+mn-ea"/>
                <a:cs typeface="+mn-cs"/>
              </a:rPr>
              <a:t>The new inv rule is also very useful. It allows us to strengthen the pre-condition,</a:t>
            </a:r>
          </a:p>
          <a:p>
            <a:r>
              <a:rPr lang="en-US" altLang="zh-CN" sz="1200" kern="1200" baseline="0" dirty="0" smtClean="0">
                <a:solidFill>
                  <a:schemeClr val="tx1"/>
                </a:solidFill>
                <a:latin typeface="+mn-lt"/>
                <a:ea typeface="+mn-ea"/>
                <a:cs typeface="+mn-cs"/>
              </a:rPr>
              <a:t>and prove a post-condition weaker than we wanted. This rule is sound because</a:t>
            </a:r>
          </a:p>
          <a:p>
            <a:r>
              <a:rPr lang="en-US" altLang="zh-CN" sz="1200" kern="1200" baseline="0" dirty="0" smtClean="0">
                <a:solidFill>
                  <a:schemeClr val="tx1"/>
                </a:solidFill>
                <a:latin typeface="+mn-lt"/>
                <a:ea typeface="+mn-ea"/>
                <a:cs typeface="+mn-cs"/>
              </a:rPr>
              <a:t>the invariants I′ and I′′ can be derived from the fact that each step of the</a:t>
            </a:r>
          </a:p>
          <a:p>
            <a:r>
              <a:rPr lang="en-US" altLang="zh-CN" sz="1200" kern="1200" baseline="0" dirty="0" smtClean="0">
                <a:solidFill>
                  <a:schemeClr val="tx1"/>
                </a:solidFill>
                <a:latin typeface="+mn-lt"/>
                <a:ea typeface="+mn-ea"/>
                <a:cs typeface="+mn-cs"/>
              </a:rPr>
              <a:t>transition satisfies R ∨ G, so that they can be used anywhere in the proof for</a:t>
            </a:r>
          </a:p>
          <a:p>
            <a:r>
              <a:rPr lang="en-US" altLang="zh-CN" sz="1200" kern="1200" baseline="0" dirty="0" smtClean="0">
                <a:solidFill>
                  <a:schemeClr val="tx1"/>
                </a:solidFill>
                <a:latin typeface="+mn-lt"/>
                <a:ea typeface="+mn-ea"/>
                <a:cs typeface="+mn-cs"/>
              </a:rPr>
              <a:t>free. </a:t>
            </a:r>
            <a:endParaRPr lang="zh-CN" altLang="en-US" dirty="0"/>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a:t>
            </a:r>
            <a:r>
              <a:rPr lang="en-US" altLang="zh-CN" baseline="0" dirty="0" smtClean="0"/>
              <a:t> am going to show how to use this </a:t>
            </a:r>
            <a:r>
              <a:rPr lang="en-US" altLang="zh-CN" baseline="0" dirty="0" err="1" smtClean="0"/>
              <a:t>temaroal</a:t>
            </a:r>
            <a:r>
              <a:rPr lang="en-US" altLang="zh-CN" baseline="0" dirty="0" smtClean="0"/>
              <a:t> operator in the proof for the </a:t>
            </a:r>
            <a:r>
              <a:rPr lang="en-US" altLang="zh-CN" baseline="0" dirty="0" err="1" smtClean="0"/>
              <a:t>optimisitc</a:t>
            </a:r>
            <a:r>
              <a:rPr lang="en-US" altLang="zh-CN" baseline="0" dirty="0" smtClean="0"/>
              <a:t> stacks. First we need to specify the shared resources using our assertion languages, the shared resources contains four part, one is the shared Top variable, one is stack, RN specifies the nodes that removed from the stack and accessible to some threads, and the array HP of hazard pointers.</a:t>
            </a:r>
          </a:p>
          <a:p>
            <a:r>
              <a:rPr lang="en-US" altLang="zh-CN" baseline="0" dirty="0" smtClean="0"/>
              <a:t>We can use the standard separation logic assertions to define Top stack and HP, but we are unable to define RN, because the domain of node set RN depends on the historical events. There is a common temporal property for nodes specified by RN. Trace assertion remove(</a:t>
            </a:r>
            <a:r>
              <a:rPr lang="en-US" altLang="zh-CN" baseline="0" dirty="0" err="1" smtClean="0"/>
              <a:t>A,tid</a:t>
            </a:r>
            <a:r>
              <a:rPr lang="en-US" altLang="zh-CN" baseline="0" dirty="0" smtClean="0"/>
              <a:t>) says that node A is removed by thread </a:t>
            </a:r>
            <a:r>
              <a:rPr lang="en-US" altLang="zh-CN" baseline="0" dirty="0" err="1" smtClean="0"/>
              <a:t>tid</a:t>
            </a:r>
            <a:r>
              <a:rPr lang="en-US" altLang="zh-CN" baseline="0" dirty="0" smtClean="0"/>
              <a:t> in the history and pointed by </a:t>
            </a:r>
            <a:r>
              <a:rPr lang="en-US" altLang="zh-CN" baseline="0" dirty="0" err="1" smtClean="0"/>
              <a:t>tid’s</a:t>
            </a:r>
            <a:r>
              <a:rPr lang="en-US" altLang="zh-CN" baseline="0" dirty="0" smtClean="0"/>
              <a:t> hazard pointer ever since.</a:t>
            </a:r>
          </a:p>
          <a:p>
            <a:r>
              <a:rPr lang="en-US" altLang="zh-CN" baseline="0" dirty="0" smtClean="0"/>
              <a:t>Then we can write a dynamical node set RN using this trace assertion. </a:t>
            </a:r>
            <a:endParaRPr lang="zh-CN" altLang="en-US" dirty="0"/>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Predicate</a:t>
            </a:r>
            <a:r>
              <a:rPr lang="en-US" altLang="zh-CN" baseline="0" dirty="0" smtClean="0"/>
              <a:t> “</a:t>
            </a:r>
            <a:r>
              <a:rPr lang="en-US" altLang="zh-CN" baseline="0" dirty="0" err="1" smtClean="0"/>
              <a:t>Ishazard</a:t>
            </a:r>
            <a:r>
              <a:rPr lang="en-US" altLang="zh-CN" baseline="0" dirty="0" smtClean="0"/>
              <a:t>(</a:t>
            </a:r>
            <a:r>
              <a:rPr lang="en-US" altLang="zh-CN" baseline="0" dirty="0" err="1" smtClean="0"/>
              <a:t>A,tid</a:t>
            </a:r>
            <a:r>
              <a:rPr lang="en-US" altLang="zh-CN" baseline="0" dirty="0" smtClean="0"/>
              <a:t>)” </a:t>
            </a:r>
            <a:r>
              <a:rPr lang="en-US" altLang="zh-CN" sz="1200" kern="1200" baseline="0" dirty="0" smtClean="0">
                <a:solidFill>
                  <a:schemeClr val="tx1"/>
                </a:solidFill>
                <a:latin typeface="+mn-lt"/>
                <a:ea typeface="+mn-ea"/>
                <a:cs typeface="+mn-cs"/>
              </a:rPr>
              <a:t>says that </a:t>
            </a:r>
            <a:r>
              <a:rPr lang="en-US" altLang="zh-CN" sz="1200" kern="1200" baseline="0" dirty="0" err="1" smtClean="0">
                <a:solidFill>
                  <a:schemeClr val="tx1"/>
                </a:solidFill>
                <a:latin typeface="+mn-lt"/>
                <a:ea typeface="+mn-ea"/>
                <a:cs typeface="+mn-cs"/>
              </a:rPr>
              <a:t>tid’s</a:t>
            </a:r>
            <a:r>
              <a:rPr lang="en-US" altLang="zh-CN" sz="1200" kern="1200" baseline="0" dirty="0" smtClean="0">
                <a:solidFill>
                  <a:schemeClr val="tx1"/>
                </a:solidFill>
                <a:latin typeface="+mn-lt"/>
                <a:ea typeface="+mn-ea"/>
                <a:cs typeface="+mn-cs"/>
              </a:rPr>
              <a:t> hazard pointed to A which was once the top of</a:t>
            </a:r>
          </a:p>
          <a:p>
            <a:r>
              <a:rPr lang="en-US" altLang="zh-CN" sz="1200" kern="1200" baseline="0" dirty="0" smtClean="0">
                <a:solidFill>
                  <a:schemeClr val="tx1"/>
                </a:solidFill>
                <a:latin typeface="+mn-lt"/>
                <a:ea typeface="+mn-ea"/>
                <a:cs typeface="+mn-cs"/>
              </a:rPr>
              <a:t>the stack in history and the thread </a:t>
            </a:r>
            <a:r>
              <a:rPr lang="en-US" altLang="zh-CN" sz="1200" kern="1200" baseline="0" dirty="0" err="1" smtClean="0">
                <a:solidFill>
                  <a:schemeClr val="tx1"/>
                </a:solidFill>
                <a:latin typeface="+mn-lt"/>
                <a:ea typeface="+mn-ea"/>
                <a:cs typeface="+mn-cs"/>
              </a:rPr>
              <a:t>tid</a:t>
            </a:r>
            <a:r>
              <a:rPr lang="en-US" altLang="zh-CN" sz="1200" kern="1200" baseline="0" dirty="0" smtClean="0">
                <a:solidFill>
                  <a:schemeClr val="tx1"/>
                </a:solidFill>
                <a:latin typeface="+mn-lt"/>
                <a:ea typeface="+mn-ea"/>
                <a:cs typeface="+mn-cs"/>
              </a:rPr>
              <a:t> has not updated the Top pointer ever</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since. In the figure, now predicates </a:t>
            </a:r>
            <a:r>
              <a:rPr lang="en-US" altLang="zh-CN" sz="1200" kern="1200" baseline="0" dirty="0" err="1" smtClean="0">
                <a:solidFill>
                  <a:schemeClr val="tx1"/>
                </a:solidFill>
                <a:latin typeface="+mn-lt"/>
                <a:ea typeface="+mn-ea"/>
                <a:cs typeface="+mn-cs"/>
              </a:rPr>
              <a:t>ishazard</a:t>
            </a:r>
            <a:r>
              <a:rPr lang="en-US" altLang="zh-CN" sz="1200" kern="1200" baseline="0" dirty="0" smtClean="0">
                <a:solidFill>
                  <a:schemeClr val="tx1"/>
                </a:solidFill>
                <a:latin typeface="+mn-lt"/>
                <a:ea typeface="+mn-ea"/>
                <a:cs typeface="+mn-cs"/>
              </a:rPr>
              <a:t>(A,5) and </a:t>
            </a:r>
            <a:r>
              <a:rPr lang="en-US" altLang="zh-CN" sz="1200" kern="1200" baseline="0" dirty="0" err="1" smtClean="0">
                <a:solidFill>
                  <a:schemeClr val="tx1"/>
                </a:solidFill>
                <a:latin typeface="+mn-lt"/>
                <a:ea typeface="+mn-ea"/>
                <a:cs typeface="+mn-cs"/>
              </a:rPr>
              <a:t>Ishazard</a:t>
            </a:r>
            <a:r>
              <a:rPr lang="en-US" altLang="zh-CN" sz="1200" kern="1200" baseline="0" dirty="0" smtClean="0">
                <a:solidFill>
                  <a:schemeClr val="tx1"/>
                </a:solidFill>
                <a:latin typeface="+mn-lt"/>
                <a:ea typeface="+mn-ea"/>
                <a:cs typeface="+mn-cs"/>
              </a:rPr>
              <a:t>(A,7) is true.</a:t>
            </a:r>
          </a:p>
          <a:p>
            <a:r>
              <a:rPr lang="en-US" altLang="zh-CN" sz="1200" kern="1200" baseline="0" dirty="0" smtClean="0">
                <a:solidFill>
                  <a:schemeClr val="tx1"/>
                </a:solidFill>
                <a:latin typeface="+mn-lt"/>
                <a:ea typeface="+mn-ea"/>
                <a:cs typeface="+mn-cs"/>
              </a:rPr>
              <a:t>After calling </a:t>
            </a:r>
            <a:r>
              <a:rPr lang="en-US" altLang="zh-CN" sz="1200" kern="1200" baseline="0" dirty="0" err="1" smtClean="0">
                <a:solidFill>
                  <a:schemeClr val="tx1"/>
                </a:solidFill>
                <a:latin typeface="+mn-lt"/>
                <a:ea typeface="+mn-ea"/>
                <a:cs typeface="+mn-cs"/>
              </a:rPr>
              <a:t>retireNode</a:t>
            </a:r>
            <a:r>
              <a:rPr lang="en-US" altLang="zh-CN" sz="1200" kern="1200" baseline="0" dirty="0" smtClean="0">
                <a:solidFill>
                  <a:schemeClr val="tx1"/>
                </a:solidFill>
                <a:latin typeface="+mn-lt"/>
                <a:ea typeface="+mn-ea"/>
                <a:cs typeface="+mn-cs"/>
              </a:rPr>
              <a:t>(A), thread 3 is waiting for thread 5 and 7 to reset their hazard pointers. Then </a:t>
            </a:r>
            <a:r>
              <a:rPr lang="en-US" altLang="zh-CN" sz="1200" kern="1200" baseline="0" dirty="0" err="1" smtClean="0">
                <a:solidFill>
                  <a:schemeClr val="tx1"/>
                </a:solidFill>
                <a:latin typeface="+mn-lt"/>
                <a:ea typeface="+mn-ea"/>
                <a:cs typeface="+mn-cs"/>
              </a:rPr>
              <a:t>ishazard</a:t>
            </a:r>
            <a:r>
              <a:rPr lang="en-US" altLang="zh-CN" sz="1200" kern="1200" baseline="0" dirty="0" smtClean="0">
                <a:solidFill>
                  <a:schemeClr val="tx1"/>
                </a:solidFill>
                <a:latin typeface="+mn-lt"/>
                <a:ea typeface="+mn-ea"/>
                <a:cs typeface="+mn-cs"/>
              </a:rPr>
              <a:t>(A,5) and </a:t>
            </a:r>
            <a:r>
              <a:rPr lang="en-US" altLang="zh-CN" sz="1200" kern="1200" baseline="0" dirty="0" err="1" smtClean="0">
                <a:solidFill>
                  <a:schemeClr val="tx1"/>
                </a:solidFill>
                <a:latin typeface="+mn-lt"/>
                <a:ea typeface="+mn-ea"/>
                <a:cs typeface="+mn-cs"/>
              </a:rPr>
              <a:t>ishazard</a:t>
            </a:r>
            <a:r>
              <a:rPr lang="en-US" altLang="zh-CN" sz="1200" kern="1200" baseline="0" dirty="0" smtClean="0">
                <a:solidFill>
                  <a:schemeClr val="tx1"/>
                </a:solidFill>
                <a:latin typeface="+mn-lt"/>
                <a:ea typeface="+mn-ea"/>
                <a:cs typeface="+mn-cs"/>
              </a:rPr>
              <a:t>(A,7) becomes false, so the predicate </a:t>
            </a:r>
            <a:r>
              <a:rPr lang="en-US" altLang="zh-CN" sz="1200" kern="1200" baseline="0" dirty="0" err="1" smtClean="0">
                <a:solidFill>
                  <a:schemeClr val="tx1"/>
                </a:solidFill>
                <a:latin typeface="+mn-lt"/>
                <a:ea typeface="+mn-ea"/>
                <a:cs typeface="+mn-cs"/>
              </a:rPr>
              <a:t>hazardfree</a:t>
            </a:r>
            <a:r>
              <a:rPr lang="en-US" altLang="zh-CN" sz="1200" kern="1200" baseline="0" dirty="0" smtClean="0">
                <a:solidFill>
                  <a:schemeClr val="tx1"/>
                </a:solidFill>
                <a:latin typeface="+mn-lt"/>
                <a:ea typeface="+mn-ea"/>
                <a:cs typeface="+mn-cs"/>
              </a:rPr>
              <a:t>(A,3) is true.</a:t>
            </a:r>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After line 8, we</a:t>
            </a:r>
            <a:r>
              <a:rPr lang="en-US" altLang="zh-CN" baseline="0" dirty="0" smtClean="0"/>
              <a:t> can get that the node pointed by t is also pointed by thread </a:t>
            </a:r>
            <a:r>
              <a:rPr lang="en-US" altLang="zh-CN" baseline="0" dirty="0" err="1" smtClean="0"/>
              <a:t>tid’s</a:t>
            </a:r>
            <a:r>
              <a:rPr lang="en-US" altLang="zh-CN" baseline="0" dirty="0" smtClean="0"/>
              <a:t> hazard pointer. And the current trace satisfies the predicate </a:t>
            </a:r>
            <a:r>
              <a:rPr lang="en-US" altLang="zh-CN" b="1" dirty="0" err="1" smtClean="0">
                <a:solidFill>
                  <a:srgbClr val="C00000"/>
                </a:solidFill>
                <a:latin typeface="Arial Unicode MS" pitchFamily="34" charset="-122"/>
                <a:ea typeface="Arial Unicode MS" pitchFamily="34" charset="-122"/>
                <a:cs typeface="Arial Unicode MS" pitchFamily="34" charset="-122"/>
              </a:rPr>
              <a:t>Ishazard</a:t>
            </a:r>
            <a:r>
              <a:rPr lang="en-US" altLang="zh-CN" b="1" dirty="0" smtClean="0">
                <a:solidFill>
                  <a:srgbClr val="C00000"/>
                </a:solidFill>
                <a:latin typeface="Arial Unicode MS" pitchFamily="34" charset="-122"/>
                <a:ea typeface="Arial Unicode MS" pitchFamily="34" charset="-122"/>
                <a:cs typeface="Arial Unicode MS" pitchFamily="34" charset="-122"/>
              </a:rPr>
              <a:t>(</a:t>
            </a:r>
            <a:r>
              <a:rPr lang="en-US" altLang="zh-CN" b="1" dirty="0" err="1" smtClean="0">
                <a:solidFill>
                  <a:srgbClr val="C00000"/>
                </a:solidFill>
                <a:latin typeface="Arial Unicode MS" pitchFamily="34" charset="-122"/>
                <a:ea typeface="Arial Unicode MS" pitchFamily="34" charset="-122"/>
                <a:cs typeface="Arial Unicode MS" pitchFamily="34" charset="-122"/>
              </a:rPr>
              <a:t>t,tid</a:t>
            </a:r>
            <a:r>
              <a:rPr lang="en-US" altLang="zh-CN" b="1" dirty="0" smtClean="0">
                <a:solidFill>
                  <a:srgbClr val="C00000"/>
                </a:solidFill>
                <a:latin typeface="Arial Unicode MS" pitchFamily="34" charset="-122"/>
                <a:ea typeface="Arial Unicode MS" pitchFamily="34" charset="-122"/>
                <a:cs typeface="Arial Unicode MS" pitchFamily="34" charset="-122"/>
              </a:rPr>
              <a:t>) , but</a:t>
            </a:r>
            <a:r>
              <a:rPr lang="en-US" altLang="zh-CN" b="1" baseline="0" dirty="0" smtClean="0">
                <a:solidFill>
                  <a:srgbClr val="C00000"/>
                </a:solidFill>
                <a:latin typeface="Arial Unicode MS" pitchFamily="34" charset="-122"/>
                <a:ea typeface="Arial Unicode MS" pitchFamily="34" charset="-122"/>
                <a:cs typeface="Arial Unicode MS" pitchFamily="34" charset="-122"/>
              </a:rPr>
              <a:t> this </a:t>
            </a:r>
            <a:r>
              <a:rPr lang="en-US" altLang="zh-CN" b="1" baseline="0" dirty="0" err="1" smtClean="0">
                <a:solidFill>
                  <a:srgbClr val="C00000"/>
                </a:solidFill>
                <a:latin typeface="Arial Unicode MS" pitchFamily="34" charset="-122"/>
                <a:ea typeface="Arial Unicode MS" pitchFamily="34" charset="-122"/>
                <a:cs typeface="Arial Unicode MS" pitchFamily="34" charset="-122"/>
              </a:rPr>
              <a:t>postcondition</a:t>
            </a:r>
            <a:r>
              <a:rPr lang="en-US" altLang="zh-CN" b="1" baseline="0" dirty="0" smtClean="0">
                <a:solidFill>
                  <a:srgbClr val="C00000"/>
                </a:solidFill>
                <a:latin typeface="Arial Unicode MS" pitchFamily="34" charset="-122"/>
                <a:ea typeface="Arial Unicode MS" pitchFamily="34" charset="-122"/>
                <a:cs typeface="Arial Unicode MS" pitchFamily="34" charset="-122"/>
              </a:rPr>
              <a:t> cannot guarantee that the dereference from t is safe, because from the </a:t>
            </a:r>
            <a:r>
              <a:rPr lang="en-US" altLang="zh-CN" b="1" baseline="0" dirty="0" err="1" smtClean="0">
                <a:solidFill>
                  <a:srgbClr val="C00000"/>
                </a:solidFill>
                <a:latin typeface="Arial Unicode MS" pitchFamily="34" charset="-122"/>
                <a:ea typeface="Arial Unicode MS" pitchFamily="34" charset="-122"/>
                <a:cs typeface="Arial Unicode MS" pitchFamily="34" charset="-122"/>
              </a:rPr>
              <a:t>postcondition</a:t>
            </a:r>
            <a:r>
              <a:rPr lang="en-US" altLang="zh-CN" b="1" baseline="0" dirty="0" smtClean="0">
                <a:solidFill>
                  <a:srgbClr val="C00000"/>
                </a:solidFill>
                <a:latin typeface="Arial Unicode MS" pitchFamily="34" charset="-122"/>
                <a:ea typeface="Arial Unicode MS" pitchFamily="34" charset="-122"/>
                <a:cs typeface="Arial Unicode MS" pitchFamily="34" charset="-122"/>
              </a:rPr>
              <a:t> we do not know if node pointed by t is still </a:t>
            </a:r>
            <a:r>
              <a:rPr lang="en-US" altLang="zh-CN" b="1" baseline="0" dirty="0" err="1" smtClean="0">
                <a:solidFill>
                  <a:srgbClr val="C00000"/>
                </a:solidFill>
                <a:latin typeface="Arial Unicode MS" pitchFamily="34" charset="-122"/>
                <a:ea typeface="Arial Unicode MS" pitchFamily="34" charset="-122"/>
                <a:cs typeface="Arial Unicode MS" pitchFamily="34" charset="-122"/>
              </a:rPr>
              <a:t>avaliable</a:t>
            </a:r>
            <a:r>
              <a:rPr lang="en-US" altLang="zh-CN" b="1" baseline="0" dirty="0" smtClean="0">
                <a:solidFill>
                  <a:srgbClr val="C00000"/>
                </a:solidFill>
                <a:latin typeface="Arial Unicode MS" pitchFamily="34" charset="-122"/>
                <a:ea typeface="Arial Unicode MS" pitchFamily="34" charset="-122"/>
                <a:cs typeface="Arial Unicode MS" pitchFamily="34" charset="-122"/>
              </a:rPr>
              <a:t>. Now we have a invariants to strengthen the </a:t>
            </a:r>
            <a:r>
              <a:rPr lang="en-US" altLang="zh-CN" b="1" baseline="0" dirty="0" err="1" smtClean="0">
                <a:solidFill>
                  <a:srgbClr val="C00000"/>
                </a:solidFill>
                <a:latin typeface="Arial Unicode MS" pitchFamily="34" charset="-122"/>
                <a:ea typeface="Arial Unicode MS" pitchFamily="34" charset="-122"/>
                <a:cs typeface="Arial Unicode MS" pitchFamily="34" charset="-122"/>
              </a:rPr>
              <a:t>postcondition</a:t>
            </a:r>
            <a:r>
              <a:rPr lang="en-US" altLang="zh-CN" b="1" baseline="0" dirty="0" smtClean="0">
                <a:solidFill>
                  <a:srgbClr val="C00000"/>
                </a:solidFill>
                <a:latin typeface="Arial Unicode MS" pitchFamily="34" charset="-122"/>
                <a:ea typeface="Arial Unicode MS" pitchFamily="34" charset="-122"/>
                <a:cs typeface="Arial Unicode MS" pitchFamily="34" charset="-122"/>
              </a:rPr>
              <a:t>, which says that </a:t>
            </a:r>
            <a:r>
              <a:rPr lang="en-US" altLang="zh-CN" b="1" baseline="0" dirty="0" err="1" smtClean="0">
                <a:solidFill>
                  <a:srgbClr val="C00000"/>
                </a:solidFill>
                <a:latin typeface="Arial Unicode MS" pitchFamily="34" charset="-122"/>
                <a:ea typeface="Arial Unicode MS" pitchFamily="34" charset="-122"/>
                <a:cs typeface="Arial Unicode MS" pitchFamily="34" charset="-122"/>
              </a:rPr>
              <a:t>forall</a:t>
            </a:r>
            <a:r>
              <a:rPr lang="en-US" altLang="zh-CN" b="1" baseline="0" dirty="0" smtClean="0">
                <a:solidFill>
                  <a:srgbClr val="C00000"/>
                </a:solidFill>
                <a:latin typeface="Arial Unicode MS" pitchFamily="34" charset="-122"/>
                <a:ea typeface="Arial Unicode MS" pitchFamily="34" charset="-122"/>
                <a:cs typeface="Arial Unicode MS" pitchFamily="34" charset="-122"/>
              </a:rPr>
              <a:t> t, </a:t>
            </a:r>
            <a:r>
              <a:rPr lang="en-US" altLang="zh-CN" b="1" baseline="0" dirty="0" err="1" smtClean="0">
                <a:solidFill>
                  <a:srgbClr val="C00000"/>
                </a:solidFill>
                <a:latin typeface="Arial Unicode MS" pitchFamily="34" charset="-122"/>
                <a:ea typeface="Arial Unicode MS" pitchFamily="34" charset="-122"/>
                <a:cs typeface="Arial Unicode MS" pitchFamily="34" charset="-122"/>
              </a:rPr>
              <a:t>tid</a:t>
            </a:r>
            <a:r>
              <a:rPr lang="en-US" altLang="zh-CN" b="1" baseline="0" dirty="0" smtClean="0">
                <a:solidFill>
                  <a:srgbClr val="C00000"/>
                </a:solidFill>
                <a:latin typeface="Arial Unicode MS" pitchFamily="34" charset="-122"/>
                <a:ea typeface="Arial Unicode MS" pitchFamily="34" charset="-122"/>
                <a:cs typeface="Arial Unicode MS" pitchFamily="34" charset="-122"/>
              </a:rPr>
              <a:t>, …. This invariant can be derived from all the possible behaviors specified by the Rely and guarantee </a:t>
            </a:r>
            <a:r>
              <a:rPr lang="en-US" altLang="zh-CN" b="1" baseline="0" dirty="0" err="1" smtClean="0">
                <a:solidFill>
                  <a:srgbClr val="C00000"/>
                </a:solidFill>
                <a:latin typeface="Arial Unicode MS" pitchFamily="34" charset="-122"/>
                <a:ea typeface="Arial Unicode MS" pitchFamily="34" charset="-122"/>
                <a:cs typeface="Arial Unicode MS" pitchFamily="34" charset="-122"/>
              </a:rPr>
              <a:t>condtions</a:t>
            </a:r>
            <a:r>
              <a:rPr lang="en-US" altLang="zh-CN" b="1" baseline="0" dirty="0" smtClean="0">
                <a:solidFill>
                  <a:srgbClr val="C00000"/>
                </a:solidFill>
                <a:latin typeface="Arial Unicode MS" pitchFamily="34" charset="-122"/>
                <a:ea typeface="Arial Unicode MS" pitchFamily="34" charset="-122"/>
                <a:cs typeface="Arial Unicode MS" pitchFamily="34" charset="-122"/>
              </a:rPr>
              <a:t>.</a:t>
            </a:r>
            <a:endParaRPr lang="zh-CN" altLang="en-US" dirty="0"/>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Assertion p ∗ q lifts separating conjunction to traces; it specifies a program</a:t>
            </a:r>
          </a:p>
          <a:p>
            <a:r>
              <a:rPr lang="en-US" altLang="zh-CN" sz="1200" kern="1200" baseline="0" dirty="0" smtClean="0">
                <a:solidFill>
                  <a:schemeClr val="tx1"/>
                </a:solidFill>
                <a:latin typeface="+mn-lt"/>
                <a:ea typeface="+mn-ea"/>
                <a:cs typeface="+mn-cs"/>
              </a:rPr>
              <a:t>trace consisting of two disjoint parts: one satisfies p and another q.</a:t>
            </a:r>
            <a:endParaRPr lang="zh-CN" altLang="en-US" dirty="0"/>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 I would like</a:t>
            </a:r>
            <a:r>
              <a:rPr lang="en-US" altLang="zh-CN" baseline="0" dirty="0" smtClean="0"/>
              <a:t> to talk about optimistic concurrency. Let us take a look at this simple example, which is trying to increment the shared variable x atomically. There are two different for doing this, one is pessimistic and the other is optimistic. For pessimistic code, shared variable x can only be accessed with holding the corresponding lock first. For optimistic code, x can be read without holding the lock, then use CAS operation to do conflict detection, if the value of t is consistent then the shared variable x will be updated with t+1 otherwise roll back and do it again until CAS commands succeeds. </a:t>
            </a:r>
          </a:p>
          <a:p>
            <a:endParaRPr lang="en-US" altLang="zh-CN" baseline="0" dirty="0" smtClean="0"/>
          </a:p>
          <a:p>
            <a:r>
              <a:rPr lang="en-US" altLang="zh-CN" baseline="0" dirty="0" smtClean="0"/>
              <a:t>Optimistic concurrency </a:t>
            </a:r>
            <a:r>
              <a:rPr lang="en-US" altLang="zh-CN" sz="1200" kern="1200" baseline="0" dirty="0" smtClean="0">
                <a:solidFill>
                  <a:schemeClr val="tx1"/>
                </a:solidFill>
                <a:latin typeface="+mn-lt"/>
                <a:ea typeface="+mn-ea"/>
                <a:cs typeface="+mn-cs"/>
              </a:rPr>
              <a:t>algorithms allow concurrent access to shared data and ensure data consistency by performing dynamic conflict detection. These algorithms can be more efficient than coarse-grained lock-based synchronization if there is sufficient data independence. However, the design of the optimistic algorithms has to consider more interleaving scenarios than coarse-grained lock-based synchronization. So optimistic algorithms are usually complex and their correctness is usually far from obvious and is hard to verify.</a:t>
            </a:r>
            <a:endParaRPr lang="zh-CN" altLang="en-US" dirty="0"/>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is a </a:t>
            </a:r>
            <a:r>
              <a:rPr lang="en-US" altLang="zh-CN" sz="1200" kern="1200" baseline="0" dirty="0" smtClean="0">
                <a:solidFill>
                  <a:schemeClr val="tx1"/>
                </a:solidFill>
                <a:latin typeface="+mn-lt"/>
                <a:ea typeface="+mn-ea"/>
                <a:cs typeface="+mn-cs"/>
              </a:rPr>
              <a:t>algorithm for optimistic non-blocking stack. The stack is implemented as a linked list. Different threads shared the stack through this Top pointer. It allows speculative read from Top at line 4 and 13, and the conflict detection is done by the CAS command at line 7 and 15. It seems like the code is correct. However, this algorithm has two subtle bugs: one is that t might be a dangling pointer when the dereference occurs in line 6. Because after reading Top at line 4, other threads may remove this top node from the stack and free it. Then t becomes a dangling pointer and the dereference is dangerous.  The other one is the notorious ABA problem that leads to crash stacks, I am going to explain more about this ABA problem in the next slide.</a:t>
            </a:r>
            <a:endParaRPr lang="zh-CN" altLang="en-US" dirty="0"/>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Suppose T1 and T2 are interleaving as follows, Thread T1 calls pop, and first read t from Top and then read next. Then interrupts, and thread T2 comes, pops A and C, and push A onto the stack. Thread T1 continues to execute CAS operation, and think that the top node has not been changed then the CAS will succeed and Top is set to node C, but node C is no longer on the stack. </a:t>
            </a:r>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Michael uses an array of hazard pointers to fix the bugs in this algorithm. The hazard pointer array is indexed by thread id. So each thread has its own hazard pointer, which can only be written by itself but might be read by others. The modification to the original algorithm has been highlighted. I am going to explain how it works in the next slide.</a:t>
            </a:r>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baseline="0" dirty="0" smtClean="0"/>
              <a:t>There three different kinds of nodes during the execution of the pop procedure. The light blue box represent nodes on the stack, and the red box represent the nodes that has been removed from stack and are still pointed by hazard pointers. The green box represent the nodes that are safe for being freed. After the execution from line 4 to line 8, we can conclude there exist a historical state that both the hazard pointer of thread </a:t>
            </a:r>
            <a:r>
              <a:rPr lang="en-US" altLang="zh-CN" baseline="0" dirty="0" err="1" smtClean="0"/>
              <a:t>tid</a:t>
            </a:r>
            <a:r>
              <a:rPr lang="en-US" altLang="zh-CN" baseline="0" dirty="0" smtClean="0"/>
              <a:t> and Top pointer are pointing to the top node A. At the same time, some other threads might also treat node A as a hazard node and set their hazard pointers pointing to node A. All of them are trying to remove node from the stack by the following CAS command, but only one of them will succeed, suppose that thread 3 succeeds. Then thread 3 calls </a:t>
            </a:r>
            <a:r>
              <a:rPr lang="en-US" altLang="zh-CN" baseline="0" dirty="0" err="1" smtClean="0"/>
              <a:t>retireNode</a:t>
            </a:r>
            <a:r>
              <a:rPr lang="en-US" altLang="zh-CN" baseline="0" dirty="0" smtClean="0"/>
              <a:t> to wait for others get failed and roll back to reset their hazard pointers. After set its own hazard pointer to null, the removed node A is safe for being freed. The hazard pointers works like a concurrent garbage collector using the reference counting mechanism. The interleaving becomes even more complicated. How to verify the correctness of this optimistic stack?</a:t>
            </a:r>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a:t>
            </a:r>
            <a:r>
              <a:rPr lang="en-US" altLang="zh-CN" dirty="0" err="1" smtClean="0"/>
              <a:t>matthew</a:t>
            </a:r>
            <a:r>
              <a:rPr lang="en-US" altLang="zh-CN" baseline="0" dirty="0" err="1" smtClean="0"/>
              <a:t>’s</a:t>
            </a:r>
            <a:r>
              <a:rPr lang="en-US" altLang="zh-CN" baseline="0" dirty="0" smtClean="0"/>
              <a:t> </a:t>
            </a:r>
            <a:r>
              <a:rPr lang="en-US" altLang="zh-CN" baseline="0" dirty="0" err="1" smtClean="0"/>
              <a:t>popl</a:t>
            </a:r>
            <a:r>
              <a:rPr lang="en-US" altLang="zh-CN" baseline="0" dirty="0" smtClean="0"/>
              <a:t> paper, they gave a solution. They use lots of history variables and auxiliary codes to represent the hazard pointers at different status. Then some invariants for the temporal properties could be defined based on these history variables. This is an indirect approach to specifying historical events. </a:t>
            </a:r>
            <a:r>
              <a:rPr lang="en-US" altLang="zh-CN" sz="1200" baseline="0" dirty="0" smtClean="0">
                <a:solidFill>
                  <a:schemeClr val="tx1"/>
                </a:solidFill>
              </a:rPr>
              <a:t>Heavy use of the history variables makes the </a:t>
            </a:r>
            <a:r>
              <a:rPr lang="en-US" altLang="zh-CN" sz="1200" kern="1200" baseline="0" dirty="0" smtClean="0">
                <a:solidFill>
                  <a:schemeClr val="tx1"/>
                </a:solidFill>
                <a:latin typeface="+mn-lt"/>
                <a:ea typeface="+mn-ea"/>
                <a:cs typeface="+mn-cs"/>
              </a:rPr>
              <a:t>algorithm </a:t>
            </a:r>
            <a:r>
              <a:rPr lang="en-US" altLang="zh-CN" baseline="0" dirty="0" smtClean="0"/>
              <a:t>becomes even more complicated, and hide the intuition behind the </a:t>
            </a:r>
            <a:r>
              <a:rPr lang="en-US" altLang="zh-CN" sz="1200" kern="1200" baseline="0" dirty="0" smtClean="0">
                <a:solidFill>
                  <a:schemeClr val="tx1"/>
                </a:solidFill>
                <a:latin typeface="+mn-lt"/>
                <a:ea typeface="+mn-ea"/>
                <a:cs typeface="+mn-cs"/>
              </a:rPr>
              <a:t>algorithm</a:t>
            </a:r>
            <a:r>
              <a:rPr lang="en-US" altLang="zh-CN" baseline="0" dirty="0" smtClean="0"/>
              <a:t>. Also the specification and proof is hard to be understood. Our questions is Can we verify the correctness of this </a:t>
            </a:r>
            <a:r>
              <a:rPr lang="en-US" altLang="zh-CN" sz="1200" kern="1200" baseline="0" dirty="0" smtClean="0">
                <a:solidFill>
                  <a:schemeClr val="tx1"/>
                </a:solidFill>
                <a:latin typeface="+mn-lt"/>
                <a:ea typeface="+mn-ea"/>
                <a:cs typeface="+mn-cs"/>
              </a:rPr>
              <a:t>algorithm </a:t>
            </a:r>
            <a:r>
              <a:rPr lang="en-US" altLang="zh-CN" baseline="0" dirty="0" smtClean="0"/>
              <a:t>without using history variables and make the proof intuitive? </a:t>
            </a:r>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is our solution. We propose</a:t>
            </a:r>
            <a:r>
              <a:rPr lang="en-US" altLang="zh-CN" baseline="0" dirty="0" smtClean="0"/>
              <a:t> a </a:t>
            </a:r>
            <a:r>
              <a:rPr lang="en-US" altLang="zh-CN" sz="1200" kern="1200" baseline="0" dirty="0" smtClean="0">
                <a:solidFill>
                  <a:schemeClr val="tx1"/>
                </a:solidFill>
                <a:latin typeface="+mn-lt"/>
                <a:ea typeface="+mn-ea"/>
                <a:cs typeface="+mn-cs"/>
              </a:rPr>
              <a:t>new program logic for history to reason about optimistic algorithms. The basic idea is to introduce </a:t>
            </a:r>
            <a:r>
              <a:rPr lang="en-US" altLang="zh-CN" sz="1200" b="1" i="1" dirty="0" smtClean="0">
                <a:solidFill>
                  <a:srgbClr val="000000"/>
                </a:solidFill>
                <a:latin typeface="Arial" charset="0"/>
                <a:ea typeface="宋体" charset="-122"/>
              </a:rPr>
              <a:t>past tense temporal operators into Rely</a:t>
            </a:r>
            <a:r>
              <a:rPr lang="en-US" altLang="zh-CN" sz="1200" b="1" i="1" baseline="0" dirty="0" smtClean="0">
                <a:solidFill>
                  <a:srgbClr val="000000"/>
                </a:solidFill>
                <a:latin typeface="Arial" charset="0"/>
                <a:ea typeface="宋体" charset="-122"/>
              </a:rPr>
              <a:t> </a:t>
            </a:r>
            <a:r>
              <a:rPr lang="en-US" altLang="zh-CN" sz="1200" b="1" i="1" dirty="0" smtClean="0">
                <a:solidFill>
                  <a:srgbClr val="000000"/>
                </a:solidFill>
                <a:latin typeface="Arial" charset="0"/>
                <a:ea typeface="宋体" charset="-122"/>
              </a:rPr>
              <a:t>Guarantee.</a:t>
            </a:r>
            <a:r>
              <a:rPr lang="en-US" altLang="zh-CN" sz="1200" b="1" i="1" baseline="0" dirty="0" smtClean="0">
                <a:solidFill>
                  <a:srgbClr val="000000"/>
                </a:solidFill>
                <a:latin typeface="Arial" charset="0"/>
                <a:ea typeface="宋体" charset="-122"/>
              </a:rPr>
              <a:t> </a:t>
            </a:r>
            <a:r>
              <a:rPr lang="en-US" altLang="zh-CN" sz="1200" kern="1200" baseline="0" dirty="0" smtClean="0">
                <a:solidFill>
                  <a:schemeClr val="tx1"/>
                </a:solidFill>
                <a:latin typeface="+mn-lt"/>
                <a:ea typeface="+mn-ea"/>
                <a:cs typeface="+mn-cs"/>
              </a:rPr>
              <a:t>It allows us to specify historical events</a:t>
            </a:r>
          </a:p>
          <a:p>
            <a:r>
              <a:rPr lang="en-US" altLang="zh-CN" sz="1200" kern="1200" baseline="0" dirty="0" smtClean="0">
                <a:solidFill>
                  <a:schemeClr val="tx1"/>
                </a:solidFill>
                <a:latin typeface="+mn-lt"/>
                <a:ea typeface="+mn-ea"/>
                <a:cs typeface="+mn-cs"/>
              </a:rPr>
              <a:t>directly without using history variables, This makes the verification process more intuitive. </a:t>
            </a:r>
            <a:endParaRPr lang="zh-CN" altLang="en-US" dirty="0"/>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a:t>
            </a:r>
            <a:r>
              <a:rPr lang="en-US" altLang="zh-CN" baseline="0" dirty="0" smtClean="0"/>
              <a:t>, the operational semantics of the language is defined over program traces. program trace is </a:t>
            </a:r>
            <a:r>
              <a:rPr lang="en-US" altLang="zh-CN" sz="1200" kern="1200" baseline="0" dirty="0" smtClean="0">
                <a:solidFill>
                  <a:schemeClr val="tx1"/>
                </a:solidFill>
                <a:latin typeface="+mn-lt"/>
                <a:ea typeface="+mn-ea"/>
                <a:cs typeface="+mn-cs"/>
              </a:rPr>
              <a:t>a finite sequence of program states. Then it is for us to use this rule to lift the operational semantics over program states to the semantics over program traces. The most important extension is the assertion language, we introduce triangle for specifying the historical events in the program traces. I am going to explain more for the temporal operator.</a:t>
            </a:r>
          </a:p>
          <a:p>
            <a:endParaRPr lang="en-US" altLang="zh-CN" sz="1200"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9BBF842E-9756-446A-ADF0-C1347C303A54}"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2010-7-29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2010-7-29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2010-7-29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2010-7-29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2.xml"/><Relationship Id="rId7" Type="http://schemas.openxmlformats.org/officeDocument/2006/relationships/diagramLayout" Target="../diagrams/layout1.xml"/><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diagramData" Target="../diagrams/data1.xml"/><Relationship Id="rId5" Type="http://schemas.openxmlformats.org/officeDocument/2006/relationships/oleObject" Target="../embeddings/oleObject4.bin"/><Relationship Id="rId10" Type="http://schemas.microsoft.com/office/2007/relationships/diagramDrawing" Target="../diagrams/drawing1.xml"/><Relationship Id="rId4" Type="http://schemas.openxmlformats.org/officeDocument/2006/relationships/notesSlide" Target="../notesSlides/notesSlide10.xml"/><Relationship Id="rId9" Type="http://schemas.openxmlformats.org/officeDocument/2006/relationships/diagramColors" Target="../diagrams/colors1.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2.xml"/><Relationship Id="rId7" Type="http://schemas.openxmlformats.org/officeDocument/2006/relationships/diagramQuickStyle" Target="../diagrams/quickStyle2.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diagramLayout" Target="../diagrams/layout2.xml"/><Relationship Id="rId11" Type="http://schemas.openxmlformats.org/officeDocument/2006/relationships/oleObject" Target="../embeddings/oleObject6.bin"/><Relationship Id="rId5" Type="http://schemas.openxmlformats.org/officeDocument/2006/relationships/diagramData" Target="../diagrams/data2.xml"/><Relationship Id="rId10" Type="http://schemas.openxmlformats.org/officeDocument/2006/relationships/oleObject" Target="../embeddings/oleObject5.bin"/><Relationship Id="rId4" Type="http://schemas.openxmlformats.org/officeDocument/2006/relationships/notesSlide" Target="../notesSlides/notesSlide11.xml"/><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13" Type="http://schemas.microsoft.com/office/2007/relationships/diagramDrawing" Target="../diagrams/drawing3.xml"/><Relationship Id="rId3" Type="http://schemas.openxmlformats.org/officeDocument/2006/relationships/slideLayout" Target="../slideLayouts/slideLayout2.xml"/><Relationship Id="rId7" Type="http://schemas.openxmlformats.org/officeDocument/2006/relationships/oleObject" Target="../embeddings/oleObject9.bin"/><Relationship Id="rId12" Type="http://schemas.openxmlformats.org/officeDocument/2006/relationships/diagramColors" Target="../diagrams/colors3.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diagramQuickStyle" Target="../diagrams/quickStyle3.xml"/><Relationship Id="rId5" Type="http://schemas.openxmlformats.org/officeDocument/2006/relationships/oleObject" Target="../embeddings/oleObject7.bin"/><Relationship Id="rId10" Type="http://schemas.openxmlformats.org/officeDocument/2006/relationships/diagramLayout" Target="../diagrams/layout3.xml"/><Relationship Id="rId4" Type="http://schemas.openxmlformats.org/officeDocument/2006/relationships/notesSlide" Target="../notesSlides/notesSlide12.xml"/><Relationship Id="rId9"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slideLayout" Target="../slideLayouts/slideLayout2.xml"/><Relationship Id="rId7" Type="http://schemas.openxmlformats.org/officeDocument/2006/relationships/oleObject" Target="../embeddings/oleObject13.bin"/><Relationship Id="rId12" Type="http://schemas.openxmlformats.org/officeDocument/2006/relationships/oleObject" Target="../embeddings/oleObject18.bin"/><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oleObject" Target="../embeddings/oleObject17.bin"/><Relationship Id="rId5" Type="http://schemas.openxmlformats.org/officeDocument/2006/relationships/oleObject" Target="../embeddings/oleObject11.bin"/><Relationship Id="rId10" Type="http://schemas.openxmlformats.org/officeDocument/2006/relationships/oleObject" Target="../embeddings/oleObject16.bin"/><Relationship Id="rId4" Type="http://schemas.openxmlformats.org/officeDocument/2006/relationships/notesSlide" Target="../notesSlides/notesSlide14.xml"/><Relationship Id="rId9"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6.vml"/><Relationship Id="rId5" Type="http://schemas.openxmlformats.org/officeDocument/2006/relationships/oleObject" Target="../embeddings/oleObject19.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oleObject" Target="../embeddings/oleObject22.bin"/><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8.vml"/><Relationship Id="rId5" Type="http://schemas.openxmlformats.org/officeDocument/2006/relationships/oleObject" Target="../embeddings/oleObject23.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diagramColors" Target="../diagrams/colors5.xml"/><Relationship Id="rId3" Type="http://schemas.openxmlformats.org/officeDocument/2006/relationships/notesSlide" Target="../notesSlides/notesSlide19.xml"/><Relationship Id="rId7" Type="http://schemas.openxmlformats.org/officeDocument/2006/relationships/diagramQuickStyle" Target="../diagrams/quickStyle4.xml"/><Relationship Id="rId12" Type="http://schemas.openxmlformats.org/officeDocument/2006/relationships/diagramQuickStyle" Target="../diagrams/quickStyle5.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diagramLayout" Target="../diagrams/layout4.xml"/><Relationship Id="rId11" Type="http://schemas.openxmlformats.org/officeDocument/2006/relationships/diagramLayout" Target="../diagrams/layout5.xml"/><Relationship Id="rId5" Type="http://schemas.openxmlformats.org/officeDocument/2006/relationships/diagramData" Target="../diagrams/data4.xml"/><Relationship Id="rId15" Type="http://schemas.openxmlformats.org/officeDocument/2006/relationships/oleObject" Target="../embeddings/oleObject25.bin"/><Relationship Id="rId10" Type="http://schemas.openxmlformats.org/officeDocument/2006/relationships/diagramData" Target="../diagrams/data5.xml"/><Relationship Id="rId4" Type="http://schemas.openxmlformats.org/officeDocument/2006/relationships/oleObject" Target="../embeddings/oleObject24.bin"/><Relationship Id="rId9" Type="http://schemas.microsoft.com/office/2007/relationships/diagramDrawing" Target="../diagrams/drawing4.xml"/><Relationship Id="rId14" Type="http://schemas.microsoft.com/office/2007/relationships/diagramDrawing" Target="../diagrams/drawin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dirty="0" smtClean="0"/>
              <a:t>Reasoning about Optimistic Concurrency Using a Program Logic for History</a:t>
            </a:r>
            <a:endParaRPr lang="zh-CN" altLang="en-US" sz="3600" dirty="0"/>
          </a:p>
        </p:txBody>
      </p:sp>
      <p:sp>
        <p:nvSpPr>
          <p:cNvPr id="3" name="副标题 2"/>
          <p:cNvSpPr>
            <a:spLocks noGrp="1"/>
          </p:cNvSpPr>
          <p:nvPr>
            <p:ph type="subTitle" idx="1"/>
          </p:nvPr>
        </p:nvSpPr>
        <p:spPr/>
        <p:txBody>
          <a:bodyPr>
            <a:normAutofit fontScale="92500" lnSpcReduction="10000"/>
          </a:bodyPr>
          <a:lstStyle/>
          <a:p>
            <a:r>
              <a:rPr lang="en-US" altLang="zh-CN" dirty="0" smtClean="0"/>
              <a:t>Ming Fu</a:t>
            </a:r>
          </a:p>
          <a:p>
            <a:r>
              <a:rPr lang="en-US" altLang="zh-CN" dirty="0" smtClean="0"/>
              <a:t>USTC &amp; Yale</a:t>
            </a:r>
          </a:p>
          <a:p>
            <a:r>
              <a:rPr lang="en-US" altLang="zh-CN" sz="2600" dirty="0" smtClean="0"/>
              <a:t>Joint work with Yong Li, </a:t>
            </a:r>
            <a:r>
              <a:rPr lang="en-US" altLang="zh-CN" sz="2600" dirty="0" err="1" smtClean="0"/>
              <a:t>Xinyu</a:t>
            </a:r>
            <a:r>
              <a:rPr lang="en-US" altLang="zh-CN" sz="2600" dirty="0" smtClean="0"/>
              <a:t> </a:t>
            </a:r>
            <a:r>
              <a:rPr lang="en-US" altLang="zh-CN" sz="2600" dirty="0" err="1" smtClean="0"/>
              <a:t>Feng</a:t>
            </a:r>
            <a:r>
              <a:rPr lang="en-US" altLang="zh-CN" sz="2600" dirty="0" smtClean="0"/>
              <a:t>, </a:t>
            </a:r>
            <a:r>
              <a:rPr lang="en-US" altLang="zh-CN" sz="2600" dirty="0" err="1" smtClean="0"/>
              <a:t>Zhong</a:t>
            </a:r>
            <a:r>
              <a:rPr lang="en-US" altLang="zh-CN" sz="2600" dirty="0" smtClean="0"/>
              <a:t> </a:t>
            </a:r>
            <a:r>
              <a:rPr lang="en-US" altLang="zh-CN" sz="2600" dirty="0" err="1" smtClean="0"/>
              <a:t>Shao</a:t>
            </a:r>
            <a:r>
              <a:rPr lang="en-US" altLang="zh-CN" sz="2600" dirty="0" smtClean="0"/>
              <a:t> and Yu Zhang</a:t>
            </a:r>
            <a:endParaRPr lang="zh-CN" altLang="en-US" sz="2600" dirty="0" smtClean="0"/>
          </a:p>
        </p:txBody>
      </p:sp>
    </p:spTree>
  </p:cSld>
  <p:clrMapOvr>
    <a:masterClrMapping/>
  </p:clrMapOvr>
  <p:transition advTm="81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    q</a:t>
            </a:r>
            <a:endParaRPr lang="zh-CN" altLang="en-US" dirty="0"/>
          </a:p>
        </p:txBody>
      </p:sp>
      <p:graphicFrame>
        <p:nvGraphicFramePr>
          <p:cNvPr id="4" name="对象 3"/>
          <p:cNvGraphicFramePr>
            <a:graphicFrameLocks noChangeAspect="1"/>
          </p:cNvGraphicFramePr>
          <p:nvPr/>
        </p:nvGraphicFramePr>
        <p:xfrm>
          <a:off x="4355976" y="692696"/>
          <a:ext cx="360040" cy="469976"/>
        </p:xfrm>
        <a:graphic>
          <a:graphicData uri="http://schemas.openxmlformats.org/presentationml/2006/ole">
            <p:oleObj spid="_x0000_s1026" name="Formula" r:id="rId5" imgW="105480" imgH="136080" progId="Equation.Ribbit">
              <p:embed/>
            </p:oleObj>
          </a:graphicData>
        </a:graphic>
      </p:graphicFrame>
      <p:graphicFrame>
        <p:nvGraphicFramePr>
          <p:cNvPr id="6" name="图示 5"/>
          <p:cNvGraphicFramePr/>
          <p:nvPr/>
        </p:nvGraphicFramePr>
        <p:xfrm>
          <a:off x="1524000" y="3140968"/>
          <a:ext cx="6096000" cy="10081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虚尾箭头 8"/>
          <p:cNvSpPr/>
          <p:nvPr/>
        </p:nvSpPr>
        <p:spPr>
          <a:xfrm>
            <a:off x="1547664" y="1340768"/>
            <a:ext cx="504056" cy="360040"/>
          </a:xfrm>
          <a:prstGeom prst="stripedRightArrow">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11560" y="1249596"/>
            <a:ext cx="923651" cy="523220"/>
          </a:xfrm>
          <a:prstGeom prst="rect">
            <a:avLst/>
          </a:prstGeom>
          <a:noFill/>
        </p:spPr>
        <p:txBody>
          <a:bodyPr wrap="none" rtlCol="0">
            <a:spAutoFit/>
          </a:bodyPr>
          <a:lstStyle/>
          <a:p>
            <a:r>
              <a:rPr lang="en-US" altLang="zh-CN" sz="2800" b="1" dirty="0" smtClean="0"/>
              <a:t>Time</a:t>
            </a:r>
            <a:endParaRPr lang="zh-CN" altLang="en-US" sz="2800" b="1" dirty="0"/>
          </a:p>
        </p:txBody>
      </p:sp>
      <p:sp>
        <p:nvSpPr>
          <p:cNvPr id="11" name="左大括号 10"/>
          <p:cNvSpPr/>
          <p:nvPr/>
        </p:nvSpPr>
        <p:spPr>
          <a:xfrm rot="5400000">
            <a:off x="2514346" y="2307449"/>
            <a:ext cx="442900" cy="1800200"/>
          </a:xfrm>
          <a:prstGeom prst="leftBrace">
            <a:avLst/>
          </a:prstGeom>
          <a:ln w="38100" cmpd="sng">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2555776" y="2276872"/>
            <a:ext cx="426720" cy="646331"/>
          </a:xfrm>
          <a:prstGeom prst="rect">
            <a:avLst/>
          </a:prstGeom>
        </p:spPr>
        <p:txBody>
          <a:bodyPr wrap="none">
            <a:spAutoFit/>
          </a:bodyPr>
          <a:lstStyle/>
          <a:p>
            <a:r>
              <a:rPr lang="en-US" altLang="zh-CN" sz="3600" dirty="0" smtClean="0">
                <a:solidFill>
                  <a:srgbClr val="C00000"/>
                </a:solidFill>
              </a:rPr>
              <a:t>p</a:t>
            </a:r>
            <a:endParaRPr lang="zh-CN" altLang="en-US" sz="3600" dirty="0">
              <a:solidFill>
                <a:srgbClr val="C00000"/>
              </a:solidFill>
            </a:endParaRPr>
          </a:p>
        </p:txBody>
      </p:sp>
      <p:sp>
        <p:nvSpPr>
          <p:cNvPr id="14" name="左大括号 13"/>
          <p:cNvSpPr/>
          <p:nvPr/>
        </p:nvSpPr>
        <p:spPr>
          <a:xfrm rot="16200000">
            <a:off x="2982398" y="2703494"/>
            <a:ext cx="442900" cy="2736304"/>
          </a:xfrm>
          <a:prstGeom prst="leftBrace">
            <a:avLst/>
          </a:prstGeom>
          <a:ln w="38100" cmpd="sng">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rot="16200000">
            <a:off x="3126414" y="2559478"/>
            <a:ext cx="1018964" cy="3600400"/>
          </a:xfrm>
          <a:prstGeom prst="leftBrace">
            <a:avLst/>
          </a:prstGeom>
          <a:ln w="38100" cmpd="sng">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左大括号 15"/>
          <p:cNvSpPr/>
          <p:nvPr/>
        </p:nvSpPr>
        <p:spPr>
          <a:xfrm rot="16200000">
            <a:off x="3378442" y="2307450"/>
            <a:ext cx="1523020" cy="4608512"/>
          </a:xfrm>
          <a:prstGeom prst="leftBrace">
            <a:avLst/>
          </a:prstGeom>
          <a:ln w="38100" cmpd="sng">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左大括号 16"/>
          <p:cNvSpPr/>
          <p:nvPr/>
        </p:nvSpPr>
        <p:spPr>
          <a:xfrm rot="16200000">
            <a:off x="3486454" y="2138283"/>
            <a:ext cx="2171092" cy="5472608"/>
          </a:xfrm>
          <a:prstGeom prst="leftBrace">
            <a:avLst/>
          </a:prstGeom>
          <a:ln w="38100" cmpd="sng">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3059832" y="4221088"/>
            <a:ext cx="426720" cy="646331"/>
          </a:xfrm>
          <a:prstGeom prst="rect">
            <a:avLst/>
          </a:prstGeom>
        </p:spPr>
        <p:txBody>
          <a:bodyPr wrap="none">
            <a:spAutoFit/>
          </a:bodyPr>
          <a:lstStyle/>
          <a:p>
            <a:r>
              <a:rPr lang="en-US" altLang="zh-CN" sz="3600" dirty="0" smtClean="0">
                <a:solidFill>
                  <a:srgbClr val="00B050"/>
                </a:solidFill>
              </a:rPr>
              <a:t>q</a:t>
            </a:r>
            <a:endParaRPr lang="zh-CN" altLang="en-US" sz="3600" dirty="0">
              <a:solidFill>
                <a:srgbClr val="00B050"/>
              </a:solidFill>
            </a:endParaRPr>
          </a:p>
        </p:txBody>
      </p:sp>
      <p:sp>
        <p:nvSpPr>
          <p:cNvPr id="19" name="矩形 18"/>
          <p:cNvSpPr/>
          <p:nvPr/>
        </p:nvSpPr>
        <p:spPr>
          <a:xfrm>
            <a:off x="3425200" y="4653136"/>
            <a:ext cx="426720" cy="646331"/>
          </a:xfrm>
          <a:prstGeom prst="rect">
            <a:avLst/>
          </a:prstGeom>
        </p:spPr>
        <p:txBody>
          <a:bodyPr wrap="none">
            <a:spAutoFit/>
          </a:bodyPr>
          <a:lstStyle/>
          <a:p>
            <a:r>
              <a:rPr lang="en-US" altLang="zh-CN" sz="3600" dirty="0" smtClean="0">
                <a:solidFill>
                  <a:srgbClr val="00B050"/>
                </a:solidFill>
              </a:rPr>
              <a:t>q</a:t>
            </a:r>
            <a:endParaRPr lang="zh-CN" altLang="en-US" sz="3600" dirty="0">
              <a:solidFill>
                <a:srgbClr val="00B050"/>
              </a:solidFill>
            </a:endParaRPr>
          </a:p>
        </p:txBody>
      </p:sp>
      <p:sp>
        <p:nvSpPr>
          <p:cNvPr id="20" name="矩形 19"/>
          <p:cNvSpPr/>
          <p:nvPr/>
        </p:nvSpPr>
        <p:spPr>
          <a:xfrm>
            <a:off x="3929256" y="5157192"/>
            <a:ext cx="426720" cy="646331"/>
          </a:xfrm>
          <a:prstGeom prst="rect">
            <a:avLst/>
          </a:prstGeom>
        </p:spPr>
        <p:txBody>
          <a:bodyPr wrap="none">
            <a:spAutoFit/>
          </a:bodyPr>
          <a:lstStyle/>
          <a:p>
            <a:r>
              <a:rPr lang="en-US" altLang="zh-CN" sz="3600" dirty="0" smtClean="0">
                <a:solidFill>
                  <a:srgbClr val="00B050"/>
                </a:solidFill>
              </a:rPr>
              <a:t>q</a:t>
            </a:r>
            <a:endParaRPr lang="zh-CN" altLang="en-US" sz="3600" dirty="0">
              <a:solidFill>
                <a:srgbClr val="00B050"/>
              </a:solidFill>
            </a:endParaRPr>
          </a:p>
        </p:txBody>
      </p:sp>
      <p:sp>
        <p:nvSpPr>
          <p:cNvPr id="21" name="矩形 20"/>
          <p:cNvSpPr/>
          <p:nvPr/>
        </p:nvSpPr>
        <p:spPr>
          <a:xfrm>
            <a:off x="4361304" y="5805264"/>
            <a:ext cx="426720" cy="646331"/>
          </a:xfrm>
          <a:prstGeom prst="rect">
            <a:avLst/>
          </a:prstGeom>
        </p:spPr>
        <p:txBody>
          <a:bodyPr wrap="none">
            <a:spAutoFit/>
          </a:bodyPr>
          <a:lstStyle/>
          <a:p>
            <a:r>
              <a:rPr lang="en-US" altLang="zh-CN" sz="3600" dirty="0" smtClean="0">
                <a:solidFill>
                  <a:srgbClr val="00B050"/>
                </a:solidFill>
              </a:rPr>
              <a:t>q</a:t>
            </a:r>
            <a:endParaRPr lang="zh-CN" altLang="en-US" sz="3600" dirty="0">
              <a:solidFill>
                <a:srgbClr val="00B050"/>
              </a:solidFill>
            </a:endParaRPr>
          </a:p>
        </p:txBody>
      </p:sp>
      <p:sp>
        <p:nvSpPr>
          <p:cNvPr id="22" name="圆角矩形标注 21"/>
          <p:cNvSpPr/>
          <p:nvPr/>
        </p:nvSpPr>
        <p:spPr>
          <a:xfrm>
            <a:off x="2555776" y="1988840"/>
            <a:ext cx="4176464" cy="432048"/>
          </a:xfrm>
          <a:prstGeom prst="wedgeRoundRectCallout">
            <a:avLst>
              <a:gd name="adj1" fmla="val -39838"/>
              <a:gd name="adj2" fmla="val 98300"/>
              <a:gd name="adj3" fmla="val 16667"/>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C00000"/>
                </a:solidFill>
              </a:rPr>
              <a:t>p holds over the historical trace</a:t>
            </a:r>
            <a:endParaRPr lang="zh-CN" altLang="en-US" sz="2400" dirty="0">
              <a:solidFill>
                <a:srgbClr val="C00000"/>
              </a:solidFill>
            </a:endParaRPr>
          </a:p>
        </p:txBody>
      </p:sp>
      <p:sp>
        <p:nvSpPr>
          <p:cNvPr id="24" name="圆角矩形标注 23"/>
          <p:cNvSpPr/>
          <p:nvPr/>
        </p:nvSpPr>
        <p:spPr>
          <a:xfrm>
            <a:off x="5004048" y="5949280"/>
            <a:ext cx="2664296" cy="432048"/>
          </a:xfrm>
          <a:prstGeom prst="wedgeRoundRectCallout">
            <a:avLst>
              <a:gd name="adj1" fmla="val -49403"/>
              <a:gd name="adj2" fmla="val -114396"/>
              <a:gd name="adj3" fmla="val 16667"/>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00B050"/>
                </a:solidFill>
              </a:rPr>
              <a:t>q holds ever since</a:t>
            </a:r>
            <a:endParaRPr lang="zh-CN" altLang="en-US" sz="2400" dirty="0" smtClean="0">
              <a:solidFill>
                <a:srgbClr val="00B050"/>
              </a:solidFill>
            </a:endParaRPr>
          </a:p>
        </p:txBody>
      </p:sp>
    </p:spTree>
    <p:custDataLst>
      <p:tags r:id="rId2"/>
    </p:custDataLst>
  </p:cSld>
  <p:clrMapOvr>
    <a:masterClrMapping/>
  </p:clrMapOvr>
  <p:transition advTm="120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linds(horizontal)">
                                      <p:cBhvr>
                                        <p:cTn id="29" dur="500"/>
                                        <p:tgtEl>
                                          <p:spTgt spid="19"/>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linds(horizontal)">
                                      <p:cBhvr>
                                        <p:cTn id="35" dur="500"/>
                                        <p:tgtEl>
                                          <p:spTgt spid="2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linds(horizontal)">
                                      <p:cBhvr>
                                        <p:cTn id="38" dur="500"/>
                                        <p:tgtEl>
                                          <p:spTgt spid="1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linds(horizontal)">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P spid="13" grpId="1"/>
      <p:bldP spid="14" grpId="0" animBg="1"/>
      <p:bldP spid="15" grpId="0" animBg="1"/>
      <p:bldP spid="16" grpId="0" animBg="1"/>
      <p:bldP spid="17" grpId="0" animBg="1"/>
      <p:bldP spid="18" grpId="0"/>
      <p:bldP spid="19" grpId="0"/>
      <p:bldP spid="20" grpId="0"/>
      <p:bldP spid="21" grpId="0"/>
      <p:bldP spid="22"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524000" y="3140968"/>
          <a:ext cx="6096000" cy="10081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虚尾箭头 4"/>
          <p:cNvSpPr/>
          <p:nvPr/>
        </p:nvSpPr>
        <p:spPr>
          <a:xfrm>
            <a:off x="1547664" y="1340768"/>
            <a:ext cx="504056" cy="360040"/>
          </a:xfrm>
          <a:prstGeom prst="stripedRightArrow">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611560" y="1249596"/>
            <a:ext cx="923651" cy="523220"/>
          </a:xfrm>
          <a:prstGeom prst="rect">
            <a:avLst/>
          </a:prstGeom>
          <a:noFill/>
        </p:spPr>
        <p:txBody>
          <a:bodyPr wrap="none" rtlCol="0">
            <a:spAutoFit/>
          </a:bodyPr>
          <a:lstStyle/>
          <a:p>
            <a:r>
              <a:rPr lang="en-US" altLang="zh-CN" sz="2800" b="1" dirty="0" smtClean="0"/>
              <a:t>Time</a:t>
            </a:r>
            <a:endParaRPr lang="zh-CN" altLang="en-US" sz="2800" b="1" dirty="0"/>
          </a:p>
        </p:txBody>
      </p:sp>
      <p:sp>
        <p:nvSpPr>
          <p:cNvPr id="7" name="左大括号 6"/>
          <p:cNvSpPr/>
          <p:nvPr/>
        </p:nvSpPr>
        <p:spPr>
          <a:xfrm rot="16200000">
            <a:off x="3018402" y="2667490"/>
            <a:ext cx="442900" cy="2808312"/>
          </a:xfrm>
          <a:prstGeom prst="leftBrace">
            <a:avLst/>
          </a:prstGeom>
          <a:ln w="38100" cmpd="sng">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C00000"/>
              </a:solidFill>
            </a:endParaRPr>
          </a:p>
        </p:txBody>
      </p:sp>
      <p:sp>
        <p:nvSpPr>
          <p:cNvPr id="8" name="矩形 7"/>
          <p:cNvSpPr/>
          <p:nvPr/>
        </p:nvSpPr>
        <p:spPr>
          <a:xfrm>
            <a:off x="3065160" y="4149080"/>
            <a:ext cx="426720" cy="646331"/>
          </a:xfrm>
          <a:prstGeom prst="rect">
            <a:avLst/>
          </a:prstGeom>
        </p:spPr>
        <p:txBody>
          <a:bodyPr wrap="none">
            <a:spAutoFit/>
          </a:bodyPr>
          <a:lstStyle/>
          <a:p>
            <a:r>
              <a:rPr lang="en-US" altLang="zh-CN" sz="3600" dirty="0" smtClean="0">
                <a:solidFill>
                  <a:srgbClr val="C00000"/>
                </a:solidFill>
              </a:rPr>
              <a:t>p</a:t>
            </a:r>
            <a:endParaRPr lang="zh-CN" altLang="en-US" sz="3600" dirty="0">
              <a:solidFill>
                <a:srgbClr val="C00000"/>
              </a:solidFill>
            </a:endParaRPr>
          </a:p>
        </p:txBody>
      </p:sp>
      <p:grpSp>
        <p:nvGrpSpPr>
          <p:cNvPr id="16" name="组合 15"/>
          <p:cNvGrpSpPr/>
          <p:nvPr/>
        </p:nvGrpSpPr>
        <p:grpSpPr>
          <a:xfrm>
            <a:off x="2555776" y="476672"/>
            <a:ext cx="3538060" cy="646331"/>
            <a:chOff x="827584" y="1844824"/>
            <a:chExt cx="3538060" cy="646331"/>
          </a:xfrm>
        </p:grpSpPr>
        <p:graphicFrame>
          <p:nvGraphicFramePr>
            <p:cNvPr id="11" name="对象 10"/>
            <p:cNvGraphicFramePr>
              <a:graphicFrameLocks noChangeAspect="1"/>
            </p:cNvGraphicFramePr>
            <p:nvPr/>
          </p:nvGraphicFramePr>
          <p:xfrm>
            <a:off x="827584" y="2060848"/>
            <a:ext cx="248851" cy="360040"/>
          </p:xfrm>
          <a:graphic>
            <a:graphicData uri="http://schemas.openxmlformats.org/presentationml/2006/ole">
              <p:oleObj spid="_x0000_s27651" name="Formula" r:id="rId10" imgW="113040" imgH="164160" progId="Equation.Ribbit">
                <p:embed/>
              </p:oleObj>
            </a:graphicData>
          </a:graphic>
        </p:graphicFrame>
        <p:sp>
          <p:nvSpPr>
            <p:cNvPr id="12" name="TextBox 11"/>
            <p:cNvSpPr txBox="1"/>
            <p:nvPr/>
          </p:nvSpPr>
          <p:spPr>
            <a:xfrm>
              <a:off x="1048936" y="1844824"/>
              <a:ext cx="1350050" cy="646331"/>
            </a:xfrm>
            <a:prstGeom prst="rect">
              <a:avLst/>
            </a:prstGeom>
            <a:noFill/>
          </p:spPr>
          <p:txBody>
            <a:bodyPr wrap="none" rtlCol="0">
              <a:spAutoFit/>
            </a:bodyPr>
            <a:lstStyle/>
            <a:p>
              <a:r>
                <a:rPr lang="en-US" altLang="zh-CN" sz="3600" dirty="0" smtClean="0"/>
                <a:t>p = (p </a:t>
              </a:r>
              <a:endParaRPr lang="zh-CN" altLang="en-US" sz="3600" dirty="0"/>
            </a:p>
          </p:txBody>
        </p:sp>
        <p:graphicFrame>
          <p:nvGraphicFramePr>
            <p:cNvPr id="27652" name="Object 4"/>
            <p:cNvGraphicFramePr>
              <a:graphicFrameLocks noChangeAspect="1"/>
            </p:cNvGraphicFramePr>
            <p:nvPr/>
          </p:nvGraphicFramePr>
          <p:xfrm>
            <a:off x="2262878" y="2060849"/>
            <a:ext cx="220890" cy="288032"/>
          </p:xfrm>
          <a:graphic>
            <a:graphicData uri="http://schemas.openxmlformats.org/presentationml/2006/ole">
              <p:oleObj spid="_x0000_s27652" name="Formula" r:id="rId11" imgW="105480" imgH="136080" progId="Equation.Ribbit">
                <p:embed/>
              </p:oleObj>
            </a:graphicData>
          </a:graphic>
        </p:graphicFrame>
        <p:sp>
          <p:nvSpPr>
            <p:cNvPr id="14" name="矩形 13"/>
            <p:cNvSpPr/>
            <p:nvPr/>
          </p:nvSpPr>
          <p:spPr>
            <a:xfrm>
              <a:off x="2449735" y="1844824"/>
              <a:ext cx="1915909" cy="646331"/>
            </a:xfrm>
            <a:prstGeom prst="rect">
              <a:avLst/>
            </a:prstGeom>
          </p:spPr>
          <p:txBody>
            <a:bodyPr wrap="none">
              <a:spAutoFit/>
            </a:bodyPr>
            <a:lstStyle/>
            <a:p>
              <a:r>
                <a:rPr lang="en-US" altLang="zh-CN" sz="3600" dirty="0" smtClean="0"/>
                <a:t>true) \/ p</a:t>
              </a:r>
              <a:endParaRPr lang="zh-CN" altLang="en-US" sz="3600" dirty="0" smtClean="0"/>
            </a:p>
          </p:txBody>
        </p:sp>
      </p:grpSp>
      <p:sp>
        <p:nvSpPr>
          <p:cNvPr id="15" name="圆角矩形标注 14"/>
          <p:cNvSpPr/>
          <p:nvPr/>
        </p:nvSpPr>
        <p:spPr>
          <a:xfrm>
            <a:off x="3707904" y="5013176"/>
            <a:ext cx="4032448" cy="792088"/>
          </a:xfrm>
          <a:prstGeom prst="wedgeRoundRectCallout">
            <a:avLst>
              <a:gd name="adj1" fmla="val -55523"/>
              <a:gd name="adj2" fmla="val -84913"/>
              <a:gd name="adj3" fmla="val 16667"/>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C00000"/>
                </a:solidFill>
              </a:rPr>
              <a:t>p was once true in the history, including the current trace.</a:t>
            </a:r>
            <a:endParaRPr lang="zh-CN" altLang="en-US" sz="2400" dirty="0">
              <a:solidFill>
                <a:srgbClr val="C00000"/>
              </a:solidFill>
            </a:endParaRPr>
          </a:p>
        </p:txBody>
      </p:sp>
    </p:spTree>
    <p:custDataLst>
      <p:tags r:id="rId2"/>
    </p:custDataLst>
  </p:cSld>
  <p:clrMapOvr>
    <a:masterClrMapping/>
  </p:clrMapOvr>
  <p:transition advTm="65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标注 5"/>
          <p:cNvSpPr/>
          <p:nvPr/>
        </p:nvSpPr>
        <p:spPr>
          <a:xfrm>
            <a:off x="3851920" y="5877272"/>
            <a:ext cx="4680520" cy="432048"/>
          </a:xfrm>
          <a:prstGeom prst="wedgeRoundRectCallout">
            <a:avLst>
              <a:gd name="adj1" fmla="val -30956"/>
              <a:gd name="adj2" fmla="val -129137"/>
              <a:gd name="adj3" fmla="val 16667"/>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C00000"/>
                </a:solidFill>
              </a:rPr>
              <a:t>p holds at every step in the history</a:t>
            </a:r>
            <a:endParaRPr lang="zh-CN" altLang="en-US" sz="2400" dirty="0">
              <a:solidFill>
                <a:srgbClr val="C00000"/>
              </a:solidFill>
            </a:endParaRPr>
          </a:p>
        </p:txBody>
      </p:sp>
      <p:grpSp>
        <p:nvGrpSpPr>
          <p:cNvPr id="14" name="组合 13"/>
          <p:cNvGrpSpPr/>
          <p:nvPr/>
        </p:nvGrpSpPr>
        <p:grpSpPr>
          <a:xfrm>
            <a:off x="3265741" y="548680"/>
            <a:ext cx="2386379" cy="646331"/>
            <a:chOff x="899592" y="4149080"/>
            <a:chExt cx="2386379" cy="646331"/>
          </a:xfrm>
        </p:grpSpPr>
        <p:graphicFrame>
          <p:nvGraphicFramePr>
            <p:cNvPr id="15" name="对象 14"/>
            <p:cNvGraphicFramePr>
              <a:graphicFrameLocks noChangeAspect="1"/>
            </p:cNvGraphicFramePr>
            <p:nvPr/>
          </p:nvGraphicFramePr>
          <p:xfrm>
            <a:off x="899592" y="4365104"/>
            <a:ext cx="223837" cy="301625"/>
          </p:xfrm>
          <a:graphic>
            <a:graphicData uri="http://schemas.openxmlformats.org/presentationml/2006/ole">
              <p:oleObj spid="_x0000_s28678" name="Formula" r:id="rId5" imgW="111960" imgH="152640" progId="Equation.Ribbit">
                <p:embed/>
              </p:oleObj>
            </a:graphicData>
          </a:graphic>
        </p:graphicFrame>
        <p:sp>
          <p:nvSpPr>
            <p:cNvPr id="16" name="矩形 15"/>
            <p:cNvSpPr/>
            <p:nvPr/>
          </p:nvSpPr>
          <p:spPr>
            <a:xfrm>
              <a:off x="1115616" y="4149080"/>
              <a:ext cx="864339" cy="646331"/>
            </a:xfrm>
            <a:prstGeom prst="rect">
              <a:avLst/>
            </a:prstGeom>
          </p:spPr>
          <p:txBody>
            <a:bodyPr wrap="none">
              <a:spAutoFit/>
            </a:bodyPr>
            <a:lstStyle/>
            <a:p>
              <a:r>
                <a:rPr lang="en-US" altLang="zh-CN" sz="3600" dirty="0" smtClean="0"/>
                <a:t>p = </a:t>
              </a:r>
              <a:endParaRPr lang="zh-CN" altLang="en-US" sz="3600" dirty="0" smtClean="0"/>
            </a:p>
          </p:txBody>
        </p:sp>
        <p:graphicFrame>
          <p:nvGraphicFramePr>
            <p:cNvPr id="17" name="对象 16"/>
            <p:cNvGraphicFramePr>
              <a:graphicFrameLocks noChangeAspect="1"/>
            </p:cNvGraphicFramePr>
            <p:nvPr/>
          </p:nvGraphicFramePr>
          <p:xfrm>
            <a:off x="1763688" y="4437112"/>
            <a:ext cx="288032" cy="312235"/>
          </p:xfrm>
          <a:graphic>
            <a:graphicData uri="http://schemas.openxmlformats.org/presentationml/2006/ole">
              <p:oleObj spid="_x0000_s28679" name="Formula" r:id="rId6" imgW="95400" imgH="102960" progId="Equation.Ribbit">
                <p:embed/>
              </p:oleObj>
            </a:graphicData>
          </a:graphic>
        </p:graphicFrame>
        <p:graphicFrame>
          <p:nvGraphicFramePr>
            <p:cNvPr id="18" name="对象 17"/>
            <p:cNvGraphicFramePr>
              <a:graphicFrameLocks noChangeAspect="1"/>
            </p:cNvGraphicFramePr>
            <p:nvPr/>
          </p:nvGraphicFramePr>
          <p:xfrm>
            <a:off x="2051720" y="4365104"/>
            <a:ext cx="248851" cy="360040"/>
          </p:xfrm>
          <a:graphic>
            <a:graphicData uri="http://schemas.openxmlformats.org/presentationml/2006/ole">
              <p:oleObj spid="_x0000_s28680" name="Formula" r:id="rId7" imgW="113040" imgH="164160" progId="Equation.Ribbit">
                <p:embed/>
              </p:oleObj>
            </a:graphicData>
          </a:graphic>
        </p:graphicFrame>
        <p:sp>
          <p:nvSpPr>
            <p:cNvPr id="19" name="矩形 18"/>
            <p:cNvSpPr/>
            <p:nvPr/>
          </p:nvSpPr>
          <p:spPr>
            <a:xfrm>
              <a:off x="2267744" y="4149080"/>
              <a:ext cx="1018227" cy="646331"/>
            </a:xfrm>
            <a:prstGeom prst="rect">
              <a:avLst/>
            </a:prstGeom>
          </p:spPr>
          <p:txBody>
            <a:bodyPr wrap="none">
              <a:spAutoFit/>
            </a:bodyPr>
            <a:lstStyle/>
            <a:p>
              <a:r>
                <a:rPr lang="en-US" altLang="zh-CN" sz="3600" dirty="0" smtClean="0"/>
                <a:t>(   p)</a:t>
              </a:r>
              <a:endParaRPr lang="zh-CN" altLang="en-US" sz="3600" dirty="0" smtClean="0"/>
            </a:p>
          </p:txBody>
        </p:sp>
        <p:graphicFrame>
          <p:nvGraphicFramePr>
            <p:cNvPr id="20" name="Object 9"/>
            <p:cNvGraphicFramePr>
              <a:graphicFrameLocks noChangeAspect="1"/>
            </p:cNvGraphicFramePr>
            <p:nvPr/>
          </p:nvGraphicFramePr>
          <p:xfrm>
            <a:off x="2483768" y="4437112"/>
            <a:ext cx="287337" cy="311150"/>
          </p:xfrm>
          <a:graphic>
            <a:graphicData uri="http://schemas.openxmlformats.org/presentationml/2006/ole">
              <p:oleObj spid="_x0000_s28681" name="Formula" r:id="rId8" imgW="95400" imgH="102960" progId="Equation.Ribbit">
                <p:embed/>
              </p:oleObj>
            </a:graphicData>
          </a:graphic>
        </p:graphicFrame>
      </p:grpSp>
      <p:sp>
        <p:nvSpPr>
          <p:cNvPr id="21" name="虚尾箭头 20"/>
          <p:cNvSpPr/>
          <p:nvPr/>
        </p:nvSpPr>
        <p:spPr>
          <a:xfrm>
            <a:off x="1547664" y="1340768"/>
            <a:ext cx="504056" cy="360040"/>
          </a:xfrm>
          <a:prstGeom prst="stripedRightArrow">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611560" y="1249596"/>
            <a:ext cx="923651" cy="523220"/>
          </a:xfrm>
          <a:prstGeom prst="rect">
            <a:avLst/>
          </a:prstGeom>
          <a:noFill/>
        </p:spPr>
        <p:txBody>
          <a:bodyPr wrap="none" rtlCol="0">
            <a:spAutoFit/>
          </a:bodyPr>
          <a:lstStyle/>
          <a:p>
            <a:r>
              <a:rPr lang="en-US" altLang="zh-CN" sz="2800" b="1" dirty="0" smtClean="0"/>
              <a:t>Time</a:t>
            </a:r>
            <a:endParaRPr lang="zh-CN" altLang="en-US" sz="2800" b="1" dirty="0"/>
          </a:p>
        </p:txBody>
      </p:sp>
      <p:graphicFrame>
        <p:nvGraphicFramePr>
          <p:cNvPr id="23" name="图示 22"/>
          <p:cNvGraphicFramePr/>
          <p:nvPr/>
        </p:nvGraphicFramePr>
        <p:xfrm>
          <a:off x="1524000" y="2420888"/>
          <a:ext cx="6096000" cy="100811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6" name="左大括号 25"/>
          <p:cNvSpPr/>
          <p:nvPr/>
        </p:nvSpPr>
        <p:spPr>
          <a:xfrm rot="16200000">
            <a:off x="3126414" y="1839398"/>
            <a:ext cx="1018964" cy="3600400"/>
          </a:xfrm>
          <a:prstGeom prst="leftBrace">
            <a:avLst/>
          </a:prstGeom>
          <a:ln w="38100" cmpd="sng">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7" name="左大括号 26"/>
          <p:cNvSpPr/>
          <p:nvPr/>
        </p:nvSpPr>
        <p:spPr>
          <a:xfrm rot="16200000">
            <a:off x="3378442" y="1587370"/>
            <a:ext cx="1523020" cy="4608512"/>
          </a:xfrm>
          <a:prstGeom prst="leftBrace">
            <a:avLst/>
          </a:prstGeom>
          <a:ln w="38100" cmpd="sng">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左大括号 27"/>
          <p:cNvSpPr/>
          <p:nvPr/>
        </p:nvSpPr>
        <p:spPr>
          <a:xfrm rot="16200000">
            <a:off x="3486454" y="1418203"/>
            <a:ext cx="2171092" cy="5472608"/>
          </a:xfrm>
          <a:prstGeom prst="leftBrace">
            <a:avLst/>
          </a:prstGeom>
          <a:ln w="38100" cmpd="sng">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p:cNvSpPr/>
          <p:nvPr/>
        </p:nvSpPr>
        <p:spPr>
          <a:xfrm>
            <a:off x="3425200" y="3933056"/>
            <a:ext cx="426720" cy="646331"/>
          </a:xfrm>
          <a:prstGeom prst="rect">
            <a:avLst/>
          </a:prstGeom>
        </p:spPr>
        <p:txBody>
          <a:bodyPr wrap="none">
            <a:spAutoFit/>
          </a:bodyPr>
          <a:lstStyle/>
          <a:p>
            <a:r>
              <a:rPr lang="en-US" altLang="zh-CN" sz="3600" dirty="0" smtClean="0">
                <a:solidFill>
                  <a:srgbClr val="C00000"/>
                </a:solidFill>
              </a:rPr>
              <a:t>p</a:t>
            </a:r>
            <a:endParaRPr lang="zh-CN" altLang="en-US" sz="3600" dirty="0">
              <a:solidFill>
                <a:srgbClr val="C00000"/>
              </a:solidFill>
            </a:endParaRPr>
          </a:p>
        </p:txBody>
      </p:sp>
      <p:sp>
        <p:nvSpPr>
          <p:cNvPr id="31" name="矩形 30"/>
          <p:cNvSpPr/>
          <p:nvPr/>
        </p:nvSpPr>
        <p:spPr>
          <a:xfrm>
            <a:off x="3929256" y="4437112"/>
            <a:ext cx="426720" cy="646331"/>
          </a:xfrm>
          <a:prstGeom prst="rect">
            <a:avLst/>
          </a:prstGeom>
        </p:spPr>
        <p:txBody>
          <a:bodyPr wrap="none">
            <a:spAutoFit/>
          </a:bodyPr>
          <a:lstStyle/>
          <a:p>
            <a:r>
              <a:rPr lang="en-US" altLang="zh-CN" sz="3600" dirty="0" smtClean="0">
                <a:solidFill>
                  <a:srgbClr val="C00000"/>
                </a:solidFill>
              </a:rPr>
              <a:t>p</a:t>
            </a:r>
            <a:endParaRPr lang="zh-CN" altLang="en-US" sz="3600" dirty="0">
              <a:solidFill>
                <a:srgbClr val="C00000"/>
              </a:solidFill>
            </a:endParaRPr>
          </a:p>
        </p:txBody>
      </p:sp>
      <p:sp>
        <p:nvSpPr>
          <p:cNvPr id="32" name="矩形 31"/>
          <p:cNvSpPr/>
          <p:nvPr/>
        </p:nvSpPr>
        <p:spPr>
          <a:xfrm>
            <a:off x="4361304" y="5085184"/>
            <a:ext cx="426720" cy="646331"/>
          </a:xfrm>
          <a:prstGeom prst="rect">
            <a:avLst/>
          </a:prstGeom>
        </p:spPr>
        <p:txBody>
          <a:bodyPr wrap="none">
            <a:spAutoFit/>
          </a:bodyPr>
          <a:lstStyle/>
          <a:p>
            <a:r>
              <a:rPr lang="en-US" altLang="zh-CN" sz="3600" dirty="0" smtClean="0">
                <a:solidFill>
                  <a:srgbClr val="C00000"/>
                </a:solidFill>
              </a:rPr>
              <a:t>p</a:t>
            </a:r>
            <a:endParaRPr lang="zh-CN" altLang="en-US" sz="3600" dirty="0">
              <a:solidFill>
                <a:srgbClr val="C00000"/>
              </a:solidFill>
            </a:endParaRPr>
          </a:p>
        </p:txBody>
      </p:sp>
      <p:sp>
        <p:nvSpPr>
          <p:cNvPr id="36" name="TextBox 35"/>
          <p:cNvSpPr txBox="1"/>
          <p:nvPr/>
        </p:nvSpPr>
        <p:spPr>
          <a:xfrm>
            <a:off x="3061700" y="2937138"/>
            <a:ext cx="574196" cy="707886"/>
          </a:xfrm>
          <a:prstGeom prst="rect">
            <a:avLst/>
          </a:prstGeom>
          <a:noFill/>
        </p:spPr>
        <p:txBody>
          <a:bodyPr wrap="none" rtlCol="0">
            <a:spAutoFit/>
          </a:bodyPr>
          <a:lstStyle/>
          <a:p>
            <a:r>
              <a:rPr lang="en-US" altLang="zh-CN" sz="4000" dirty="0" smtClean="0">
                <a:solidFill>
                  <a:srgbClr val="C00000"/>
                </a:solidFill>
              </a:rPr>
              <a:t>...</a:t>
            </a:r>
            <a:endParaRPr lang="zh-CN" altLang="en-US" sz="4000" dirty="0">
              <a:solidFill>
                <a:srgbClr val="C00000"/>
              </a:solidFill>
            </a:endParaRPr>
          </a:p>
        </p:txBody>
      </p:sp>
    </p:spTree>
    <p:custDataLst>
      <p:tags r:id="rId2"/>
    </p:custDataLst>
  </p:cSld>
  <p:clrMapOvr>
    <a:masterClrMapping/>
  </p:clrMapOvr>
  <p:transition advTm="65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linds(horizontal)">
                                      <p:cBhvr>
                                        <p:cTn id="13" dur="500"/>
                                        <p:tgtEl>
                                          <p:spTgt spid="2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linds(horizontal)">
                                      <p:cBhvr>
                                        <p:cTn id="16" dur="500"/>
                                        <p:tgtEl>
                                          <p:spTgt spid="3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linds(horizontal)">
                                      <p:cBhvr>
                                        <p:cTn id="19" dur="500"/>
                                        <p:tgtEl>
                                          <p:spTgt spid="3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27" grpId="0" animBg="1"/>
      <p:bldP spid="28" grpId="0" animBg="1"/>
      <p:bldP spid="30" grpId="0"/>
      <p:bldP spid="31" grpId="0"/>
      <p:bldP spid="32"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z="4000" dirty="0" smtClean="0"/>
              <a:t>Rely-Guarantee Reasoning </a:t>
            </a:r>
            <a:r>
              <a:rPr lang="en-US" altLang="zh-CN" sz="2800" dirty="0" smtClean="0">
                <a:solidFill>
                  <a:srgbClr val="CC3300"/>
                </a:solidFill>
              </a:rPr>
              <a:t>[Jones'83]</a:t>
            </a:r>
          </a:p>
        </p:txBody>
      </p:sp>
      <p:sp>
        <p:nvSpPr>
          <p:cNvPr id="4099" name="Rectangle 3"/>
          <p:cNvSpPr>
            <a:spLocks noGrp="1" noChangeArrowheads="1"/>
          </p:cNvSpPr>
          <p:nvPr>
            <p:ph type="body" idx="1"/>
          </p:nvPr>
        </p:nvSpPr>
        <p:spPr>
          <a:xfrm>
            <a:off x="457200" y="2420888"/>
            <a:ext cx="8229600" cy="2235696"/>
          </a:xfrm>
        </p:spPr>
        <p:txBody>
          <a:bodyPr>
            <a:normAutofit/>
          </a:bodyPr>
          <a:lstStyle/>
          <a:p>
            <a:pPr eaLnBrk="1" hangingPunct="1"/>
            <a:r>
              <a:rPr lang="en-US" altLang="zh-CN" sz="2800" dirty="0" smtClean="0"/>
              <a:t>R: invariant of environment’s transitions</a:t>
            </a:r>
          </a:p>
          <a:p>
            <a:pPr eaLnBrk="1" hangingPunct="1"/>
            <a:r>
              <a:rPr lang="en-US" altLang="zh-CN" sz="2800" dirty="0" smtClean="0"/>
              <a:t>G: invariant of the thread’s transitions</a:t>
            </a:r>
          </a:p>
          <a:p>
            <a:pPr eaLnBrk="1" hangingPunct="1"/>
            <a:r>
              <a:rPr lang="en-US" altLang="zh-CN" sz="2800" dirty="0" smtClean="0"/>
              <a:t>p: precondition</a:t>
            </a:r>
          </a:p>
          <a:p>
            <a:pPr eaLnBrk="1" hangingPunct="1"/>
            <a:r>
              <a:rPr lang="en-US" altLang="zh-CN" sz="2800" dirty="0" smtClean="0"/>
              <a:t>q: </a:t>
            </a:r>
            <a:r>
              <a:rPr lang="en-US" altLang="zh-CN" sz="2800" dirty="0" err="1" smtClean="0"/>
              <a:t>postcondition</a:t>
            </a:r>
            <a:endParaRPr lang="en-US" altLang="zh-CN" sz="2800" dirty="0" smtClean="0"/>
          </a:p>
        </p:txBody>
      </p:sp>
      <p:sp>
        <p:nvSpPr>
          <p:cNvPr id="17" name="Text Box 3"/>
          <p:cNvSpPr txBox="1">
            <a:spLocks noChangeArrowheads="1"/>
          </p:cNvSpPr>
          <p:nvPr/>
        </p:nvSpPr>
        <p:spPr bwMode="auto">
          <a:xfrm>
            <a:off x="539552" y="1678384"/>
            <a:ext cx="3124200" cy="579438"/>
          </a:xfrm>
          <a:prstGeom prst="rect">
            <a:avLst/>
          </a:prstGeom>
          <a:noFill/>
          <a:ln w="9525">
            <a:noFill/>
            <a:miter lim="800000"/>
            <a:headEnd/>
            <a:tailEnd/>
          </a:ln>
        </p:spPr>
        <p:txBody>
          <a:bodyPr>
            <a:spAutoFit/>
          </a:bodyPr>
          <a:lstStyle/>
          <a:p>
            <a:pPr>
              <a:spcBef>
                <a:spcPct val="50000"/>
              </a:spcBef>
            </a:pPr>
            <a:r>
              <a:rPr lang="en-US" altLang="zh-CN" sz="3200" dirty="0"/>
              <a:t>Basic judgment:</a:t>
            </a:r>
          </a:p>
        </p:txBody>
      </p:sp>
      <p:sp>
        <p:nvSpPr>
          <p:cNvPr id="18" name="Text Box 4"/>
          <p:cNvSpPr txBox="1">
            <a:spLocks noChangeArrowheads="1"/>
          </p:cNvSpPr>
          <p:nvPr/>
        </p:nvSpPr>
        <p:spPr bwMode="auto">
          <a:xfrm>
            <a:off x="3968552" y="1754584"/>
            <a:ext cx="2553816" cy="522288"/>
          </a:xfrm>
          <a:prstGeom prst="rect">
            <a:avLst/>
          </a:prstGeom>
          <a:noFill/>
          <a:ln w="3175">
            <a:solidFill>
              <a:schemeClr val="accent2"/>
            </a:solidFill>
            <a:miter lim="800000"/>
            <a:headEnd/>
            <a:tailEnd/>
          </a:ln>
        </p:spPr>
        <p:txBody>
          <a:bodyPr wrap="square">
            <a:spAutoFit/>
          </a:bodyPr>
          <a:lstStyle/>
          <a:p>
            <a:pPr>
              <a:spcBef>
                <a:spcPct val="50000"/>
              </a:spcBef>
            </a:pPr>
            <a:r>
              <a:rPr lang="en-US" altLang="zh-CN" sz="2800" dirty="0" smtClean="0">
                <a:sym typeface="Symbol" pitchFamily="18" charset="2"/>
              </a:rPr>
              <a:t>R,G</a:t>
            </a:r>
            <a:r>
              <a:rPr lang="en-US" altLang="zh-CN" sz="2800" dirty="0" smtClean="0"/>
              <a:t>┝ </a:t>
            </a:r>
            <a:r>
              <a:rPr lang="en-US" altLang="zh-CN" sz="2800" dirty="0"/>
              <a:t>{p} </a:t>
            </a:r>
            <a:r>
              <a:rPr lang="en-US" altLang="zh-CN" sz="2800" b="1" dirty="0">
                <a:solidFill>
                  <a:srgbClr val="0070C0"/>
                </a:solidFill>
              </a:rPr>
              <a:t>C</a:t>
            </a:r>
            <a:r>
              <a:rPr lang="en-US" altLang="zh-CN" sz="2800" dirty="0">
                <a:solidFill>
                  <a:srgbClr val="0070C0"/>
                </a:solidFill>
              </a:rPr>
              <a:t> </a:t>
            </a:r>
            <a:r>
              <a:rPr lang="en-US" altLang="zh-CN" sz="2800" dirty="0"/>
              <a:t>{q}</a:t>
            </a:r>
          </a:p>
        </p:txBody>
      </p:sp>
      <p:sp>
        <p:nvSpPr>
          <p:cNvPr id="22" name="TextBox 21"/>
          <p:cNvSpPr txBox="1"/>
          <p:nvPr/>
        </p:nvSpPr>
        <p:spPr>
          <a:xfrm>
            <a:off x="323528" y="4819218"/>
            <a:ext cx="8605464" cy="1046440"/>
          </a:xfrm>
          <a:prstGeom prst="rect">
            <a:avLst/>
          </a:prstGeom>
          <a:solidFill>
            <a:schemeClr val="tx2">
              <a:lumMod val="20000"/>
              <a:lumOff val="80000"/>
            </a:schemeClr>
          </a:solidFill>
        </p:spPr>
        <p:txBody>
          <a:bodyPr wrap="square" rtlCol="0">
            <a:spAutoFit/>
          </a:bodyPr>
          <a:lstStyle/>
          <a:p>
            <a:r>
              <a:rPr lang="en-US" altLang="zh-CN" sz="3000" b="1" dirty="0" smtClean="0"/>
              <a:t>R/G cannot express directly the temporal properties </a:t>
            </a:r>
          </a:p>
          <a:p>
            <a:r>
              <a:rPr lang="en-US" altLang="zh-CN" sz="3000" b="1" dirty="0" smtClean="0"/>
              <a:t>about the subtle interaction between threads !</a:t>
            </a:r>
            <a:endParaRPr lang="zh-CN" altLang="en-US" sz="3000" b="1" dirty="0"/>
          </a:p>
        </p:txBody>
      </p:sp>
    </p:spTree>
    <p:custDataLst>
      <p:tags r:id="rId1"/>
    </p:custDataLst>
  </p:cSld>
  <p:clrMapOvr>
    <a:masterClrMapping/>
  </p:clrMapOvr>
  <p:transition advTm="54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Frame Time &amp; Invariants Rules</a:t>
            </a:r>
            <a:endParaRPr lang="zh-CN" altLang="en-US" dirty="0"/>
          </a:p>
        </p:txBody>
      </p:sp>
      <p:sp>
        <p:nvSpPr>
          <p:cNvPr id="6" name="Text Box 5"/>
          <p:cNvSpPr txBox="1">
            <a:spLocks noChangeArrowheads="1"/>
          </p:cNvSpPr>
          <p:nvPr/>
        </p:nvSpPr>
        <p:spPr bwMode="auto">
          <a:xfrm>
            <a:off x="4932040" y="2209800"/>
            <a:ext cx="3816424" cy="400110"/>
          </a:xfrm>
          <a:prstGeom prst="rect">
            <a:avLst/>
          </a:prstGeom>
          <a:noFill/>
          <a:ln w="9525">
            <a:noFill/>
            <a:miter lim="800000"/>
            <a:headEnd/>
            <a:tailEnd/>
          </a:ln>
        </p:spPr>
        <p:txBody>
          <a:bodyPr wrap="square">
            <a:spAutoFit/>
          </a:bodyPr>
          <a:lstStyle/>
          <a:p>
            <a:pPr>
              <a:spcBef>
                <a:spcPct val="50000"/>
              </a:spcBef>
            </a:pPr>
            <a:r>
              <a:rPr lang="en-US" altLang="zh-CN" sz="2000" b="1" dirty="0" smtClean="0">
                <a:solidFill>
                  <a:srgbClr val="CC3300"/>
                </a:solidFill>
              </a:rPr>
              <a:t>R/G, p, q are trace assertions</a:t>
            </a:r>
          </a:p>
        </p:txBody>
      </p:sp>
      <p:grpSp>
        <p:nvGrpSpPr>
          <p:cNvPr id="18" name="组合 17"/>
          <p:cNvGrpSpPr/>
          <p:nvPr/>
        </p:nvGrpSpPr>
        <p:grpSpPr>
          <a:xfrm>
            <a:off x="1752600" y="2886616"/>
            <a:ext cx="5394176" cy="1046440"/>
            <a:chOff x="1752600" y="5210036"/>
            <a:chExt cx="5394176" cy="1046440"/>
          </a:xfrm>
        </p:grpSpPr>
        <p:sp>
          <p:nvSpPr>
            <p:cNvPr id="8" name="Text Box 31"/>
            <p:cNvSpPr txBox="1">
              <a:spLocks noChangeArrowheads="1"/>
            </p:cNvSpPr>
            <p:nvPr/>
          </p:nvSpPr>
          <p:spPr bwMode="auto">
            <a:xfrm>
              <a:off x="1752600" y="5733256"/>
              <a:ext cx="5334000" cy="523220"/>
            </a:xfrm>
            <a:prstGeom prst="rect">
              <a:avLst/>
            </a:prstGeom>
            <a:noFill/>
            <a:ln w="9525">
              <a:noFill/>
              <a:miter lim="800000"/>
              <a:headEnd/>
              <a:tailEnd/>
            </a:ln>
          </p:spPr>
          <p:txBody>
            <a:bodyPr>
              <a:spAutoFit/>
            </a:bodyPr>
            <a:lstStyle/>
            <a:p>
              <a:pPr algn="ctr">
                <a:spcBef>
                  <a:spcPct val="50000"/>
                </a:spcBef>
              </a:pPr>
              <a:r>
                <a:rPr lang="en-US" altLang="zh-CN" sz="2400" dirty="0">
                  <a:sym typeface="Symbol" pitchFamily="18" charset="2"/>
                </a:rPr>
                <a:t>(</a:t>
              </a:r>
              <a:r>
                <a:rPr lang="en-US" altLang="zh-CN" sz="2400" dirty="0" smtClean="0">
                  <a:sym typeface="Symbol" pitchFamily="18" charset="2"/>
                </a:rPr>
                <a:t>R, G)</a:t>
              </a:r>
              <a:r>
                <a:rPr lang="en-US" altLang="zh-CN" sz="2400" dirty="0">
                  <a:sym typeface="Symbol" pitchFamily="18" charset="2"/>
                </a:rPr>
                <a:t>┝ {</a:t>
              </a:r>
              <a:r>
                <a:rPr lang="en-US" altLang="zh-CN" sz="2400" dirty="0" smtClean="0">
                  <a:sym typeface="Symbol" pitchFamily="18" charset="2"/>
                </a:rPr>
                <a:t>p        </a:t>
              </a:r>
              <a:r>
                <a:rPr lang="en-US" altLang="zh-CN" sz="2400" dirty="0" smtClean="0">
                  <a:solidFill>
                    <a:srgbClr val="C00000"/>
                  </a:solidFill>
                  <a:sym typeface="Symbol" pitchFamily="18" charset="2"/>
                </a:rPr>
                <a:t>r</a:t>
              </a:r>
              <a:r>
                <a:rPr lang="en-US" altLang="zh-CN" sz="2400" dirty="0">
                  <a:sym typeface="Symbol" pitchFamily="18" charset="2"/>
                </a:rPr>
                <a:t>} </a:t>
              </a:r>
              <a:r>
                <a:rPr lang="en-US" altLang="zh-CN" sz="2800" b="1" dirty="0">
                  <a:solidFill>
                    <a:srgbClr val="0070C0"/>
                  </a:solidFill>
                  <a:sym typeface="Symbol" pitchFamily="18" charset="2"/>
                </a:rPr>
                <a:t>C</a:t>
              </a:r>
              <a:r>
                <a:rPr lang="en-US" altLang="zh-CN" sz="2400" dirty="0">
                  <a:sym typeface="Symbol" pitchFamily="18" charset="2"/>
                </a:rPr>
                <a:t> </a:t>
              </a:r>
              <a:r>
                <a:rPr lang="en-US" altLang="zh-CN" sz="2400" dirty="0" smtClean="0">
                  <a:sym typeface="Symbol" pitchFamily="18" charset="2"/>
                </a:rPr>
                <a:t>{q        </a:t>
              </a:r>
              <a:r>
                <a:rPr lang="en-US" altLang="zh-CN" sz="2400" dirty="0" smtClean="0">
                  <a:solidFill>
                    <a:srgbClr val="C00000"/>
                  </a:solidFill>
                  <a:sym typeface="Symbol" pitchFamily="18" charset="2"/>
                </a:rPr>
                <a:t>r</a:t>
              </a:r>
              <a:r>
                <a:rPr lang="en-US" altLang="zh-CN" sz="2000" dirty="0"/>
                <a:t>}</a:t>
              </a:r>
            </a:p>
          </p:txBody>
        </p:sp>
        <p:sp>
          <p:nvSpPr>
            <p:cNvPr id="9" name="Line 32"/>
            <p:cNvSpPr>
              <a:spLocks noChangeShapeType="1"/>
            </p:cNvSpPr>
            <p:nvPr/>
          </p:nvSpPr>
          <p:spPr bwMode="auto">
            <a:xfrm>
              <a:off x="2771800" y="5733256"/>
              <a:ext cx="3240360" cy="0"/>
            </a:xfrm>
            <a:prstGeom prst="line">
              <a:avLst/>
            </a:prstGeom>
            <a:noFill/>
            <a:ln w="19050">
              <a:solidFill>
                <a:schemeClr val="tx1"/>
              </a:solidFill>
              <a:round/>
              <a:headEnd/>
              <a:tailEnd/>
            </a:ln>
          </p:spPr>
          <p:txBody>
            <a:bodyPr/>
            <a:lstStyle/>
            <a:p>
              <a:endParaRPr lang="zh-CN" altLang="en-US"/>
            </a:p>
          </p:txBody>
        </p:sp>
        <p:sp>
          <p:nvSpPr>
            <p:cNvPr id="11" name="Text Box 34"/>
            <p:cNvSpPr txBox="1">
              <a:spLocks noChangeArrowheads="1"/>
            </p:cNvSpPr>
            <p:nvPr/>
          </p:nvSpPr>
          <p:spPr bwMode="auto">
            <a:xfrm>
              <a:off x="6156176" y="5516563"/>
              <a:ext cx="990600" cy="366712"/>
            </a:xfrm>
            <a:prstGeom prst="rect">
              <a:avLst/>
            </a:prstGeom>
            <a:noFill/>
            <a:ln w="9525">
              <a:noFill/>
              <a:miter lim="800000"/>
              <a:headEnd/>
              <a:tailEnd/>
            </a:ln>
          </p:spPr>
          <p:txBody>
            <a:bodyPr>
              <a:spAutoFit/>
            </a:bodyPr>
            <a:lstStyle/>
            <a:p>
              <a:pPr>
                <a:spcBef>
                  <a:spcPct val="50000"/>
                </a:spcBef>
              </a:pPr>
              <a:r>
                <a:rPr lang="en-US" altLang="zh-CN" b="1" dirty="0" smtClean="0">
                  <a:solidFill>
                    <a:srgbClr val="CC3300"/>
                  </a:solidFill>
                </a:rPr>
                <a:t>(</a:t>
              </a:r>
              <a:r>
                <a:rPr lang="en-US" altLang="zh-CN" b="1" dirty="0" err="1" smtClean="0">
                  <a:solidFill>
                    <a:srgbClr val="CC3300"/>
                  </a:solidFill>
                </a:rPr>
                <a:t>FrameT</a:t>
              </a:r>
              <a:r>
                <a:rPr lang="en-US" altLang="zh-CN" b="1" dirty="0" smtClean="0">
                  <a:solidFill>
                    <a:srgbClr val="CC3300"/>
                  </a:solidFill>
                </a:rPr>
                <a:t>)</a:t>
              </a:r>
              <a:endParaRPr lang="en-US" altLang="zh-CN" b="1" dirty="0">
                <a:solidFill>
                  <a:srgbClr val="CC3300"/>
                </a:solidFill>
              </a:endParaRPr>
            </a:p>
          </p:txBody>
        </p:sp>
        <p:sp>
          <p:nvSpPr>
            <p:cNvPr id="12" name="Text Box 35"/>
            <p:cNvSpPr txBox="1">
              <a:spLocks noChangeArrowheads="1"/>
            </p:cNvSpPr>
            <p:nvPr/>
          </p:nvSpPr>
          <p:spPr bwMode="auto">
            <a:xfrm>
              <a:off x="3217912" y="5210036"/>
              <a:ext cx="2362200" cy="523220"/>
            </a:xfrm>
            <a:prstGeom prst="rect">
              <a:avLst/>
            </a:prstGeom>
            <a:noFill/>
            <a:ln w="9525">
              <a:noFill/>
              <a:miter lim="800000"/>
              <a:headEnd/>
              <a:tailEnd/>
            </a:ln>
          </p:spPr>
          <p:txBody>
            <a:bodyPr>
              <a:spAutoFit/>
            </a:bodyPr>
            <a:lstStyle/>
            <a:p>
              <a:pPr>
                <a:spcBef>
                  <a:spcPct val="50000"/>
                </a:spcBef>
              </a:pPr>
              <a:r>
                <a:rPr lang="en-US" altLang="zh-CN" sz="2400" dirty="0">
                  <a:sym typeface="Symbol" pitchFamily="18" charset="2"/>
                </a:rPr>
                <a:t>(</a:t>
              </a:r>
              <a:r>
                <a:rPr lang="en-US" altLang="zh-CN" sz="2400" dirty="0" smtClean="0">
                  <a:sym typeface="Symbol" pitchFamily="18" charset="2"/>
                </a:rPr>
                <a:t>R, G)</a:t>
              </a:r>
              <a:r>
                <a:rPr lang="en-US" altLang="zh-CN" sz="2400" dirty="0"/>
                <a:t>┝ {p} </a:t>
              </a:r>
              <a:r>
                <a:rPr lang="en-US" altLang="zh-CN" sz="2800" b="1" dirty="0">
                  <a:solidFill>
                    <a:srgbClr val="0070C0"/>
                  </a:solidFill>
                </a:rPr>
                <a:t>C</a:t>
              </a:r>
              <a:r>
                <a:rPr lang="en-US" altLang="zh-CN" sz="2400" dirty="0"/>
                <a:t> </a:t>
              </a:r>
              <a:r>
                <a:rPr lang="en-US" altLang="zh-CN" sz="2400" dirty="0" smtClean="0"/>
                <a:t>{q}</a:t>
              </a:r>
              <a:endParaRPr lang="en-US" altLang="zh-CN" sz="2400" dirty="0"/>
            </a:p>
          </p:txBody>
        </p:sp>
        <p:graphicFrame>
          <p:nvGraphicFramePr>
            <p:cNvPr id="29699" name="Object 3"/>
            <p:cNvGraphicFramePr>
              <a:graphicFrameLocks noChangeAspect="1"/>
            </p:cNvGraphicFramePr>
            <p:nvPr/>
          </p:nvGraphicFramePr>
          <p:xfrm>
            <a:off x="5436096" y="5877272"/>
            <a:ext cx="444500" cy="276225"/>
          </p:xfrm>
          <a:graphic>
            <a:graphicData uri="http://schemas.openxmlformats.org/presentationml/2006/ole">
              <p:oleObj spid="_x0000_s29699" name="Formula" r:id="rId5" imgW="264240" imgH="164160" progId="Equation.Ribbit">
                <p:embed/>
              </p:oleObj>
            </a:graphicData>
          </a:graphic>
        </p:graphicFrame>
        <p:graphicFrame>
          <p:nvGraphicFramePr>
            <p:cNvPr id="29700" name="Object 4"/>
            <p:cNvGraphicFramePr>
              <a:graphicFrameLocks noChangeAspect="1"/>
            </p:cNvGraphicFramePr>
            <p:nvPr/>
          </p:nvGraphicFramePr>
          <p:xfrm>
            <a:off x="4129088" y="5877272"/>
            <a:ext cx="442912" cy="276225"/>
          </p:xfrm>
          <a:graphic>
            <a:graphicData uri="http://schemas.openxmlformats.org/presentationml/2006/ole">
              <p:oleObj spid="_x0000_s29700" name="Formula" r:id="rId6" imgW="264240" imgH="164160" progId="Equation.Ribbit">
                <p:embed/>
              </p:oleObj>
            </a:graphicData>
          </a:graphic>
        </p:graphicFrame>
      </p:grpSp>
      <p:grpSp>
        <p:nvGrpSpPr>
          <p:cNvPr id="37" name="组合 36"/>
          <p:cNvGrpSpPr/>
          <p:nvPr/>
        </p:nvGrpSpPr>
        <p:grpSpPr>
          <a:xfrm>
            <a:off x="1277144" y="4725144"/>
            <a:ext cx="7039272" cy="1065604"/>
            <a:chOff x="1403648" y="4758824"/>
            <a:chExt cx="7039272" cy="1065604"/>
          </a:xfrm>
        </p:grpSpPr>
        <p:sp>
          <p:nvSpPr>
            <p:cNvPr id="21" name="Text Box 31"/>
            <p:cNvSpPr txBox="1">
              <a:spLocks noChangeArrowheads="1"/>
            </p:cNvSpPr>
            <p:nvPr/>
          </p:nvSpPr>
          <p:spPr bwMode="auto">
            <a:xfrm>
              <a:off x="1614264" y="5301208"/>
              <a:ext cx="5334000" cy="523220"/>
            </a:xfrm>
            <a:prstGeom prst="rect">
              <a:avLst/>
            </a:prstGeom>
            <a:noFill/>
            <a:ln w="9525">
              <a:noFill/>
              <a:miter lim="800000"/>
              <a:headEnd/>
              <a:tailEnd/>
            </a:ln>
          </p:spPr>
          <p:txBody>
            <a:bodyPr>
              <a:spAutoFit/>
            </a:bodyPr>
            <a:lstStyle/>
            <a:p>
              <a:pPr algn="ctr">
                <a:spcBef>
                  <a:spcPct val="50000"/>
                </a:spcBef>
              </a:pPr>
              <a:r>
                <a:rPr lang="en-US" altLang="zh-CN" sz="2400" dirty="0">
                  <a:sym typeface="Symbol" pitchFamily="18" charset="2"/>
                </a:rPr>
                <a:t>(</a:t>
              </a:r>
              <a:r>
                <a:rPr lang="en-US" altLang="zh-CN" sz="2400" dirty="0" smtClean="0">
                  <a:sym typeface="Symbol" pitchFamily="18" charset="2"/>
                </a:rPr>
                <a:t>R, G)</a:t>
              </a:r>
              <a:r>
                <a:rPr lang="en-US" altLang="zh-CN" sz="2400" dirty="0">
                  <a:sym typeface="Symbol" pitchFamily="18" charset="2"/>
                </a:rPr>
                <a:t>┝ {</a:t>
              </a:r>
              <a:r>
                <a:rPr lang="en-US" altLang="zh-CN" sz="2400" dirty="0" smtClean="0">
                  <a:sym typeface="Symbol" pitchFamily="18" charset="2"/>
                </a:rPr>
                <a:t>p} </a:t>
              </a:r>
              <a:r>
                <a:rPr lang="en-US" altLang="zh-CN" sz="2800" b="1" dirty="0">
                  <a:solidFill>
                    <a:srgbClr val="0070C0"/>
                  </a:solidFill>
                  <a:sym typeface="Symbol" pitchFamily="18" charset="2"/>
                </a:rPr>
                <a:t>C</a:t>
              </a:r>
              <a:r>
                <a:rPr lang="en-US" altLang="zh-CN" sz="2400" dirty="0">
                  <a:sym typeface="Symbol" pitchFamily="18" charset="2"/>
                </a:rPr>
                <a:t> </a:t>
              </a:r>
              <a:r>
                <a:rPr lang="en-US" altLang="zh-CN" sz="2400" dirty="0" smtClean="0">
                  <a:sym typeface="Symbol" pitchFamily="18" charset="2"/>
                </a:rPr>
                <a:t>{q     </a:t>
              </a:r>
              <a:r>
                <a:rPr lang="en-US" altLang="zh-CN" sz="2400" dirty="0" smtClean="0">
                  <a:solidFill>
                    <a:srgbClr val="C00000"/>
                  </a:solidFill>
                  <a:sym typeface="Symbol" pitchFamily="18" charset="2"/>
                </a:rPr>
                <a:t>I’</a:t>
              </a:r>
              <a:r>
                <a:rPr lang="en-US" altLang="zh-CN" sz="2000" dirty="0" smtClean="0"/>
                <a:t>}</a:t>
              </a:r>
              <a:endParaRPr lang="en-US" altLang="zh-CN" sz="2000" dirty="0"/>
            </a:p>
          </p:txBody>
        </p:sp>
        <p:sp>
          <p:nvSpPr>
            <p:cNvPr id="22" name="Line 32"/>
            <p:cNvSpPr>
              <a:spLocks noChangeShapeType="1"/>
            </p:cNvSpPr>
            <p:nvPr/>
          </p:nvSpPr>
          <p:spPr bwMode="auto">
            <a:xfrm>
              <a:off x="1403648" y="5301208"/>
              <a:ext cx="5904656" cy="0"/>
            </a:xfrm>
            <a:prstGeom prst="line">
              <a:avLst/>
            </a:prstGeom>
            <a:noFill/>
            <a:ln w="19050">
              <a:solidFill>
                <a:schemeClr val="tx1"/>
              </a:solidFill>
              <a:round/>
              <a:headEnd/>
              <a:tailEnd/>
            </a:ln>
          </p:spPr>
          <p:txBody>
            <a:bodyPr/>
            <a:lstStyle/>
            <a:p>
              <a:endParaRPr lang="zh-CN" altLang="en-US"/>
            </a:p>
          </p:txBody>
        </p:sp>
        <p:sp>
          <p:nvSpPr>
            <p:cNvPr id="23" name="Text Box 34"/>
            <p:cNvSpPr txBox="1">
              <a:spLocks noChangeArrowheads="1"/>
            </p:cNvSpPr>
            <p:nvPr/>
          </p:nvSpPr>
          <p:spPr bwMode="auto">
            <a:xfrm>
              <a:off x="7452320" y="5085184"/>
              <a:ext cx="990600" cy="366712"/>
            </a:xfrm>
            <a:prstGeom prst="rect">
              <a:avLst/>
            </a:prstGeom>
            <a:noFill/>
            <a:ln w="9525">
              <a:noFill/>
              <a:miter lim="800000"/>
              <a:headEnd/>
              <a:tailEnd/>
            </a:ln>
          </p:spPr>
          <p:txBody>
            <a:bodyPr>
              <a:spAutoFit/>
            </a:bodyPr>
            <a:lstStyle/>
            <a:p>
              <a:pPr>
                <a:spcBef>
                  <a:spcPct val="50000"/>
                </a:spcBef>
              </a:pPr>
              <a:r>
                <a:rPr lang="en-US" altLang="zh-CN" b="1" dirty="0" smtClean="0">
                  <a:solidFill>
                    <a:srgbClr val="CC3300"/>
                  </a:solidFill>
                </a:rPr>
                <a:t>(Inv)</a:t>
              </a:r>
              <a:endParaRPr lang="en-US" altLang="zh-CN" b="1" dirty="0">
                <a:solidFill>
                  <a:srgbClr val="CC3300"/>
                </a:solidFill>
              </a:endParaRPr>
            </a:p>
          </p:txBody>
        </p:sp>
        <p:sp>
          <p:nvSpPr>
            <p:cNvPr id="24" name="Text Box 35"/>
            <p:cNvSpPr txBox="1">
              <a:spLocks noChangeArrowheads="1"/>
            </p:cNvSpPr>
            <p:nvPr/>
          </p:nvSpPr>
          <p:spPr bwMode="auto">
            <a:xfrm>
              <a:off x="1500808" y="4758824"/>
              <a:ext cx="2927176" cy="523220"/>
            </a:xfrm>
            <a:prstGeom prst="rect">
              <a:avLst/>
            </a:prstGeom>
            <a:noFill/>
            <a:ln w="9525">
              <a:noFill/>
              <a:miter lim="800000"/>
              <a:headEnd/>
              <a:tailEnd/>
            </a:ln>
          </p:spPr>
          <p:txBody>
            <a:bodyPr wrap="square">
              <a:spAutoFit/>
            </a:bodyPr>
            <a:lstStyle/>
            <a:p>
              <a:pPr>
                <a:spcBef>
                  <a:spcPct val="50000"/>
                </a:spcBef>
              </a:pPr>
              <a:r>
                <a:rPr lang="en-US" altLang="zh-CN" sz="2400" dirty="0">
                  <a:sym typeface="Symbol" pitchFamily="18" charset="2"/>
                </a:rPr>
                <a:t>(</a:t>
              </a:r>
              <a:r>
                <a:rPr lang="en-US" altLang="zh-CN" sz="2400" dirty="0" smtClean="0">
                  <a:sym typeface="Symbol" pitchFamily="18" charset="2"/>
                </a:rPr>
                <a:t>R, G)</a:t>
              </a:r>
              <a:r>
                <a:rPr lang="en-US" altLang="zh-CN" sz="2400" dirty="0"/>
                <a:t>┝ {</a:t>
              </a:r>
              <a:r>
                <a:rPr lang="en-US" altLang="zh-CN" sz="2400" dirty="0" smtClean="0"/>
                <a:t>p     </a:t>
              </a:r>
              <a:r>
                <a:rPr lang="en-US" altLang="zh-CN" sz="2400" dirty="0" smtClean="0">
                  <a:solidFill>
                    <a:srgbClr val="C00000"/>
                  </a:solidFill>
                </a:rPr>
                <a:t>I</a:t>
              </a:r>
              <a:r>
                <a:rPr lang="en-US" altLang="zh-CN" sz="2400" dirty="0" smtClean="0"/>
                <a:t>} </a:t>
              </a:r>
              <a:r>
                <a:rPr lang="en-US" altLang="zh-CN" sz="2800" b="1" dirty="0">
                  <a:solidFill>
                    <a:srgbClr val="0070C0"/>
                  </a:solidFill>
                </a:rPr>
                <a:t>C</a:t>
              </a:r>
              <a:r>
                <a:rPr lang="en-US" altLang="zh-CN" sz="2400" dirty="0"/>
                <a:t> </a:t>
              </a:r>
              <a:r>
                <a:rPr lang="en-US" altLang="zh-CN" sz="2400" dirty="0" smtClean="0"/>
                <a:t>{q}</a:t>
              </a:r>
              <a:endParaRPr lang="en-US" altLang="zh-CN" sz="2400" dirty="0"/>
            </a:p>
          </p:txBody>
        </p:sp>
        <p:graphicFrame>
          <p:nvGraphicFramePr>
            <p:cNvPr id="28" name="Object 3"/>
            <p:cNvGraphicFramePr>
              <a:graphicFrameLocks noChangeAspect="1"/>
            </p:cNvGraphicFramePr>
            <p:nvPr/>
          </p:nvGraphicFramePr>
          <p:xfrm>
            <a:off x="5058544" y="5491956"/>
            <a:ext cx="161925" cy="241300"/>
          </p:xfrm>
          <a:graphic>
            <a:graphicData uri="http://schemas.openxmlformats.org/presentationml/2006/ole">
              <p:oleObj spid="_x0000_s29705" name="Formula" r:id="rId7" imgW="95400" imgH="143640" progId="Equation.Ribbit">
                <p:embed/>
              </p:oleObj>
            </a:graphicData>
          </a:graphic>
        </p:graphicFrame>
        <p:graphicFrame>
          <p:nvGraphicFramePr>
            <p:cNvPr id="29706" name="Object 10"/>
            <p:cNvGraphicFramePr>
              <a:graphicFrameLocks noChangeAspect="1"/>
            </p:cNvGraphicFramePr>
            <p:nvPr/>
          </p:nvGraphicFramePr>
          <p:xfrm>
            <a:off x="2970312" y="4941168"/>
            <a:ext cx="161925" cy="241300"/>
          </p:xfrm>
          <a:graphic>
            <a:graphicData uri="http://schemas.openxmlformats.org/presentationml/2006/ole">
              <p:oleObj spid="_x0000_s29706" name="Formula" r:id="rId8" imgW="95400" imgH="143640" progId="Equation.Ribbit">
                <p:embed/>
              </p:oleObj>
            </a:graphicData>
          </a:graphic>
        </p:graphicFrame>
        <p:graphicFrame>
          <p:nvGraphicFramePr>
            <p:cNvPr id="31" name="对象 30"/>
            <p:cNvGraphicFramePr>
              <a:graphicFrameLocks noChangeAspect="1"/>
            </p:cNvGraphicFramePr>
            <p:nvPr/>
          </p:nvGraphicFramePr>
          <p:xfrm>
            <a:off x="4564187" y="4927575"/>
            <a:ext cx="223837" cy="301625"/>
          </p:xfrm>
          <a:graphic>
            <a:graphicData uri="http://schemas.openxmlformats.org/presentationml/2006/ole">
              <p:oleObj spid="_x0000_s29708" name="Formula" r:id="rId9" imgW="111960" imgH="152640" progId="Equation.Ribbit">
                <p:embed/>
              </p:oleObj>
            </a:graphicData>
          </a:graphic>
        </p:graphicFrame>
        <p:sp>
          <p:nvSpPr>
            <p:cNvPr id="32" name="Text Box 35"/>
            <p:cNvSpPr txBox="1">
              <a:spLocks noChangeArrowheads="1"/>
            </p:cNvSpPr>
            <p:nvPr/>
          </p:nvSpPr>
          <p:spPr bwMode="auto">
            <a:xfrm>
              <a:off x="4716016" y="4797152"/>
              <a:ext cx="2592288" cy="461665"/>
            </a:xfrm>
            <a:prstGeom prst="rect">
              <a:avLst/>
            </a:prstGeom>
            <a:noFill/>
            <a:ln w="9525">
              <a:noFill/>
              <a:miter lim="800000"/>
              <a:headEnd/>
              <a:tailEnd/>
            </a:ln>
          </p:spPr>
          <p:txBody>
            <a:bodyPr wrap="square">
              <a:spAutoFit/>
            </a:bodyPr>
            <a:lstStyle/>
            <a:p>
              <a:pPr>
                <a:spcBef>
                  <a:spcPct val="50000"/>
                </a:spcBef>
              </a:pPr>
              <a:r>
                <a:rPr lang="en-US" altLang="zh-CN" sz="2400" dirty="0">
                  <a:sym typeface="Symbol" pitchFamily="18" charset="2"/>
                </a:rPr>
                <a:t>(</a:t>
              </a:r>
              <a:r>
                <a:rPr lang="en-US" altLang="zh-CN" sz="2400" dirty="0" smtClean="0">
                  <a:sym typeface="Symbol" pitchFamily="18" charset="2"/>
                </a:rPr>
                <a:t>R     G)        (</a:t>
              </a:r>
              <a:r>
                <a:rPr lang="en-US" altLang="zh-CN" sz="2400" dirty="0" smtClean="0">
                  <a:solidFill>
                    <a:srgbClr val="C00000"/>
                  </a:solidFill>
                  <a:sym typeface="Symbol" pitchFamily="18" charset="2"/>
                </a:rPr>
                <a:t>I</a:t>
              </a:r>
              <a:r>
                <a:rPr lang="en-US" altLang="zh-CN" sz="2400" dirty="0" smtClean="0">
                  <a:sym typeface="Symbol" pitchFamily="18" charset="2"/>
                </a:rPr>
                <a:t>      </a:t>
              </a:r>
              <a:r>
                <a:rPr lang="en-US" altLang="zh-CN" sz="2400" dirty="0" err="1" smtClean="0">
                  <a:solidFill>
                    <a:srgbClr val="C00000"/>
                  </a:solidFill>
                  <a:sym typeface="Symbol" pitchFamily="18" charset="2"/>
                </a:rPr>
                <a:t>I</a:t>
              </a:r>
              <a:r>
                <a:rPr lang="en-US" altLang="zh-CN" sz="2400" dirty="0" smtClean="0">
                  <a:solidFill>
                    <a:srgbClr val="C00000"/>
                  </a:solidFill>
                  <a:sym typeface="Symbol" pitchFamily="18" charset="2"/>
                </a:rPr>
                <a:t>’</a:t>
              </a:r>
              <a:r>
                <a:rPr lang="en-US" altLang="zh-CN" sz="2400" dirty="0" smtClean="0">
                  <a:sym typeface="Symbol" pitchFamily="18" charset="2"/>
                </a:rPr>
                <a:t>)</a:t>
              </a:r>
              <a:endParaRPr lang="en-US" altLang="zh-CN" sz="2400" dirty="0"/>
            </a:p>
          </p:txBody>
        </p:sp>
        <p:graphicFrame>
          <p:nvGraphicFramePr>
            <p:cNvPr id="34" name="Object 3"/>
            <p:cNvGraphicFramePr>
              <a:graphicFrameLocks noChangeAspect="1"/>
            </p:cNvGraphicFramePr>
            <p:nvPr/>
          </p:nvGraphicFramePr>
          <p:xfrm>
            <a:off x="5148064" y="4941168"/>
            <a:ext cx="160337" cy="241300"/>
          </p:xfrm>
          <a:graphic>
            <a:graphicData uri="http://schemas.openxmlformats.org/presentationml/2006/ole">
              <p:oleObj spid="_x0000_s29710" name="Formula" r:id="rId10" imgW="95400" imgH="143640" progId="Equation.Ribbit">
                <p:embed/>
              </p:oleObj>
            </a:graphicData>
          </a:graphic>
        </p:graphicFrame>
        <p:graphicFrame>
          <p:nvGraphicFramePr>
            <p:cNvPr id="35" name="对象 34"/>
            <p:cNvGraphicFramePr>
              <a:graphicFrameLocks noChangeAspect="1"/>
            </p:cNvGraphicFramePr>
            <p:nvPr/>
          </p:nvGraphicFramePr>
          <p:xfrm>
            <a:off x="5796137" y="4941169"/>
            <a:ext cx="288032" cy="270624"/>
          </p:xfrm>
          <a:graphic>
            <a:graphicData uri="http://schemas.openxmlformats.org/presentationml/2006/ole">
              <p:oleObj spid="_x0000_s29711" name="Formula" r:id="rId11" imgW="146160" imgH="136080" progId="Equation.Ribbit">
                <p:embed/>
              </p:oleObj>
            </a:graphicData>
          </a:graphic>
        </p:graphicFrame>
        <p:graphicFrame>
          <p:nvGraphicFramePr>
            <p:cNvPr id="29712" name="Object 16"/>
            <p:cNvGraphicFramePr>
              <a:graphicFrameLocks noChangeAspect="1"/>
            </p:cNvGraphicFramePr>
            <p:nvPr/>
          </p:nvGraphicFramePr>
          <p:xfrm>
            <a:off x="6498704" y="4941168"/>
            <a:ext cx="161925" cy="241300"/>
          </p:xfrm>
          <a:graphic>
            <a:graphicData uri="http://schemas.openxmlformats.org/presentationml/2006/ole">
              <p:oleObj spid="_x0000_s29712" name="Formula" r:id="rId12" imgW="95400" imgH="143640" progId="Equation.Ribbit">
                <p:embed/>
              </p:oleObj>
            </a:graphicData>
          </a:graphic>
        </p:graphicFrame>
      </p:grpSp>
      <p:sp>
        <p:nvSpPr>
          <p:cNvPr id="38" name="TextBox 37"/>
          <p:cNvSpPr txBox="1"/>
          <p:nvPr/>
        </p:nvSpPr>
        <p:spPr>
          <a:xfrm>
            <a:off x="1403648" y="3933056"/>
            <a:ext cx="7215180" cy="461665"/>
          </a:xfrm>
          <a:prstGeom prst="rect">
            <a:avLst/>
          </a:prstGeom>
          <a:solidFill>
            <a:schemeClr val="tx2">
              <a:lumMod val="20000"/>
              <a:lumOff val="80000"/>
            </a:schemeClr>
          </a:solidFill>
        </p:spPr>
        <p:txBody>
          <a:bodyPr wrap="none" rtlCol="0">
            <a:spAutoFit/>
          </a:bodyPr>
          <a:lstStyle/>
          <a:p>
            <a:r>
              <a:rPr lang="en-US" altLang="zh-CN" sz="2400" dirty="0" smtClean="0"/>
              <a:t>Knowledge about history can be added when necessary!</a:t>
            </a:r>
            <a:endParaRPr lang="zh-CN" altLang="en-US" sz="2400" dirty="0"/>
          </a:p>
        </p:txBody>
      </p:sp>
      <p:sp>
        <p:nvSpPr>
          <p:cNvPr id="39" name="TextBox 38"/>
          <p:cNvSpPr txBox="1"/>
          <p:nvPr/>
        </p:nvSpPr>
        <p:spPr>
          <a:xfrm>
            <a:off x="1835696" y="5805264"/>
            <a:ext cx="6011839" cy="461665"/>
          </a:xfrm>
          <a:prstGeom prst="rect">
            <a:avLst/>
          </a:prstGeom>
          <a:solidFill>
            <a:schemeClr val="tx2">
              <a:lumMod val="20000"/>
              <a:lumOff val="80000"/>
            </a:schemeClr>
          </a:solidFill>
        </p:spPr>
        <p:txBody>
          <a:bodyPr wrap="none" rtlCol="0">
            <a:spAutoFit/>
          </a:bodyPr>
          <a:lstStyle/>
          <a:p>
            <a:r>
              <a:rPr lang="en-US" altLang="zh-CN" sz="2400" dirty="0" smtClean="0"/>
              <a:t>Derived invariants I and I’ can be used for free!</a:t>
            </a:r>
            <a:endParaRPr lang="zh-CN" altLang="en-US" sz="2400" dirty="0"/>
          </a:p>
        </p:txBody>
      </p:sp>
      <p:sp>
        <p:nvSpPr>
          <p:cNvPr id="27" name="Text Box 3"/>
          <p:cNvSpPr txBox="1">
            <a:spLocks noChangeArrowheads="1"/>
          </p:cNvSpPr>
          <p:nvPr/>
        </p:nvSpPr>
        <p:spPr bwMode="auto">
          <a:xfrm>
            <a:off x="539552" y="1534368"/>
            <a:ext cx="3124200" cy="579438"/>
          </a:xfrm>
          <a:prstGeom prst="rect">
            <a:avLst/>
          </a:prstGeom>
          <a:noFill/>
          <a:ln w="9525">
            <a:noFill/>
            <a:miter lim="800000"/>
            <a:headEnd/>
            <a:tailEnd/>
          </a:ln>
        </p:spPr>
        <p:txBody>
          <a:bodyPr>
            <a:spAutoFit/>
          </a:bodyPr>
          <a:lstStyle/>
          <a:p>
            <a:pPr>
              <a:spcBef>
                <a:spcPct val="50000"/>
              </a:spcBef>
            </a:pPr>
            <a:r>
              <a:rPr lang="en-US" altLang="zh-CN" sz="3200" dirty="0"/>
              <a:t>Basic judgment:</a:t>
            </a:r>
          </a:p>
        </p:txBody>
      </p:sp>
      <p:sp>
        <p:nvSpPr>
          <p:cNvPr id="29" name="Text Box 4"/>
          <p:cNvSpPr txBox="1">
            <a:spLocks noChangeArrowheads="1"/>
          </p:cNvSpPr>
          <p:nvPr/>
        </p:nvSpPr>
        <p:spPr bwMode="auto">
          <a:xfrm>
            <a:off x="3968552" y="1610568"/>
            <a:ext cx="2553816" cy="522288"/>
          </a:xfrm>
          <a:prstGeom prst="rect">
            <a:avLst/>
          </a:prstGeom>
          <a:noFill/>
          <a:ln w="3175">
            <a:solidFill>
              <a:schemeClr val="accent2"/>
            </a:solidFill>
            <a:miter lim="800000"/>
            <a:headEnd/>
            <a:tailEnd/>
          </a:ln>
        </p:spPr>
        <p:txBody>
          <a:bodyPr wrap="square">
            <a:spAutoFit/>
          </a:bodyPr>
          <a:lstStyle/>
          <a:p>
            <a:pPr>
              <a:spcBef>
                <a:spcPct val="50000"/>
              </a:spcBef>
            </a:pPr>
            <a:r>
              <a:rPr lang="en-US" altLang="zh-CN" sz="2800" dirty="0" smtClean="0">
                <a:sym typeface="Symbol" pitchFamily="18" charset="2"/>
              </a:rPr>
              <a:t>R,G</a:t>
            </a:r>
            <a:r>
              <a:rPr lang="en-US" altLang="zh-CN" sz="2800" dirty="0" smtClean="0"/>
              <a:t>┝ </a:t>
            </a:r>
            <a:r>
              <a:rPr lang="en-US" altLang="zh-CN" sz="2800" dirty="0"/>
              <a:t>{p} </a:t>
            </a:r>
            <a:r>
              <a:rPr lang="en-US" altLang="zh-CN" sz="2800" b="1" dirty="0">
                <a:solidFill>
                  <a:srgbClr val="0070C0"/>
                </a:solidFill>
              </a:rPr>
              <a:t>C</a:t>
            </a:r>
            <a:r>
              <a:rPr lang="en-US" altLang="zh-CN" sz="2800" dirty="0">
                <a:solidFill>
                  <a:srgbClr val="0070C0"/>
                </a:solidFill>
              </a:rPr>
              <a:t> </a:t>
            </a:r>
            <a:r>
              <a:rPr lang="en-US" altLang="zh-CN" sz="2800" dirty="0"/>
              <a:t>{q}</a:t>
            </a:r>
          </a:p>
        </p:txBody>
      </p:sp>
    </p:spTree>
    <p:custDataLst>
      <p:tags r:id="rId2"/>
    </p:custDataLst>
  </p:cSld>
  <p:clrMapOvr>
    <a:masterClrMapping/>
  </p:clrMapOvr>
  <p:transition advTm="170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Verification of pop</a:t>
            </a:r>
            <a:endParaRPr lang="zh-CN" altLang="en-US" dirty="0"/>
          </a:p>
        </p:txBody>
      </p:sp>
      <p:sp>
        <p:nvSpPr>
          <p:cNvPr id="30" name="矩形 29"/>
          <p:cNvSpPr/>
          <p:nvPr/>
        </p:nvSpPr>
        <p:spPr>
          <a:xfrm>
            <a:off x="539552" y="2142148"/>
            <a:ext cx="216024" cy="216024"/>
          </a:xfrm>
          <a:prstGeom prst="rect">
            <a:avLst/>
          </a:prstGeom>
          <a:solidFill>
            <a:srgbClr val="00B05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31" name="TextBox 30"/>
          <p:cNvSpPr txBox="1"/>
          <p:nvPr/>
        </p:nvSpPr>
        <p:spPr>
          <a:xfrm>
            <a:off x="827584" y="2070140"/>
            <a:ext cx="1927772" cy="369332"/>
          </a:xfrm>
          <a:prstGeom prst="rect">
            <a:avLst/>
          </a:prstGeom>
          <a:noFill/>
        </p:spPr>
        <p:txBody>
          <a:bodyPr wrap="none" rtlCol="0">
            <a:spAutoFit/>
          </a:bodyPr>
          <a:lstStyle/>
          <a:p>
            <a:r>
              <a:rPr lang="en-US" altLang="zh-CN" b="1" dirty="0" smtClean="0">
                <a:solidFill>
                  <a:schemeClr val="tx2"/>
                </a:solidFill>
              </a:rPr>
              <a:t>reclaimable nodes</a:t>
            </a:r>
            <a:endParaRPr lang="zh-CN" altLang="en-US" b="1" dirty="0">
              <a:solidFill>
                <a:schemeClr val="tx2"/>
              </a:solidFill>
            </a:endParaRPr>
          </a:p>
        </p:txBody>
      </p:sp>
      <p:sp>
        <p:nvSpPr>
          <p:cNvPr id="32" name="矩形 31"/>
          <p:cNvSpPr/>
          <p:nvPr/>
        </p:nvSpPr>
        <p:spPr>
          <a:xfrm>
            <a:off x="539552" y="1782108"/>
            <a:ext cx="216024" cy="216024"/>
          </a:xfrm>
          <a:prstGeom prst="rect">
            <a:avLst/>
          </a:prstGeom>
          <a:solidFill>
            <a:srgbClr val="C00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33" name="TextBox 32"/>
          <p:cNvSpPr txBox="1"/>
          <p:nvPr/>
        </p:nvSpPr>
        <p:spPr>
          <a:xfrm>
            <a:off x="827584" y="1710100"/>
            <a:ext cx="4324967" cy="369332"/>
          </a:xfrm>
          <a:prstGeom prst="rect">
            <a:avLst/>
          </a:prstGeom>
          <a:noFill/>
        </p:spPr>
        <p:txBody>
          <a:bodyPr wrap="none" rtlCol="0">
            <a:spAutoFit/>
          </a:bodyPr>
          <a:lstStyle/>
          <a:p>
            <a:r>
              <a:rPr lang="en-US" altLang="zh-CN" b="1" dirty="0" smtClean="0">
                <a:solidFill>
                  <a:schemeClr val="tx2"/>
                </a:solidFill>
              </a:rPr>
              <a:t>removed nodes pointed by hazard pointers</a:t>
            </a:r>
            <a:endParaRPr lang="zh-CN" altLang="en-US" b="1" dirty="0" smtClean="0">
              <a:solidFill>
                <a:schemeClr val="tx2"/>
              </a:solidFill>
            </a:endParaRPr>
          </a:p>
        </p:txBody>
      </p:sp>
      <p:sp>
        <p:nvSpPr>
          <p:cNvPr id="38" name="矩形 37"/>
          <p:cNvSpPr/>
          <p:nvPr/>
        </p:nvSpPr>
        <p:spPr>
          <a:xfrm>
            <a:off x="539552" y="1412776"/>
            <a:ext cx="216024" cy="216024"/>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39" name="TextBox 38"/>
          <p:cNvSpPr txBox="1"/>
          <p:nvPr/>
        </p:nvSpPr>
        <p:spPr>
          <a:xfrm>
            <a:off x="827584" y="1340768"/>
            <a:ext cx="1601721" cy="369332"/>
          </a:xfrm>
          <a:prstGeom prst="rect">
            <a:avLst/>
          </a:prstGeom>
          <a:noFill/>
        </p:spPr>
        <p:txBody>
          <a:bodyPr wrap="none" rtlCol="0">
            <a:spAutoFit/>
          </a:bodyPr>
          <a:lstStyle/>
          <a:p>
            <a:r>
              <a:rPr lang="en-US" altLang="zh-CN" b="1" dirty="0" smtClean="0">
                <a:solidFill>
                  <a:schemeClr val="tx2"/>
                </a:solidFill>
              </a:rPr>
              <a:t>nodes on stack</a:t>
            </a:r>
            <a:endParaRPr lang="zh-CN" altLang="en-US" b="1" dirty="0" smtClean="0">
              <a:solidFill>
                <a:schemeClr val="tx2"/>
              </a:solidFill>
            </a:endParaRPr>
          </a:p>
        </p:txBody>
      </p:sp>
      <p:sp>
        <p:nvSpPr>
          <p:cNvPr id="88" name="TextBox 87"/>
          <p:cNvSpPr txBox="1"/>
          <p:nvPr/>
        </p:nvSpPr>
        <p:spPr>
          <a:xfrm>
            <a:off x="4499992" y="2708920"/>
            <a:ext cx="4588757" cy="523220"/>
          </a:xfrm>
          <a:prstGeom prst="rect">
            <a:avLst/>
          </a:prstGeom>
          <a:noFill/>
        </p:spPr>
        <p:txBody>
          <a:bodyPr wrap="none" rtlCol="0">
            <a:spAutoFit/>
          </a:bodyPr>
          <a:lstStyle/>
          <a:p>
            <a:r>
              <a:rPr lang="en-US" altLang="zh-CN" sz="2800" dirty="0" smtClean="0">
                <a:solidFill>
                  <a:srgbClr val="7030A0"/>
                </a:solidFill>
              </a:rPr>
              <a:t>Shared</a:t>
            </a:r>
            <a:r>
              <a:rPr lang="en-US" altLang="zh-CN" sz="2800" dirty="0" smtClean="0">
                <a:solidFill>
                  <a:srgbClr val="C00000"/>
                </a:solidFill>
              </a:rPr>
              <a:t> = </a:t>
            </a:r>
            <a:r>
              <a:rPr lang="en-US" altLang="zh-CN" sz="2800" dirty="0" smtClean="0"/>
              <a:t>Top</a:t>
            </a:r>
            <a:r>
              <a:rPr lang="en-US" altLang="zh-CN" sz="2800" dirty="0" smtClean="0">
                <a:solidFill>
                  <a:srgbClr val="C00000"/>
                </a:solidFill>
              </a:rPr>
              <a:t> </a:t>
            </a:r>
            <a:r>
              <a:rPr lang="en-US" altLang="zh-CN" sz="2800" dirty="0" smtClean="0"/>
              <a:t>*</a:t>
            </a:r>
            <a:r>
              <a:rPr lang="en-US" altLang="zh-CN" sz="2800" dirty="0" smtClean="0">
                <a:solidFill>
                  <a:srgbClr val="C00000"/>
                </a:solidFill>
              </a:rPr>
              <a:t> </a:t>
            </a:r>
            <a:r>
              <a:rPr lang="en-US" altLang="zh-CN" sz="2800" dirty="0" smtClean="0">
                <a:solidFill>
                  <a:srgbClr val="0070C0"/>
                </a:solidFill>
              </a:rPr>
              <a:t>Stack</a:t>
            </a:r>
            <a:r>
              <a:rPr lang="en-US" altLang="zh-CN" sz="2800" dirty="0" smtClean="0">
                <a:solidFill>
                  <a:srgbClr val="C00000"/>
                </a:solidFill>
              </a:rPr>
              <a:t> </a:t>
            </a:r>
            <a:r>
              <a:rPr lang="en-US" altLang="zh-CN" sz="2800" dirty="0" smtClean="0"/>
              <a:t>*</a:t>
            </a:r>
            <a:r>
              <a:rPr lang="en-US" altLang="zh-CN" sz="2800" dirty="0" smtClean="0">
                <a:solidFill>
                  <a:srgbClr val="C00000"/>
                </a:solidFill>
              </a:rPr>
              <a:t> RN</a:t>
            </a:r>
            <a:r>
              <a:rPr lang="en-US" altLang="zh-CN" sz="2800" dirty="0" smtClean="0"/>
              <a:t>*</a:t>
            </a:r>
            <a:r>
              <a:rPr lang="en-US" altLang="zh-CN" sz="2800" dirty="0" smtClean="0">
                <a:solidFill>
                  <a:srgbClr val="FFC000"/>
                </a:solidFill>
              </a:rPr>
              <a:t>HP</a:t>
            </a:r>
            <a:r>
              <a:rPr lang="en-US" altLang="zh-CN" sz="2800" baseline="-25000" dirty="0" smtClean="0">
                <a:solidFill>
                  <a:srgbClr val="C00000"/>
                </a:solidFill>
              </a:rPr>
              <a:t> </a:t>
            </a:r>
            <a:endParaRPr lang="zh-CN" altLang="en-US" sz="2800" baseline="-25000" dirty="0">
              <a:solidFill>
                <a:srgbClr val="C00000"/>
              </a:solidFill>
            </a:endParaRPr>
          </a:p>
        </p:txBody>
      </p:sp>
      <p:sp>
        <p:nvSpPr>
          <p:cNvPr id="91" name="TextBox 90"/>
          <p:cNvSpPr txBox="1"/>
          <p:nvPr/>
        </p:nvSpPr>
        <p:spPr>
          <a:xfrm>
            <a:off x="4499992" y="5662989"/>
            <a:ext cx="4320480" cy="923330"/>
          </a:xfrm>
          <a:prstGeom prst="rect">
            <a:avLst/>
          </a:prstGeom>
          <a:solidFill>
            <a:schemeClr val="accent1">
              <a:lumMod val="20000"/>
              <a:lumOff val="80000"/>
            </a:schemeClr>
          </a:solidFill>
        </p:spPr>
        <p:txBody>
          <a:bodyPr wrap="square" rtlCol="0">
            <a:spAutoFit/>
          </a:bodyPr>
          <a:lstStyle/>
          <a:p>
            <a:r>
              <a:rPr lang="en-US" altLang="zh-CN" b="1" dirty="0" smtClean="0"/>
              <a:t>Removed by a thread t in the history</a:t>
            </a:r>
          </a:p>
          <a:p>
            <a:r>
              <a:rPr lang="en-US" altLang="zh-CN" b="1" dirty="0" smtClean="0"/>
              <a:t>and pointed by </a:t>
            </a:r>
            <a:r>
              <a:rPr lang="en-US" altLang="zh-CN" b="1" dirty="0" smtClean="0"/>
              <a:t> the hazard pointer of thread </a:t>
            </a:r>
            <a:r>
              <a:rPr lang="en-US" altLang="zh-CN" b="1" dirty="0" err="1" smtClean="0"/>
              <a:t>tid</a:t>
            </a:r>
            <a:r>
              <a:rPr lang="en-US" altLang="zh-CN" b="1" dirty="0" smtClean="0"/>
              <a:t> ever </a:t>
            </a:r>
            <a:r>
              <a:rPr lang="en-US" altLang="zh-CN" b="1" dirty="0" smtClean="0"/>
              <a:t>since  </a:t>
            </a:r>
          </a:p>
        </p:txBody>
      </p:sp>
      <p:sp>
        <p:nvSpPr>
          <p:cNvPr id="92" name="TextBox 91"/>
          <p:cNvSpPr txBox="1"/>
          <p:nvPr/>
        </p:nvSpPr>
        <p:spPr>
          <a:xfrm>
            <a:off x="4499992" y="4581128"/>
            <a:ext cx="1656184" cy="923330"/>
          </a:xfrm>
          <a:prstGeom prst="rect">
            <a:avLst/>
          </a:prstGeom>
          <a:noFill/>
          <a:ln w="6350">
            <a:solidFill>
              <a:schemeClr val="tx1"/>
            </a:solidFill>
          </a:ln>
        </p:spPr>
        <p:txBody>
          <a:bodyPr wrap="square" rtlCol="0">
            <a:spAutoFit/>
          </a:bodyPr>
          <a:lstStyle/>
          <a:p>
            <a:pPr algn="ctr"/>
            <a:r>
              <a:rPr lang="en-US" altLang="zh-CN" b="1" dirty="0" smtClean="0"/>
              <a:t>HP[</a:t>
            </a:r>
            <a:r>
              <a:rPr lang="en-US" altLang="zh-CN" b="1" dirty="0" err="1" smtClean="0"/>
              <a:t>tid</a:t>
            </a:r>
            <a:r>
              <a:rPr lang="en-US" altLang="zh-CN" b="1" dirty="0" smtClean="0"/>
              <a:t>] &amp; Top </a:t>
            </a:r>
          </a:p>
          <a:p>
            <a:pPr algn="ctr"/>
            <a:r>
              <a:rPr lang="en-US" altLang="zh-CN" b="1" dirty="0" smtClean="0"/>
              <a:t>point to A and CAS succeeds</a:t>
            </a:r>
          </a:p>
        </p:txBody>
      </p:sp>
      <p:sp>
        <p:nvSpPr>
          <p:cNvPr id="93" name="TextBox 92"/>
          <p:cNvSpPr txBox="1"/>
          <p:nvPr/>
        </p:nvSpPr>
        <p:spPr>
          <a:xfrm>
            <a:off x="4437548" y="3356992"/>
            <a:ext cx="4382924" cy="830997"/>
          </a:xfrm>
          <a:prstGeom prst="rect">
            <a:avLst/>
          </a:prstGeom>
          <a:noFill/>
        </p:spPr>
        <p:txBody>
          <a:bodyPr wrap="square" rtlCol="0">
            <a:spAutoFit/>
          </a:bodyPr>
          <a:lstStyle/>
          <a:p>
            <a:r>
              <a:rPr lang="en-US" altLang="zh-CN" sz="2400" dirty="0" smtClean="0">
                <a:solidFill>
                  <a:srgbClr val="C00000"/>
                </a:solidFill>
              </a:rPr>
              <a:t>Temporal property for each node </a:t>
            </a:r>
          </a:p>
          <a:p>
            <a:r>
              <a:rPr lang="en-US" altLang="zh-CN" sz="2400" dirty="0" smtClean="0">
                <a:solidFill>
                  <a:srgbClr val="C00000"/>
                </a:solidFill>
              </a:rPr>
              <a:t>In RN</a:t>
            </a:r>
            <a:endParaRPr lang="zh-CN" altLang="en-US" sz="2400" dirty="0">
              <a:solidFill>
                <a:srgbClr val="C00000"/>
              </a:solidFill>
            </a:endParaRPr>
          </a:p>
        </p:txBody>
      </p:sp>
      <p:graphicFrame>
        <p:nvGraphicFramePr>
          <p:cNvPr id="30722" name="Object 2"/>
          <p:cNvGraphicFramePr>
            <a:graphicFrameLocks noChangeAspect="1"/>
          </p:cNvGraphicFramePr>
          <p:nvPr/>
        </p:nvGraphicFramePr>
        <p:xfrm>
          <a:off x="6228184" y="4925625"/>
          <a:ext cx="288032" cy="375583"/>
        </p:xfrm>
        <a:graphic>
          <a:graphicData uri="http://schemas.openxmlformats.org/presentationml/2006/ole">
            <p:oleObj spid="_x0000_s30722" name="Formula" r:id="rId5" imgW="105480" imgH="136080" progId="Equation.Ribbit">
              <p:embed/>
            </p:oleObj>
          </a:graphicData>
        </a:graphic>
      </p:graphicFrame>
      <p:sp>
        <p:nvSpPr>
          <p:cNvPr id="94" name="TextBox 93"/>
          <p:cNvSpPr txBox="1"/>
          <p:nvPr/>
        </p:nvSpPr>
        <p:spPr>
          <a:xfrm>
            <a:off x="6624736" y="4869160"/>
            <a:ext cx="2051720" cy="369332"/>
          </a:xfrm>
          <a:prstGeom prst="rect">
            <a:avLst/>
          </a:prstGeom>
          <a:noFill/>
          <a:ln w="6350">
            <a:solidFill>
              <a:schemeClr val="tx1"/>
            </a:solidFill>
          </a:ln>
        </p:spPr>
        <p:txBody>
          <a:bodyPr wrap="square" rtlCol="0">
            <a:spAutoFit/>
          </a:bodyPr>
          <a:lstStyle/>
          <a:p>
            <a:r>
              <a:rPr lang="en-US" altLang="zh-CN" b="1" dirty="0" smtClean="0"/>
              <a:t>HP[</a:t>
            </a:r>
            <a:r>
              <a:rPr lang="en-US" altLang="zh-CN" b="1" dirty="0" err="1" smtClean="0"/>
              <a:t>tid</a:t>
            </a:r>
            <a:r>
              <a:rPr lang="en-US" altLang="zh-CN" b="1" dirty="0" smtClean="0"/>
              <a:t>]  points to  A</a:t>
            </a:r>
            <a:endParaRPr lang="zh-CN" altLang="en-US" b="1" dirty="0"/>
          </a:p>
        </p:txBody>
      </p:sp>
      <p:sp>
        <p:nvSpPr>
          <p:cNvPr id="40" name="矩形 39"/>
          <p:cNvSpPr/>
          <p:nvPr/>
        </p:nvSpPr>
        <p:spPr>
          <a:xfrm>
            <a:off x="4468855" y="4149080"/>
            <a:ext cx="1687321" cy="369332"/>
          </a:xfrm>
          <a:prstGeom prst="rect">
            <a:avLst/>
          </a:prstGeom>
        </p:spPr>
        <p:txBody>
          <a:bodyPr wrap="none">
            <a:spAutoFit/>
          </a:bodyPr>
          <a:lstStyle/>
          <a:p>
            <a:r>
              <a:rPr lang="en-US" altLang="zh-CN" b="1" dirty="0" smtClean="0">
                <a:solidFill>
                  <a:srgbClr val="C00000"/>
                </a:solidFill>
              </a:rPr>
              <a:t>remove(A, </a:t>
            </a:r>
            <a:r>
              <a:rPr lang="en-US" altLang="zh-CN" b="1" dirty="0" err="1" smtClean="0">
                <a:solidFill>
                  <a:srgbClr val="C00000"/>
                </a:solidFill>
              </a:rPr>
              <a:t>tid</a:t>
            </a:r>
            <a:r>
              <a:rPr lang="en-US" altLang="zh-CN" b="1" dirty="0" smtClean="0">
                <a:solidFill>
                  <a:srgbClr val="C00000"/>
                </a:solidFill>
              </a:rPr>
              <a:t>) :</a:t>
            </a:r>
            <a:endParaRPr lang="zh-CN" altLang="en-US" b="1" dirty="0">
              <a:solidFill>
                <a:srgbClr val="C00000"/>
              </a:solidFill>
            </a:endParaRPr>
          </a:p>
        </p:txBody>
      </p:sp>
      <p:sp>
        <p:nvSpPr>
          <p:cNvPr id="45" name="TextBox 44"/>
          <p:cNvSpPr txBox="1"/>
          <p:nvPr/>
        </p:nvSpPr>
        <p:spPr>
          <a:xfrm rot="21290848">
            <a:off x="1583370" y="4203719"/>
            <a:ext cx="1469248" cy="369332"/>
          </a:xfrm>
          <a:prstGeom prst="rect">
            <a:avLst/>
          </a:prstGeom>
          <a:noFill/>
        </p:spPr>
        <p:txBody>
          <a:bodyPr wrap="none" rtlCol="0">
            <a:spAutoFit/>
          </a:bodyPr>
          <a:lstStyle/>
          <a:p>
            <a:r>
              <a:rPr lang="en-US" altLang="zh-CN" dirty="0" smtClean="0"/>
              <a:t>removed by 3</a:t>
            </a:r>
            <a:endParaRPr lang="zh-CN" altLang="en-US" dirty="0" smtClean="0"/>
          </a:p>
        </p:txBody>
      </p:sp>
      <p:sp>
        <p:nvSpPr>
          <p:cNvPr id="47" name="矩形 46"/>
          <p:cNvSpPr/>
          <p:nvPr/>
        </p:nvSpPr>
        <p:spPr>
          <a:xfrm>
            <a:off x="1043608" y="4437112"/>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sp>
        <p:nvSpPr>
          <p:cNvPr id="50" name="矩形 49"/>
          <p:cNvSpPr/>
          <p:nvPr/>
        </p:nvSpPr>
        <p:spPr>
          <a:xfrm>
            <a:off x="1043608" y="5157192"/>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t>
            </a:r>
            <a:endParaRPr lang="zh-CN" altLang="en-US" dirty="0" smtClean="0">
              <a:solidFill>
                <a:schemeClr val="tx1"/>
              </a:solidFill>
            </a:endParaRPr>
          </a:p>
        </p:txBody>
      </p:sp>
      <p:cxnSp>
        <p:nvCxnSpPr>
          <p:cNvPr id="51" name="直接箭头连接符 50"/>
          <p:cNvCxnSpPr/>
          <p:nvPr/>
        </p:nvCxnSpPr>
        <p:spPr>
          <a:xfrm>
            <a:off x="760063" y="4869160"/>
            <a:ext cx="432048"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50" idx="2"/>
          </p:cNvCxnSpPr>
          <p:nvPr/>
        </p:nvCxnSpPr>
        <p:spPr>
          <a:xfrm rot="5400000">
            <a:off x="1079612" y="5733256"/>
            <a:ext cx="432048" cy="15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6007" y="4653136"/>
            <a:ext cx="520014" cy="369332"/>
          </a:xfrm>
          <a:prstGeom prst="rect">
            <a:avLst/>
          </a:prstGeom>
          <a:noFill/>
        </p:spPr>
        <p:txBody>
          <a:bodyPr wrap="none" rtlCol="0">
            <a:spAutoFit/>
          </a:bodyPr>
          <a:lstStyle/>
          <a:p>
            <a:r>
              <a:rPr lang="en-US" altLang="zh-CN" dirty="0" smtClean="0"/>
              <a:t>Top</a:t>
            </a:r>
          </a:p>
        </p:txBody>
      </p:sp>
      <p:sp>
        <p:nvSpPr>
          <p:cNvPr id="54" name="矩形 53"/>
          <p:cNvSpPr/>
          <p:nvPr/>
        </p:nvSpPr>
        <p:spPr>
          <a:xfrm>
            <a:off x="1043608" y="5949280"/>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t>
            </a:r>
            <a:endParaRPr lang="zh-CN" altLang="en-US" dirty="0" smtClean="0">
              <a:solidFill>
                <a:schemeClr val="tx1"/>
              </a:solidFill>
            </a:endParaRPr>
          </a:p>
        </p:txBody>
      </p:sp>
      <p:sp>
        <p:nvSpPr>
          <p:cNvPr id="55" name="矩形 54"/>
          <p:cNvSpPr/>
          <p:nvPr/>
        </p:nvSpPr>
        <p:spPr>
          <a:xfrm>
            <a:off x="3271369" y="2924944"/>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a:t>
            </a:r>
            <a:endParaRPr lang="zh-CN" altLang="en-US" dirty="0">
              <a:solidFill>
                <a:schemeClr val="tx1"/>
              </a:solidFill>
            </a:endParaRPr>
          </a:p>
        </p:txBody>
      </p:sp>
      <p:sp>
        <p:nvSpPr>
          <p:cNvPr id="56" name="矩形 55"/>
          <p:cNvSpPr/>
          <p:nvPr/>
        </p:nvSpPr>
        <p:spPr>
          <a:xfrm>
            <a:off x="3271369" y="3356992"/>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sp>
        <p:nvSpPr>
          <p:cNvPr id="57" name="矩形 56"/>
          <p:cNvSpPr/>
          <p:nvPr/>
        </p:nvSpPr>
        <p:spPr>
          <a:xfrm>
            <a:off x="3271369" y="3789040"/>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zh-CN" altLang="en-US" dirty="0">
              <a:solidFill>
                <a:schemeClr val="tx1"/>
              </a:solidFill>
            </a:endParaRPr>
          </a:p>
        </p:txBody>
      </p:sp>
      <p:sp>
        <p:nvSpPr>
          <p:cNvPr id="58" name="矩形 57"/>
          <p:cNvSpPr/>
          <p:nvPr/>
        </p:nvSpPr>
        <p:spPr>
          <a:xfrm>
            <a:off x="3271369" y="4221088"/>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sp>
        <p:nvSpPr>
          <p:cNvPr id="59" name="矩形 58"/>
          <p:cNvSpPr/>
          <p:nvPr/>
        </p:nvSpPr>
        <p:spPr>
          <a:xfrm>
            <a:off x="3271369" y="4653136"/>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endParaRPr lang="zh-CN" altLang="en-US" dirty="0">
              <a:solidFill>
                <a:schemeClr val="tx1"/>
              </a:solidFill>
            </a:endParaRPr>
          </a:p>
        </p:txBody>
      </p:sp>
      <p:sp>
        <p:nvSpPr>
          <p:cNvPr id="60" name="矩形 59"/>
          <p:cNvSpPr/>
          <p:nvPr/>
        </p:nvSpPr>
        <p:spPr>
          <a:xfrm>
            <a:off x="3846222" y="2987660"/>
            <a:ext cx="505267" cy="369332"/>
          </a:xfrm>
          <a:prstGeom prst="rect">
            <a:avLst/>
          </a:prstGeom>
        </p:spPr>
        <p:txBody>
          <a:bodyPr wrap="none">
            <a:spAutoFit/>
          </a:bodyPr>
          <a:lstStyle/>
          <a:p>
            <a:r>
              <a:rPr lang="en-US" altLang="zh-CN" b="1" dirty="0" smtClean="0">
                <a:solidFill>
                  <a:srgbClr val="C00000"/>
                </a:solidFill>
                <a:latin typeface="Arial Unicode MS" pitchFamily="34" charset="-122"/>
                <a:ea typeface="Arial Unicode MS" pitchFamily="34" charset="-122"/>
                <a:cs typeface="Arial Unicode MS" pitchFamily="34" charset="-122"/>
              </a:rPr>
              <a:t>HP</a:t>
            </a:r>
            <a:endParaRPr lang="zh-CN" altLang="en-US" dirty="0"/>
          </a:p>
        </p:txBody>
      </p:sp>
      <p:sp>
        <p:nvSpPr>
          <p:cNvPr id="61" name="矩形 60"/>
          <p:cNvSpPr/>
          <p:nvPr/>
        </p:nvSpPr>
        <p:spPr>
          <a:xfrm>
            <a:off x="3271369" y="5085184"/>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a:t>
            </a:r>
            <a:endParaRPr lang="zh-CN" altLang="en-US" dirty="0">
              <a:solidFill>
                <a:schemeClr val="tx1"/>
              </a:solidFill>
            </a:endParaRPr>
          </a:p>
        </p:txBody>
      </p:sp>
      <p:sp>
        <p:nvSpPr>
          <p:cNvPr id="62" name="矩形 61"/>
          <p:cNvSpPr/>
          <p:nvPr/>
        </p:nvSpPr>
        <p:spPr>
          <a:xfrm>
            <a:off x="3271369" y="5517232"/>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6</a:t>
            </a:r>
            <a:endParaRPr lang="zh-CN" altLang="en-US" dirty="0">
              <a:solidFill>
                <a:schemeClr val="tx1"/>
              </a:solidFill>
            </a:endParaRPr>
          </a:p>
        </p:txBody>
      </p:sp>
      <p:sp>
        <p:nvSpPr>
          <p:cNvPr id="63" name="矩形 62"/>
          <p:cNvSpPr/>
          <p:nvPr/>
        </p:nvSpPr>
        <p:spPr>
          <a:xfrm>
            <a:off x="3271369" y="5949280"/>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7</a:t>
            </a:r>
            <a:endParaRPr lang="zh-CN" altLang="en-US" dirty="0">
              <a:solidFill>
                <a:schemeClr val="tx1"/>
              </a:solidFill>
            </a:endParaRPr>
          </a:p>
        </p:txBody>
      </p:sp>
      <p:sp>
        <p:nvSpPr>
          <p:cNvPr id="64" name="矩形 63"/>
          <p:cNvSpPr/>
          <p:nvPr/>
        </p:nvSpPr>
        <p:spPr>
          <a:xfrm>
            <a:off x="251520" y="3284984"/>
            <a:ext cx="504056" cy="360040"/>
          </a:xfrm>
          <a:prstGeom prst="rect">
            <a:avLst/>
          </a:prstGeom>
          <a:solidFill>
            <a:srgbClr val="00B05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65" name="矩形 64"/>
          <p:cNvSpPr/>
          <p:nvPr/>
        </p:nvSpPr>
        <p:spPr>
          <a:xfrm>
            <a:off x="1615185" y="3284984"/>
            <a:ext cx="504056" cy="360040"/>
          </a:xfrm>
          <a:prstGeom prst="rect">
            <a:avLst/>
          </a:prstGeom>
          <a:solidFill>
            <a:srgbClr val="C00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cxnSp>
        <p:nvCxnSpPr>
          <p:cNvPr id="66" name="直接箭头连接符 65"/>
          <p:cNvCxnSpPr>
            <a:stCxn id="55" idx="1"/>
            <a:endCxn id="65" idx="3"/>
          </p:cNvCxnSpPr>
          <p:nvPr/>
        </p:nvCxnSpPr>
        <p:spPr>
          <a:xfrm rot="10800000" flipV="1">
            <a:off x="2119241" y="3140968"/>
            <a:ext cx="1152128" cy="32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56" idx="1"/>
            <a:endCxn id="65" idx="3"/>
          </p:cNvCxnSpPr>
          <p:nvPr/>
        </p:nvCxnSpPr>
        <p:spPr>
          <a:xfrm rot="10800000">
            <a:off x="2119241" y="3465004"/>
            <a:ext cx="1152128" cy="10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8" idx="1"/>
            <a:endCxn id="47" idx="3"/>
          </p:cNvCxnSpPr>
          <p:nvPr/>
        </p:nvCxnSpPr>
        <p:spPr>
          <a:xfrm rot="10800000" flipV="1">
            <a:off x="1547665" y="4437112"/>
            <a:ext cx="1723705"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1" idx="1"/>
            <a:endCxn id="47" idx="3"/>
          </p:cNvCxnSpPr>
          <p:nvPr/>
        </p:nvCxnSpPr>
        <p:spPr>
          <a:xfrm rot="10800000">
            <a:off x="1547665" y="4617132"/>
            <a:ext cx="1723705" cy="684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3" idx="1"/>
            <a:endCxn id="47" idx="3"/>
          </p:cNvCxnSpPr>
          <p:nvPr/>
        </p:nvCxnSpPr>
        <p:spPr>
          <a:xfrm rot="10800000">
            <a:off x="1547665" y="4617132"/>
            <a:ext cx="1723705" cy="154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1043608" y="4437112"/>
            <a:ext cx="504056" cy="360040"/>
          </a:xfrm>
          <a:prstGeom prst="rect">
            <a:avLst/>
          </a:prstGeom>
          <a:solidFill>
            <a:srgbClr val="C00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sp>
        <p:nvSpPr>
          <p:cNvPr id="72" name="TextBox 71"/>
          <p:cNvSpPr txBox="1"/>
          <p:nvPr/>
        </p:nvSpPr>
        <p:spPr>
          <a:xfrm rot="1315563">
            <a:off x="1882349" y="4682927"/>
            <a:ext cx="1380891" cy="369332"/>
          </a:xfrm>
          <a:prstGeom prst="rect">
            <a:avLst/>
          </a:prstGeom>
          <a:noFill/>
        </p:spPr>
        <p:txBody>
          <a:bodyPr wrap="none" rtlCol="0">
            <a:spAutoFit/>
          </a:bodyPr>
          <a:lstStyle/>
          <a:p>
            <a:r>
              <a:rPr lang="en-US" altLang="zh-CN" dirty="0" err="1" smtClean="0"/>
              <a:t>Ishazard</a:t>
            </a:r>
            <a:r>
              <a:rPr lang="en-US" altLang="zh-CN" dirty="0" smtClean="0"/>
              <a:t> to 5</a:t>
            </a:r>
            <a:endParaRPr lang="zh-CN" altLang="en-US" dirty="0" smtClean="0"/>
          </a:p>
        </p:txBody>
      </p:sp>
      <p:sp>
        <p:nvSpPr>
          <p:cNvPr id="73" name="TextBox 72"/>
          <p:cNvSpPr txBox="1"/>
          <p:nvPr/>
        </p:nvSpPr>
        <p:spPr>
          <a:xfrm rot="2485702">
            <a:off x="1929142" y="5207802"/>
            <a:ext cx="1380891" cy="369332"/>
          </a:xfrm>
          <a:prstGeom prst="rect">
            <a:avLst/>
          </a:prstGeom>
          <a:noFill/>
        </p:spPr>
        <p:txBody>
          <a:bodyPr wrap="none" rtlCol="0">
            <a:spAutoFit/>
          </a:bodyPr>
          <a:lstStyle/>
          <a:p>
            <a:r>
              <a:rPr lang="en-US" altLang="zh-CN" dirty="0" err="1" smtClean="0"/>
              <a:t>Ishazard</a:t>
            </a:r>
            <a:r>
              <a:rPr lang="en-US" altLang="zh-CN" dirty="0" smtClean="0"/>
              <a:t> to 7</a:t>
            </a:r>
            <a:endParaRPr lang="zh-CN" altLang="en-US" dirty="0"/>
          </a:p>
        </p:txBody>
      </p:sp>
      <p:sp>
        <p:nvSpPr>
          <p:cNvPr id="74" name="矩形 73"/>
          <p:cNvSpPr/>
          <p:nvPr/>
        </p:nvSpPr>
        <p:spPr>
          <a:xfrm>
            <a:off x="827584" y="2564904"/>
            <a:ext cx="3456384" cy="4104456"/>
          </a:xfrm>
          <a:prstGeom prst="rect">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TextBox 74"/>
          <p:cNvSpPr txBox="1"/>
          <p:nvPr/>
        </p:nvSpPr>
        <p:spPr>
          <a:xfrm>
            <a:off x="1475656" y="2564904"/>
            <a:ext cx="1839734" cy="369332"/>
          </a:xfrm>
          <a:prstGeom prst="rect">
            <a:avLst/>
          </a:prstGeom>
          <a:noFill/>
        </p:spPr>
        <p:txBody>
          <a:bodyPr wrap="none" rtlCol="0">
            <a:spAutoFit/>
          </a:bodyPr>
          <a:lstStyle/>
          <a:p>
            <a:r>
              <a:rPr lang="en-US" altLang="zh-CN" dirty="0" smtClean="0">
                <a:solidFill>
                  <a:srgbClr val="C00000"/>
                </a:solidFill>
              </a:rPr>
              <a:t>Shared Resources</a:t>
            </a:r>
            <a:endParaRPr lang="zh-CN" altLang="en-US" dirty="0">
              <a:solidFill>
                <a:srgbClr val="C00000"/>
              </a:solidFill>
            </a:endParaRPr>
          </a:p>
        </p:txBody>
      </p:sp>
    </p:spTree>
    <p:custDataLst>
      <p:tags r:id="rId2"/>
    </p:custDataLst>
  </p:cSld>
  <p:clrMapOvr>
    <a:masterClrMapping/>
  </p:clrMapOvr>
  <p:transition advTm="84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blinds(horizontal)">
                                      <p:cBhvr>
                                        <p:cTn id="7" dur="500"/>
                                        <p:tgtEl>
                                          <p:spTgt spid="9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3">
                                            <p:txEl>
                                              <p:pRg st="1" end="1"/>
                                            </p:txEl>
                                          </p:spTgt>
                                        </p:tgtEl>
                                        <p:attrNameLst>
                                          <p:attrName>style.visibility</p:attrName>
                                        </p:attrNameLst>
                                      </p:cBhvr>
                                      <p:to>
                                        <p:strVal val="visible"/>
                                      </p:to>
                                    </p:set>
                                    <p:animEffect transition="in" filter="blinds(horizontal)">
                                      <p:cBhvr>
                                        <p:cTn id="10" dur="500"/>
                                        <p:tgtEl>
                                          <p:spTgt spid="9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linds(horizontal)">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27" presetClass="emph" presetSubtype="0" fill="hold" nodeType="clickEffect">
                                  <p:stCondLst>
                                    <p:cond delay="0"/>
                                  </p:stCondLst>
                                  <p:childTnLst>
                                    <p:animClr clrSpc="rgb">
                                      <p:cBhvr override="childStyle">
                                        <p:cTn id="19" dur="250" autoRev="1" fill="hold"/>
                                        <p:tgtEl>
                                          <p:spTgt spid="68"/>
                                        </p:tgtEl>
                                        <p:attrNameLst>
                                          <p:attrName>style.color</p:attrName>
                                        </p:attrNameLst>
                                      </p:cBhvr>
                                      <p:to>
                                        <a:schemeClr val="bg1"/>
                                      </p:to>
                                    </p:animClr>
                                    <p:animClr clrSpc="rgb">
                                      <p:cBhvr>
                                        <p:cTn id="20" dur="250" autoRev="1" fill="hold"/>
                                        <p:tgtEl>
                                          <p:spTgt spid="68"/>
                                        </p:tgtEl>
                                        <p:attrNameLst>
                                          <p:attrName>fillcolor</p:attrName>
                                        </p:attrNameLst>
                                      </p:cBhvr>
                                      <p:to>
                                        <a:schemeClr val="bg1"/>
                                      </p:to>
                                    </p:animClr>
                                    <p:set>
                                      <p:cBhvr>
                                        <p:cTn id="21" dur="250" autoRev="1" fill="hold"/>
                                        <p:tgtEl>
                                          <p:spTgt spid="68"/>
                                        </p:tgtEl>
                                        <p:attrNameLst>
                                          <p:attrName>fill.type</p:attrName>
                                        </p:attrNameLst>
                                      </p:cBhvr>
                                      <p:to>
                                        <p:strVal val="solid"/>
                                      </p:to>
                                    </p:set>
                                    <p:set>
                                      <p:cBhvr>
                                        <p:cTn id="22" dur="250" autoRev="1" fill="hold"/>
                                        <p:tgtEl>
                                          <p:spTgt spid="68"/>
                                        </p:tgtEl>
                                        <p:attrNameLst>
                                          <p:attrName>fill.on</p:attrName>
                                        </p:attrNameLst>
                                      </p:cBhvr>
                                      <p:to>
                                        <p:strVal val="true"/>
                                      </p:to>
                                    </p:set>
                                  </p:childTnLst>
                                </p:cTn>
                              </p:par>
                              <p:par>
                                <p:cTn id="23" presetID="27" presetClass="emph" presetSubtype="0" fill="hold" grpId="0" nodeType="withEffect">
                                  <p:stCondLst>
                                    <p:cond delay="0"/>
                                  </p:stCondLst>
                                  <p:childTnLst>
                                    <p:animClr clrSpc="rgb">
                                      <p:cBhvr override="childStyle">
                                        <p:cTn id="24" dur="250" autoRev="1" fill="hold"/>
                                        <p:tgtEl>
                                          <p:spTgt spid="58"/>
                                        </p:tgtEl>
                                        <p:attrNameLst>
                                          <p:attrName>style.color</p:attrName>
                                        </p:attrNameLst>
                                      </p:cBhvr>
                                      <p:to>
                                        <a:schemeClr val="bg1"/>
                                      </p:to>
                                    </p:animClr>
                                    <p:animClr clrSpc="rgb">
                                      <p:cBhvr>
                                        <p:cTn id="25" dur="250" autoRev="1" fill="hold"/>
                                        <p:tgtEl>
                                          <p:spTgt spid="58"/>
                                        </p:tgtEl>
                                        <p:attrNameLst>
                                          <p:attrName>fillcolor</p:attrName>
                                        </p:attrNameLst>
                                      </p:cBhvr>
                                      <p:to>
                                        <a:schemeClr val="bg1"/>
                                      </p:to>
                                    </p:animClr>
                                    <p:set>
                                      <p:cBhvr>
                                        <p:cTn id="26" dur="250" autoRev="1" fill="hold"/>
                                        <p:tgtEl>
                                          <p:spTgt spid="58"/>
                                        </p:tgtEl>
                                        <p:attrNameLst>
                                          <p:attrName>fill.type</p:attrName>
                                        </p:attrNameLst>
                                      </p:cBhvr>
                                      <p:to>
                                        <p:strVal val="solid"/>
                                      </p:to>
                                    </p:set>
                                    <p:set>
                                      <p:cBhvr>
                                        <p:cTn id="27" dur="250" autoRev="1" fill="hold"/>
                                        <p:tgtEl>
                                          <p:spTgt spid="58"/>
                                        </p:tgtEl>
                                        <p:attrNameLst>
                                          <p:attrName>fill.on</p:attrName>
                                        </p:attrNameLst>
                                      </p:cBhvr>
                                      <p:to>
                                        <p:strVal val="true"/>
                                      </p:to>
                                    </p:set>
                                  </p:childTnLst>
                                </p:cTn>
                              </p:par>
                              <p:par>
                                <p:cTn id="28" presetID="27" presetClass="emph" presetSubtype="0" fill="hold" grpId="0" nodeType="withEffect">
                                  <p:stCondLst>
                                    <p:cond delay="0"/>
                                  </p:stCondLst>
                                  <p:childTnLst>
                                    <p:animClr clrSpc="rgb">
                                      <p:cBhvr override="childStyle">
                                        <p:cTn id="29" dur="250" autoRev="1" fill="hold"/>
                                        <p:tgtEl>
                                          <p:spTgt spid="45"/>
                                        </p:tgtEl>
                                        <p:attrNameLst>
                                          <p:attrName>style.color</p:attrName>
                                        </p:attrNameLst>
                                      </p:cBhvr>
                                      <p:to>
                                        <a:schemeClr val="bg1"/>
                                      </p:to>
                                    </p:animClr>
                                    <p:animClr clrSpc="rgb">
                                      <p:cBhvr>
                                        <p:cTn id="30" dur="250" autoRev="1" fill="hold"/>
                                        <p:tgtEl>
                                          <p:spTgt spid="45"/>
                                        </p:tgtEl>
                                        <p:attrNameLst>
                                          <p:attrName>fillcolor</p:attrName>
                                        </p:attrNameLst>
                                      </p:cBhvr>
                                      <p:to>
                                        <a:schemeClr val="bg1"/>
                                      </p:to>
                                    </p:animClr>
                                    <p:set>
                                      <p:cBhvr>
                                        <p:cTn id="31" dur="250" autoRev="1" fill="hold"/>
                                        <p:tgtEl>
                                          <p:spTgt spid="45"/>
                                        </p:tgtEl>
                                        <p:attrNameLst>
                                          <p:attrName>fill.type</p:attrName>
                                        </p:attrNameLst>
                                      </p:cBhvr>
                                      <p:to>
                                        <p:strVal val="solid"/>
                                      </p:to>
                                    </p:set>
                                    <p:set>
                                      <p:cBhvr>
                                        <p:cTn id="32" dur="250" autoRev="1" fill="hold"/>
                                        <p:tgtEl>
                                          <p:spTgt spid="45"/>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1"/>
                                        </p:tgtEl>
                                        <p:attrNameLst>
                                          <p:attrName>style.color</p:attrName>
                                        </p:attrNameLst>
                                      </p:cBhvr>
                                      <p:to>
                                        <a:schemeClr val="bg1"/>
                                      </p:to>
                                    </p:animClr>
                                    <p:animClr clrSpc="rgb">
                                      <p:cBhvr>
                                        <p:cTn id="35" dur="250" autoRev="1" fill="hold"/>
                                        <p:tgtEl>
                                          <p:spTgt spid="71"/>
                                        </p:tgtEl>
                                        <p:attrNameLst>
                                          <p:attrName>fillcolor</p:attrName>
                                        </p:attrNameLst>
                                      </p:cBhvr>
                                      <p:to>
                                        <a:schemeClr val="bg1"/>
                                      </p:to>
                                    </p:animClr>
                                    <p:set>
                                      <p:cBhvr>
                                        <p:cTn id="36" dur="250" autoRev="1" fill="hold"/>
                                        <p:tgtEl>
                                          <p:spTgt spid="71"/>
                                        </p:tgtEl>
                                        <p:attrNameLst>
                                          <p:attrName>fill.type</p:attrName>
                                        </p:attrNameLst>
                                      </p:cBhvr>
                                      <p:to>
                                        <p:strVal val="solid"/>
                                      </p:to>
                                    </p:set>
                                    <p:set>
                                      <p:cBhvr>
                                        <p:cTn id="37" dur="250" autoRev="1" fill="hold"/>
                                        <p:tgtEl>
                                          <p:spTgt spid="71"/>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blinds(horizontal)">
                                      <p:cBhvr>
                                        <p:cTn id="42" dur="500"/>
                                        <p:tgtEl>
                                          <p:spTgt spid="9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0722"/>
                                        </p:tgtEl>
                                        <p:attrNameLst>
                                          <p:attrName>style.visibility</p:attrName>
                                        </p:attrNameLst>
                                      </p:cBhvr>
                                      <p:to>
                                        <p:strVal val="visible"/>
                                      </p:to>
                                    </p:set>
                                    <p:animEffect transition="in" filter="blinds(horizontal)">
                                      <p:cBhvr>
                                        <p:cTn id="47" dur="500"/>
                                        <p:tgtEl>
                                          <p:spTgt spid="307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4"/>
                                        </p:tgtEl>
                                        <p:attrNameLst>
                                          <p:attrName>style.visibility</p:attrName>
                                        </p:attrNameLst>
                                      </p:cBhvr>
                                      <p:to>
                                        <p:strVal val="visible"/>
                                      </p:to>
                                    </p:set>
                                    <p:animEffect transition="in" filter="blinds(horizontal)">
                                      <p:cBhvr>
                                        <p:cTn id="52" dur="500"/>
                                        <p:tgtEl>
                                          <p:spTgt spid="9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blinds(horizontal)">
                                      <p:cBhvr>
                                        <p:cTn id="5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4" grpId="0" animBg="1"/>
      <p:bldP spid="40" grpId="0"/>
      <p:bldP spid="45" grpId="0"/>
      <p:bldP spid="58" grpId="0" animBg="1"/>
      <p:bldP spid="7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Verification of pop</a:t>
            </a:r>
            <a:endParaRPr lang="zh-CN" altLang="en-US" dirty="0"/>
          </a:p>
        </p:txBody>
      </p:sp>
      <p:sp>
        <p:nvSpPr>
          <p:cNvPr id="66" name="矩形 65"/>
          <p:cNvSpPr/>
          <p:nvPr/>
        </p:nvSpPr>
        <p:spPr>
          <a:xfrm>
            <a:off x="251520" y="2132856"/>
            <a:ext cx="216024" cy="216024"/>
          </a:xfrm>
          <a:prstGeom prst="rect">
            <a:avLst/>
          </a:prstGeom>
          <a:solidFill>
            <a:srgbClr val="00B05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67" name="TextBox 66"/>
          <p:cNvSpPr txBox="1"/>
          <p:nvPr/>
        </p:nvSpPr>
        <p:spPr>
          <a:xfrm>
            <a:off x="539552" y="2060848"/>
            <a:ext cx="1927772" cy="369332"/>
          </a:xfrm>
          <a:prstGeom prst="rect">
            <a:avLst/>
          </a:prstGeom>
          <a:noFill/>
        </p:spPr>
        <p:txBody>
          <a:bodyPr wrap="none" rtlCol="0">
            <a:spAutoFit/>
          </a:bodyPr>
          <a:lstStyle/>
          <a:p>
            <a:r>
              <a:rPr lang="en-US" altLang="zh-CN" b="1" dirty="0" smtClean="0">
                <a:solidFill>
                  <a:schemeClr val="tx2"/>
                </a:solidFill>
              </a:rPr>
              <a:t>reclaimable nodes</a:t>
            </a:r>
            <a:endParaRPr lang="zh-CN" altLang="en-US" b="1" dirty="0">
              <a:solidFill>
                <a:schemeClr val="tx2"/>
              </a:solidFill>
            </a:endParaRPr>
          </a:p>
        </p:txBody>
      </p:sp>
      <p:sp>
        <p:nvSpPr>
          <p:cNvPr id="68" name="矩形 67"/>
          <p:cNvSpPr/>
          <p:nvPr/>
        </p:nvSpPr>
        <p:spPr>
          <a:xfrm>
            <a:off x="251520" y="1772816"/>
            <a:ext cx="216024" cy="216024"/>
          </a:xfrm>
          <a:prstGeom prst="rect">
            <a:avLst/>
          </a:prstGeom>
          <a:solidFill>
            <a:srgbClr val="C00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69" name="TextBox 68"/>
          <p:cNvSpPr txBox="1"/>
          <p:nvPr/>
        </p:nvSpPr>
        <p:spPr>
          <a:xfrm>
            <a:off x="539552" y="1700808"/>
            <a:ext cx="4324967" cy="369332"/>
          </a:xfrm>
          <a:prstGeom prst="rect">
            <a:avLst/>
          </a:prstGeom>
          <a:noFill/>
        </p:spPr>
        <p:txBody>
          <a:bodyPr wrap="none" rtlCol="0">
            <a:spAutoFit/>
          </a:bodyPr>
          <a:lstStyle/>
          <a:p>
            <a:r>
              <a:rPr lang="en-US" altLang="zh-CN" b="1" dirty="0" smtClean="0">
                <a:solidFill>
                  <a:schemeClr val="tx2"/>
                </a:solidFill>
              </a:rPr>
              <a:t>removed nodes pointed by hazard pointers</a:t>
            </a:r>
            <a:endParaRPr lang="zh-CN" altLang="en-US" b="1" dirty="0" smtClean="0">
              <a:solidFill>
                <a:schemeClr val="tx2"/>
              </a:solidFill>
            </a:endParaRPr>
          </a:p>
        </p:txBody>
      </p:sp>
      <p:sp>
        <p:nvSpPr>
          <p:cNvPr id="74" name="矩形 73"/>
          <p:cNvSpPr/>
          <p:nvPr/>
        </p:nvSpPr>
        <p:spPr>
          <a:xfrm>
            <a:off x="251520" y="1403484"/>
            <a:ext cx="216024" cy="216024"/>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75" name="TextBox 74"/>
          <p:cNvSpPr txBox="1"/>
          <p:nvPr/>
        </p:nvSpPr>
        <p:spPr>
          <a:xfrm>
            <a:off x="539552" y="1331476"/>
            <a:ext cx="1601721" cy="369332"/>
          </a:xfrm>
          <a:prstGeom prst="rect">
            <a:avLst/>
          </a:prstGeom>
          <a:noFill/>
        </p:spPr>
        <p:txBody>
          <a:bodyPr wrap="none" rtlCol="0">
            <a:spAutoFit/>
          </a:bodyPr>
          <a:lstStyle/>
          <a:p>
            <a:r>
              <a:rPr lang="en-US" altLang="zh-CN" b="1" dirty="0" smtClean="0">
                <a:solidFill>
                  <a:schemeClr val="tx2"/>
                </a:solidFill>
              </a:rPr>
              <a:t>nodes on stack</a:t>
            </a:r>
            <a:endParaRPr lang="zh-CN" altLang="en-US" b="1" dirty="0" smtClean="0">
              <a:solidFill>
                <a:schemeClr val="tx2"/>
              </a:solidFill>
            </a:endParaRPr>
          </a:p>
        </p:txBody>
      </p:sp>
      <p:sp>
        <p:nvSpPr>
          <p:cNvPr id="79" name="TextBox 78"/>
          <p:cNvSpPr txBox="1"/>
          <p:nvPr/>
        </p:nvSpPr>
        <p:spPr>
          <a:xfrm>
            <a:off x="4185889" y="2780928"/>
            <a:ext cx="1754263" cy="369332"/>
          </a:xfrm>
          <a:prstGeom prst="rect">
            <a:avLst/>
          </a:prstGeom>
          <a:noFill/>
        </p:spPr>
        <p:txBody>
          <a:bodyPr wrap="none" rtlCol="0">
            <a:spAutoFit/>
          </a:bodyPr>
          <a:lstStyle/>
          <a:p>
            <a:r>
              <a:rPr lang="en-US" altLang="zh-CN" b="1" dirty="0" err="1" smtClean="0">
                <a:solidFill>
                  <a:srgbClr val="C00000"/>
                </a:solidFill>
              </a:rPr>
              <a:t>Ishazard</a:t>
            </a:r>
            <a:r>
              <a:rPr lang="en-US" altLang="zh-CN" b="1" dirty="0" smtClean="0">
                <a:solidFill>
                  <a:srgbClr val="C00000"/>
                </a:solidFill>
              </a:rPr>
              <a:t>(A, </a:t>
            </a:r>
            <a:r>
              <a:rPr lang="en-US" altLang="zh-CN" b="1" dirty="0" err="1" smtClean="0">
                <a:solidFill>
                  <a:srgbClr val="C00000"/>
                </a:solidFill>
              </a:rPr>
              <a:t>tid</a:t>
            </a:r>
            <a:r>
              <a:rPr lang="en-US" altLang="zh-CN" b="1" dirty="0" smtClean="0">
                <a:solidFill>
                  <a:srgbClr val="C00000"/>
                </a:solidFill>
              </a:rPr>
              <a:t>) :</a:t>
            </a:r>
            <a:endParaRPr lang="zh-CN" altLang="en-US" b="1" dirty="0">
              <a:solidFill>
                <a:srgbClr val="C00000"/>
              </a:solidFill>
            </a:endParaRPr>
          </a:p>
        </p:txBody>
      </p:sp>
      <p:sp>
        <p:nvSpPr>
          <p:cNvPr id="37" name="TextBox 36"/>
          <p:cNvSpPr txBox="1"/>
          <p:nvPr/>
        </p:nvSpPr>
        <p:spPr>
          <a:xfrm>
            <a:off x="4140968" y="3358733"/>
            <a:ext cx="1656184" cy="646331"/>
          </a:xfrm>
          <a:prstGeom prst="rect">
            <a:avLst/>
          </a:prstGeom>
          <a:noFill/>
          <a:ln w="6350">
            <a:solidFill>
              <a:schemeClr val="tx1"/>
            </a:solidFill>
          </a:ln>
        </p:spPr>
        <p:txBody>
          <a:bodyPr wrap="square" rtlCol="0">
            <a:spAutoFit/>
          </a:bodyPr>
          <a:lstStyle/>
          <a:p>
            <a:pPr algn="ctr"/>
            <a:r>
              <a:rPr lang="en-US" altLang="zh-CN" b="1" dirty="0" smtClean="0"/>
              <a:t>HP[</a:t>
            </a:r>
            <a:r>
              <a:rPr lang="en-US" altLang="zh-CN" b="1" dirty="0" err="1" smtClean="0"/>
              <a:t>tid</a:t>
            </a:r>
            <a:r>
              <a:rPr lang="en-US" altLang="zh-CN" b="1" dirty="0" smtClean="0"/>
              <a:t>] &amp; Top </a:t>
            </a:r>
          </a:p>
          <a:p>
            <a:pPr algn="ctr"/>
            <a:r>
              <a:rPr lang="en-US" altLang="zh-CN" b="1" dirty="0" smtClean="0"/>
              <a:t>point to A</a:t>
            </a:r>
            <a:endParaRPr lang="zh-CN" altLang="en-US" b="1" dirty="0"/>
          </a:p>
        </p:txBody>
      </p:sp>
      <p:graphicFrame>
        <p:nvGraphicFramePr>
          <p:cNvPr id="38" name="Object 2"/>
          <p:cNvGraphicFramePr>
            <a:graphicFrameLocks noChangeAspect="1"/>
          </p:cNvGraphicFramePr>
          <p:nvPr/>
        </p:nvGraphicFramePr>
        <p:xfrm>
          <a:off x="5869160" y="3501008"/>
          <a:ext cx="288032" cy="375583"/>
        </p:xfrm>
        <a:graphic>
          <a:graphicData uri="http://schemas.openxmlformats.org/presentationml/2006/ole">
            <p:oleObj spid="_x0000_s33794" name="Formula" r:id="rId5" imgW="105480" imgH="136080" progId="Equation.Ribbit">
              <p:embed/>
            </p:oleObj>
          </a:graphicData>
        </a:graphic>
      </p:graphicFrame>
      <p:sp>
        <p:nvSpPr>
          <p:cNvPr id="39" name="TextBox 38"/>
          <p:cNvSpPr txBox="1"/>
          <p:nvPr/>
        </p:nvSpPr>
        <p:spPr>
          <a:xfrm>
            <a:off x="6229200" y="3358733"/>
            <a:ext cx="2591272" cy="646331"/>
          </a:xfrm>
          <a:prstGeom prst="rect">
            <a:avLst/>
          </a:prstGeom>
          <a:noFill/>
          <a:ln w="6350">
            <a:solidFill>
              <a:schemeClr val="tx1"/>
            </a:solidFill>
          </a:ln>
        </p:spPr>
        <p:txBody>
          <a:bodyPr wrap="square" rtlCol="0">
            <a:spAutoFit/>
          </a:bodyPr>
          <a:lstStyle/>
          <a:p>
            <a:r>
              <a:rPr lang="en-US" altLang="zh-CN" b="1" dirty="0" smtClean="0"/>
              <a:t>(HP[</a:t>
            </a:r>
            <a:r>
              <a:rPr lang="en-US" altLang="zh-CN" b="1" dirty="0" err="1" smtClean="0"/>
              <a:t>tid</a:t>
            </a:r>
            <a:r>
              <a:rPr lang="en-US" altLang="zh-CN" b="1" dirty="0" smtClean="0"/>
              <a:t>]  points to  A) and not  (</a:t>
            </a:r>
            <a:r>
              <a:rPr lang="en-US" altLang="zh-CN" b="1" dirty="0" err="1" smtClean="0"/>
              <a:t>tid</a:t>
            </a:r>
            <a:r>
              <a:rPr lang="en-US" altLang="zh-CN" b="1" dirty="0" smtClean="0"/>
              <a:t> updates Top) </a:t>
            </a:r>
            <a:endParaRPr lang="zh-CN" altLang="en-US" b="1" dirty="0"/>
          </a:p>
        </p:txBody>
      </p:sp>
      <p:sp>
        <p:nvSpPr>
          <p:cNvPr id="45" name="TextBox 44"/>
          <p:cNvSpPr txBox="1"/>
          <p:nvPr/>
        </p:nvSpPr>
        <p:spPr>
          <a:xfrm>
            <a:off x="4211960" y="5013176"/>
            <a:ext cx="1985736" cy="369332"/>
          </a:xfrm>
          <a:prstGeom prst="rect">
            <a:avLst/>
          </a:prstGeom>
          <a:noFill/>
        </p:spPr>
        <p:txBody>
          <a:bodyPr wrap="none" rtlCol="0">
            <a:spAutoFit/>
          </a:bodyPr>
          <a:lstStyle/>
          <a:p>
            <a:r>
              <a:rPr lang="en-US" altLang="zh-CN" b="1" dirty="0" err="1" smtClean="0">
                <a:solidFill>
                  <a:srgbClr val="C00000"/>
                </a:solidFill>
              </a:rPr>
              <a:t>hazardfree</a:t>
            </a:r>
            <a:r>
              <a:rPr lang="en-US" altLang="zh-CN" b="1" dirty="0" smtClean="0">
                <a:solidFill>
                  <a:srgbClr val="C00000"/>
                </a:solidFill>
              </a:rPr>
              <a:t>(A, </a:t>
            </a:r>
            <a:r>
              <a:rPr lang="en-US" altLang="zh-CN" b="1" dirty="0" err="1" smtClean="0">
                <a:solidFill>
                  <a:srgbClr val="C00000"/>
                </a:solidFill>
              </a:rPr>
              <a:t>tid</a:t>
            </a:r>
            <a:r>
              <a:rPr lang="en-US" altLang="zh-CN" b="1" dirty="0" smtClean="0">
                <a:solidFill>
                  <a:srgbClr val="C00000"/>
                </a:solidFill>
              </a:rPr>
              <a:t>) :</a:t>
            </a:r>
            <a:endParaRPr lang="zh-CN" altLang="en-US" b="1" dirty="0">
              <a:solidFill>
                <a:srgbClr val="C00000"/>
              </a:solidFill>
            </a:endParaRPr>
          </a:p>
        </p:txBody>
      </p:sp>
      <p:graphicFrame>
        <p:nvGraphicFramePr>
          <p:cNvPr id="72" name="对象 71"/>
          <p:cNvGraphicFramePr>
            <a:graphicFrameLocks noChangeAspect="1"/>
          </p:cNvGraphicFramePr>
          <p:nvPr/>
        </p:nvGraphicFramePr>
        <p:xfrm>
          <a:off x="5868144" y="5732726"/>
          <a:ext cx="288032" cy="430837"/>
        </p:xfrm>
        <a:graphic>
          <a:graphicData uri="http://schemas.openxmlformats.org/presentationml/2006/ole">
            <p:oleObj spid="_x0000_s33795" name="Formula" r:id="rId6" imgW="95400" imgH="143640" progId="Equation.Ribbit">
              <p:embed/>
            </p:oleObj>
          </a:graphicData>
        </a:graphic>
      </p:graphicFrame>
      <p:sp>
        <p:nvSpPr>
          <p:cNvPr id="73" name="TextBox 72"/>
          <p:cNvSpPr txBox="1"/>
          <p:nvPr/>
        </p:nvSpPr>
        <p:spPr>
          <a:xfrm>
            <a:off x="6300192" y="5589240"/>
            <a:ext cx="2088232" cy="646331"/>
          </a:xfrm>
          <a:prstGeom prst="rect">
            <a:avLst/>
          </a:prstGeom>
          <a:noFill/>
          <a:ln w="6350">
            <a:solidFill>
              <a:schemeClr val="tx1"/>
            </a:solidFill>
          </a:ln>
        </p:spPr>
        <p:txBody>
          <a:bodyPr wrap="square" rtlCol="0">
            <a:spAutoFit/>
          </a:bodyPr>
          <a:lstStyle/>
          <a:p>
            <a:pPr algn="ctr"/>
            <a:r>
              <a:rPr lang="en-US" altLang="zh-CN" b="1" dirty="0" smtClean="0"/>
              <a:t>For  all other </a:t>
            </a:r>
            <a:r>
              <a:rPr lang="en-US" altLang="zh-CN" b="1" dirty="0" err="1" smtClean="0"/>
              <a:t>tid</a:t>
            </a:r>
            <a:r>
              <a:rPr lang="en-US" altLang="zh-CN" b="1" dirty="0" smtClean="0"/>
              <a:t>’ ,   </a:t>
            </a:r>
            <a:r>
              <a:rPr lang="en-US" altLang="zh-CN" b="1" dirty="0" err="1" smtClean="0">
                <a:solidFill>
                  <a:srgbClr val="C00000"/>
                </a:solidFill>
              </a:rPr>
              <a:t>Ishazard</a:t>
            </a:r>
            <a:r>
              <a:rPr lang="en-US" altLang="zh-CN" b="1" dirty="0" smtClean="0">
                <a:solidFill>
                  <a:srgbClr val="C00000"/>
                </a:solidFill>
              </a:rPr>
              <a:t>(A, </a:t>
            </a:r>
            <a:r>
              <a:rPr lang="en-US" altLang="zh-CN" b="1" dirty="0" err="1" smtClean="0">
                <a:solidFill>
                  <a:srgbClr val="C00000"/>
                </a:solidFill>
              </a:rPr>
              <a:t>tid</a:t>
            </a:r>
            <a:r>
              <a:rPr lang="en-US" altLang="zh-CN" b="1" dirty="0" smtClean="0">
                <a:solidFill>
                  <a:srgbClr val="C00000"/>
                </a:solidFill>
              </a:rPr>
              <a:t>’) </a:t>
            </a:r>
            <a:endParaRPr lang="zh-CN" altLang="en-US" b="1" dirty="0"/>
          </a:p>
        </p:txBody>
      </p:sp>
      <p:graphicFrame>
        <p:nvGraphicFramePr>
          <p:cNvPr id="76" name="对象 75"/>
          <p:cNvGraphicFramePr>
            <a:graphicFrameLocks noChangeAspect="1"/>
          </p:cNvGraphicFramePr>
          <p:nvPr/>
        </p:nvGraphicFramePr>
        <p:xfrm>
          <a:off x="6372200" y="6001395"/>
          <a:ext cx="216024" cy="234176"/>
        </p:xfrm>
        <a:graphic>
          <a:graphicData uri="http://schemas.openxmlformats.org/presentationml/2006/ole">
            <p:oleObj spid="_x0000_s33796" name="Formula" r:id="rId7" imgW="95400" imgH="102960" progId="Equation.Ribbit">
              <p:embed/>
            </p:oleObj>
          </a:graphicData>
        </a:graphic>
      </p:graphicFrame>
      <p:sp>
        <p:nvSpPr>
          <p:cNvPr id="80" name="矩形 79"/>
          <p:cNvSpPr/>
          <p:nvPr/>
        </p:nvSpPr>
        <p:spPr>
          <a:xfrm>
            <a:off x="4211960" y="5723964"/>
            <a:ext cx="1570302" cy="369332"/>
          </a:xfrm>
          <a:prstGeom prst="rect">
            <a:avLst/>
          </a:prstGeom>
        </p:spPr>
        <p:txBody>
          <a:bodyPr wrap="none">
            <a:spAutoFit/>
          </a:bodyPr>
          <a:lstStyle/>
          <a:p>
            <a:r>
              <a:rPr lang="en-US" altLang="zh-CN" b="1" dirty="0" smtClean="0">
                <a:solidFill>
                  <a:srgbClr val="C00000"/>
                </a:solidFill>
              </a:rPr>
              <a:t>remove(A, </a:t>
            </a:r>
            <a:r>
              <a:rPr lang="en-US" altLang="zh-CN" b="1" dirty="0" err="1" smtClean="0">
                <a:solidFill>
                  <a:srgbClr val="C00000"/>
                </a:solidFill>
              </a:rPr>
              <a:t>tid</a:t>
            </a:r>
            <a:r>
              <a:rPr lang="en-US" altLang="zh-CN" b="1" dirty="0" smtClean="0">
                <a:solidFill>
                  <a:srgbClr val="C00000"/>
                </a:solidFill>
              </a:rPr>
              <a:t>)</a:t>
            </a:r>
            <a:endParaRPr lang="zh-CN" altLang="en-US" dirty="0"/>
          </a:p>
        </p:txBody>
      </p:sp>
      <p:sp>
        <p:nvSpPr>
          <p:cNvPr id="111" name="TextBox 110"/>
          <p:cNvSpPr txBox="1"/>
          <p:nvPr/>
        </p:nvSpPr>
        <p:spPr>
          <a:xfrm rot="21290848">
            <a:off x="1448038" y="4363124"/>
            <a:ext cx="1325812" cy="338554"/>
          </a:xfrm>
          <a:prstGeom prst="rect">
            <a:avLst/>
          </a:prstGeom>
          <a:noFill/>
        </p:spPr>
        <p:txBody>
          <a:bodyPr wrap="none" rtlCol="0">
            <a:spAutoFit/>
          </a:bodyPr>
          <a:lstStyle/>
          <a:p>
            <a:r>
              <a:rPr lang="en-US" altLang="zh-CN" sz="1600" dirty="0" smtClean="0"/>
              <a:t>removed by 3</a:t>
            </a:r>
            <a:endParaRPr lang="zh-CN" altLang="en-US" sz="1600" dirty="0" smtClean="0"/>
          </a:p>
        </p:txBody>
      </p:sp>
      <p:sp>
        <p:nvSpPr>
          <p:cNvPr id="112" name="矩形 111"/>
          <p:cNvSpPr/>
          <p:nvPr/>
        </p:nvSpPr>
        <p:spPr>
          <a:xfrm>
            <a:off x="836558" y="4581128"/>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sp>
        <p:nvSpPr>
          <p:cNvPr id="113" name="矩形 112"/>
          <p:cNvSpPr/>
          <p:nvPr/>
        </p:nvSpPr>
        <p:spPr>
          <a:xfrm>
            <a:off x="836558" y="5301208"/>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t>
            </a:r>
            <a:endParaRPr lang="zh-CN" altLang="en-US" dirty="0" smtClean="0">
              <a:solidFill>
                <a:schemeClr val="tx1"/>
              </a:solidFill>
            </a:endParaRPr>
          </a:p>
        </p:txBody>
      </p:sp>
      <p:cxnSp>
        <p:nvCxnSpPr>
          <p:cNvPr id="114" name="直接箭头连接符 113"/>
          <p:cNvCxnSpPr/>
          <p:nvPr/>
        </p:nvCxnSpPr>
        <p:spPr>
          <a:xfrm>
            <a:off x="553013" y="5013176"/>
            <a:ext cx="432048"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13" idx="2"/>
          </p:cNvCxnSpPr>
          <p:nvPr/>
        </p:nvCxnSpPr>
        <p:spPr>
          <a:xfrm rot="5400000">
            <a:off x="872562" y="5877272"/>
            <a:ext cx="432048" cy="15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116478" y="4725144"/>
            <a:ext cx="520014" cy="369332"/>
          </a:xfrm>
          <a:prstGeom prst="rect">
            <a:avLst/>
          </a:prstGeom>
          <a:noFill/>
        </p:spPr>
        <p:txBody>
          <a:bodyPr wrap="none" rtlCol="0">
            <a:spAutoFit/>
          </a:bodyPr>
          <a:lstStyle/>
          <a:p>
            <a:r>
              <a:rPr lang="en-US" altLang="zh-CN" dirty="0" smtClean="0"/>
              <a:t>Top</a:t>
            </a:r>
          </a:p>
        </p:txBody>
      </p:sp>
      <p:sp>
        <p:nvSpPr>
          <p:cNvPr id="117" name="矩形 116"/>
          <p:cNvSpPr/>
          <p:nvPr/>
        </p:nvSpPr>
        <p:spPr>
          <a:xfrm>
            <a:off x="836558" y="6093296"/>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t>
            </a:r>
            <a:endParaRPr lang="zh-CN" altLang="en-US" dirty="0" smtClean="0">
              <a:solidFill>
                <a:schemeClr val="tx1"/>
              </a:solidFill>
            </a:endParaRPr>
          </a:p>
        </p:txBody>
      </p:sp>
      <p:sp>
        <p:nvSpPr>
          <p:cNvPr id="118" name="矩形 117"/>
          <p:cNvSpPr/>
          <p:nvPr/>
        </p:nvSpPr>
        <p:spPr>
          <a:xfrm>
            <a:off x="3064319" y="3068960"/>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a:t>
            </a:r>
            <a:endParaRPr lang="zh-CN" altLang="en-US" dirty="0">
              <a:solidFill>
                <a:schemeClr val="tx1"/>
              </a:solidFill>
            </a:endParaRPr>
          </a:p>
        </p:txBody>
      </p:sp>
      <p:sp>
        <p:nvSpPr>
          <p:cNvPr id="119" name="矩形 118"/>
          <p:cNvSpPr/>
          <p:nvPr/>
        </p:nvSpPr>
        <p:spPr>
          <a:xfrm>
            <a:off x="3064319" y="3501008"/>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sp>
        <p:nvSpPr>
          <p:cNvPr id="120" name="矩形 119"/>
          <p:cNvSpPr/>
          <p:nvPr/>
        </p:nvSpPr>
        <p:spPr>
          <a:xfrm>
            <a:off x="3064319" y="3933056"/>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zh-CN" altLang="en-US" dirty="0">
              <a:solidFill>
                <a:schemeClr val="tx1"/>
              </a:solidFill>
            </a:endParaRPr>
          </a:p>
        </p:txBody>
      </p:sp>
      <p:sp>
        <p:nvSpPr>
          <p:cNvPr id="121" name="矩形 120"/>
          <p:cNvSpPr/>
          <p:nvPr/>
        </p:nvSpPr>
        <p:spPr>
          <a:xfrm>
            <a:off x="3064319" y="4365104"/>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sp>
        <p:nvSpPr>
          <p:cNvPr id="122" name="矩形 121"/>
          <p:cNvSpPr/>
          <p:nvPr/>
        </p:nvSpPr>
        <p:spPr>
          <a:xfrm>
            <a:off x="3064319" y="4797152"/>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endParaRPr lang="zh-CN" altLang="en-US" dirty="0">
              <a:solidFill>
                <a:schemeClr val="tx1"/>
              </a:solidFill>
            </a:endParaRPr>
          </a:p>
        </p:txBody>
      </p:sp>
      <p:sp>
        <p:nvSpPr>
          <p:cNvPr id="123" name="矩形 122"/>
          <p:cNvSpPr/>
          <p:nvPr/>
        </p:nvSpPr>
        <p:spPr>
          <a:xfrm>
            <a:off x="3639172" y="3131676"/>
            <a:ext cx="505267" cy="369332"/>
          </a:xfrm>
          <a:prstGeom prst="rect">
            <a:avLst/>
          </a:prstGeom>
        </p:spPr>
        <p:txBody>
          <a:bodyPr wrap="none">
            <a:spAutoFit/>
          </a:bodyPr>
          <a:lstStyle/>
          <a:p>
            <a:r>
              <a:rPr lang="en-US" altLang="zh-CN" b="1" dirty="0" smtClean="0">
                <a:solidFill>
                  <a:srgbClr val="C00000"/>
                </a:solidFill>
                <a:latin typeface="Arial Unicode MS" pitchFamily="34" charset="-122"/>
                <a:ea typeface="Arial Unicode MS" pitchFamily="34" charset="-122"/>
                <a:cs typeface="Arial Unicode MS" pitchFamily="34" charset="-122"/>
              </a:rPr>
              <a:t>HP</a:t>
            </a:r>
            <a:endParaRPr lang="zh-CN" altLang="en-US" dirty="0"/>
          </a:p>
        </p:txBody>
      </p:sp>
      <p:sp>
        <p:nvSpPr>
          <p:cNvPr id="124" name="矩形 123"/>
          <p:cNvSpPr/>
          <p:nvPr/>
        </p:nvSpPr>
        <p:spPr>
          <a:xfrm>
            <a:off x="3064319" y="5229200"/>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a:t>
            </a:r>
            <a:endParaRPr lang="zh-CN" altLang="en-US" dirty="0">
              <a:solidFill>
                <a:schemeClr val="tx1"/>
              </a:solidFill>
            </a:endParaRPr>
          </a:p>
        </p:txBody>
      </p:sp>
      <p:sp>
        <p:nvSpPr>
          <p:cNvPr id="125" name="矩形 124"/>
          <p:cNvSpPr/>
          <p:nvPr/>
        </p:nvSpPr>
        <p:spPr>
          <a:xfrm>
            <a:off x="3064319" y="5661248"/>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6</a:t>
            </a:r>
            <a:endParaRPr lang="zh-CN" altLang="en-US" dirty="0">
              <a:solidFill>
                <a:schemeClr val="tx1"/>
              </a:solidFill>
            </a:endParaRPr>
          </a:p>
        </p:txBody>
      </p:sp>
      <p:sp>
        <p:nvSpPr>
          <p:cNvPr id="126" name="矩形 125"/>
          <p:cNvSpPr/>
          <p:nvPr/>
        </p:nvSpPr>
        <p:spPr>
          <a:xfrm>
            <a:off x="3064319" y="6093296"/>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7</a:t>
            </a:r>
            <a:endParaRPr lang="zh-CN" altLang="en-US" dirty="0">
              <a:solidFill>
                <a:schemeClr val="tx1"/>
              </a:solidFill>
            </a:endParaRPr>
          </a:p>
        </p:txBody>
      </p:sp>
      <p:sp>
        <p:nvSpPr>
          <p:cNvPr id="127" name="矩形 126"/>
          <p:cNvSpPr/>
          <p:nvPr/>
        </p:nvSpPr>
        <p:spPr>
          <a:xfrm>
            <a:off x="111991" y="3356992"/>
            <a:ext cx="504056" cy="360040"/>
          </a:xfrm>
          <a:prstGeom prst="rect">
            <a:avLst/>
          </a:prstGeom>
          <a:solidFill>
            <a:srgbClr val="00B05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128" name="矩形 127"/>
          <p:cNvSpPr/>
          <p:nvPr/>
        </p:nvSpPr>
        <p:spPr>
          <a:xfrm>
            <a:off x="1408135" y="3429000"/>
            <a:ext cx="504056" cy="360040"/>
          </a:xfrm>
          <a:prstGeom prst="rect">
            <a:avLst/>
          </a:prstGeom>
          <a:solidFill>
            <a:srgbClr val="C00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cxnSp>
        <p:nvCxnSpPr>
          <p:cNvPr id="129" name="直接箭头连接符 128"/>
          <p:cNvCxnSpPr>
            <a:stCxn id="118" idx="1"/>
            <a:endCxn id="128" idx="3"/>
          </p:cNvCxnSpPr>
          <p:nvPr/>
        </p:nvCxnSpPr>
        <p:spPr>
          <a:xfrm rot="10800000" flipV="1">
            <a:off x="1912191" y="3284984"/>
            <a:ext cx="1152128" cy="32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119" idx="1"/>
            <a:endCxn id="128" idx="3"/>
          </p:cNvCxnSpPr>
          <p:nvPr/>
        </p:nvCxnSpPr>
        <p:spPr>
          <a:xfrm rot="10800000">
            <a:off x="1912191" y="3609020"/>
            <a:ext cx="1152128" cy="10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a:stCxn id="121" idx="1"/>
            <a:endCxn id="112" idx="3"/>
          </p:cNvCxnSpPr>
          <p:nvPr/>
        </p:nvCxnSpPr>
        <p:spPr>
          <a:xfrm rot="10800000" flipV="1">
            <a:off x="1340615" y="4581128"/>
            <a:ext cx="1723705"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124" idx="1"/>
            <a:endCxn id="112" idx="3"/>
          </p:cNvCxnSpPr>
          <p:nvPr/>
        </p:nvCxnSpPr>
        <p:spPr>
          <a:xfrm rot="10800000">
            <a:off x="1340615" y="4761148"/>
            <a:ext cx="1723705" cy="684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stCxn id="126" idx="1"/>
            <a:endCxn id="112" idx="3"/>
          </p:cNvCxnSpPr>
          <p:nvPr/>
        </p:nvCxnSpPr>
        <p:spPr>
          <a:xfrm rot="10800000">
            <a:off x="1340615" y="4761148"/>
            <a:ext cx="1723705" cy="154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836558" y="4581128"/>
            <a:ext cx="504056" cy="360040"/>
          </a:xfrm>
          <a:prstGeom prst="rect">
            <a:avLst/>
          </a:prstGeom>
          <a:solidFill>
            <a:srgbClr val="C00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sp>
        <p:nvSpPr>
          <p:cNvPr id="135" name="TextBox 134"/>
          <p:cNvSpPr txBox="1"/>
          <p:nvPr/>
        </p:nvSpPr>
        <p:spPr>
          <a:xfrm rot="1315563">
            <a:off x="1870961" y="4814036"/>
            <a:ext cx="1247265" cy="338554"/>
          </a:xfrm>
          <a:prstGeom prst="rect">
            <a:avLst/>
          </a:prstGeom>
          <a:noFill/>
        </p:spPr>
        <p:txBody>
          <a:bodyPr wrap="none" rtlCol="0">
            <a:spAutoFit/>
          </a:bodyPr>
          <a:lstStyle/>
          <a:p>
            <a:r>
              <a:rPr lang="en-US" altLang="zh-CN" sz="1600" dirty="0" err="1" smtClean="0"/>
              <a:t>Ishazard</a:t>
            </a:r>
            <a:r>
              <a:rPr lang="en-US" altLang="zh-CN" sz="1600" dirty="0" smtClean="0"/>
              <a:t> to 5</a:t>
            </a:r>
            <a:endParaRPr lang="zh-CN" altLang="en-US" sz="1600" dirty="0" smtClean="0"/>
          </a:p>
        </p:txBody>
      </p:sp>
      <p:sp>
        <p:nvSpPr>
          <p:cNvPr id="136" name="TextBox 135"/>
          <p:cNvSpPr txBox="1"/>
          <p:nvPr/>
        </p:nvSpPr>
        <p:spPr>
          <a:xfrm rot="2485702">
            <a:off x="1788905" y="5295199"/>
            <a:ext cx="1247265" cy="338554"/>
          </a:xfrm>
          <a:prstGeom prst="rect">
            <a:avLst/>
          </a:prstGeom>
          <a:noFill/>
        </p:spPr>
        <p:txBody>
          <a:bodyPr wrap="none" rtlCol="0">
            <a:spAutoFit/>
          </a:bodyPr>
          <a:lstStyle/>
          <a:p>
            <a:r>
              <a:rPr lang="en-US" altLang="zh-CN" sz="1600" dirty="0" err="1" smtClean="0"/>
              <a:t>Ishazard</a:t>
            </a:r>
            <a:r>
              <a:rPr lang="en-US" altLang="zh-CN" sz="1600" dirty="0" smtClean="0"/>
              <a:t> to 7</a:t>
            </a:r>
            <a:endParaRPr lang="zh-CN" altLang="en-US" sz="1600" dirty="0"/>
          </a:p>
        </p:txBody>
      </p:sp>
      <p:sp>
        <p:nvSpPr>
          <p:cNvPr id="137" name="矩形 136"/>
          <p:cNvSpPr/>
          <p:nvPr/>
        </p:nvSpPr>
        <p:spPr>
          <a:xfrm>
            <a:off x="620534" y="2708920"/>
            <a:ext cx="3456384" cy="4104456"/>
          </a:xfrm>
          <a:prstGeom prst="rect">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TextBox 137"/>
          <p:cNvSpPr txBox="1"/>
          <p:nvPr/>
        </p:nvSpPr>
        <p:spPr>
          <a:xfrm>
            <a:off x="1268606" y="2708920"/>
            <a:ext cx="1839734" cy="369332"/>
          </a:xfrm>
          <a:prstGeom prst="rect">
            <a:avLst/>
          </a:prstGeom>
          <a:noFill/>
        </p:spPr>
        <p:txBody>
          <a:bodyPr wrap="none" rtlCol="0">
            <a:spAutoFit/>
          </a:bodyPr>
          <a:lstStyle/>
          <a:p>
            <a:r>
              <a:rPr lang="en-US" altLang="zh-CN" dirty="0" smtClean="0">
                <a:solidFill>
                  <a:srgbClr val="C00000"/>
                </a:solidFill>
              </a:rPr>
              <a:t>Shared Resources</a:t>
            </a:r>
            <a:endParaRPr lang="zh-CN" altLang="en-US" dirty="0">
              <a:solidFill>
                <a:srgbClr val="C00000"/>
              </a:solidFill>
            </a:endParaRPr>
          </a:p>
        </p:txBody>
      </p:sp>
      <p:sp>
        <p:nvSpPr>
          <p:cNvPr id="139" name="TextBox 138"/>
          <p:cNvSpPr txBox="1"/>
          <p:nvPr/>
        </p:nvSpPr>
        <p:spPr>
          <a:xfrm>
            <a:off x="4211960" y="4365104"/>
            <a:ext cx="1910972" cy="461665"/>
          </a:xfrm>
          <a:prstGeom prst="rect">
            <a:avLst/>
          </a:prstGeom>
          <a:noFill/>
        </p:spPr>
        <p:txBody>
          <a:bodyPr wrap="none" rtlCol="0">
            <a:spAutoFit/>
          </a:bodyPr>
          <a:lstStyle/>
          <a:p>
            <a:r>
              <a:rPr lang="en-US" altLang="zh-CN" sz="2400" dirty="0" err="1" smtClean="0">
                <a:solidFill>
                  <a:srgbClr val="0070C0"/>
                </a:solidFill>
              </a:rPr>
              <a:t>retireNode</a:t>
            </a:r>
            <a:r>
              <a:rPr lang="en-US" altLang="zh-CN" sz="2400" dirty="0" smtClean="0">
                <a:solidFill>
                  <a:srgbClr val="0070C0"/>
                </a:solidFill>
              </a:rPr>
              <a:t>(A)</a:t>
            </a:r>
            <a:endParaRPr lang="zh-CN" altLang="en-US" sz="2400" dirty="0">
              <a:solidFill>
                <a:srgbClr val="0070C0"/>
              </a:solidFill>
            </a:endParaRPr>
          </a:p>
        </p:txBody>
      </p:sp>
      <p:cxnSp>
        <p:nvCxnSpPr>
          <p:cNvPr id="141" name="直接箭头连接符 140"/>
          <p:cNvCxnSpPr>
            <a:stCxn id="124" idx="1"/>
            <a:endCxn id="113" idx="3"/>
          </p:cNvCxnSpPr>
          <p:nvPr/>
        </p:nvCxnSpPr>
        <p:spPr>
          <a:xfrm rot="10800000" flipV="1">
            <a:off x="1340615" y="5445224"/>
            <a:ext cx="1723705" cy="3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26" idx="1"/>
            <a:endCxn id="113" idx="3"/>
          </p:cNvCxnSpPr>
          <p:nvPr/>
        </p:nvCxnSpPr>
        <p:spPr>
          <a:xfrm rot="10800000">
            <a:off x="1340615" y="5481228"/>
            <a:ext cx="1723705" cy="828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ransition advTm="106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hold" nodeType="clickEffect">
                                  <p:stCondLst>
                                    <p:cond delay="0"/>
                                  </p:stCondLst>
                                  <p:childTnLst>
                                    <p:animClr clrSpc="rgb">
                                      <p:cBhvr override="childStyle">
                                        <p:cTn id="11" dur="250" autoRev="1" fill="hold"/>
                                        <p:tgtEl>
                                          <p:spTgt spid="132"/>
                                        </p:tgtEl>
                                        <p:attrNameLst>
                                          <p:attrName>style.color</p:attrName>
                                        </p:attrNameLst>
                                      </p:cBhvr>
                                      <p:to>
                                        <a:schemeClr val="bg1"/>
                                      </p:to>
                                    </p:animClr>
                                    <p:animClr clrSpc="rgb">
                                      <p:cBhvr>
                                        <p:cTn id="12" dur="250" autoRev="1" fill="hold"/>
                                        <p:tgtEl>
                                          <p:spTgt spid="132"/>
                                        </p:tgtEl>
                                        <p:attrNameLst>
                                          <p:attrName>fillcolor</p:attrName>
                                        </p:attrNameLst>
                                      </p:cBhvr>
                                      <p:to>
                                        <a:schemeClr val="bg1"/>
                                      </p:to>
                                    </p:animClr>
                                    <p:set>
                                      <p:cBhvr>
                                        <p:cTn id="13" dur="250" autoRev="1" fill="hold"/>
                                        <p:tgtEl>
                                          <p:spTgt spid="132"/>
                                        </p:tgtEl>
                                        <p:attrNameLst>
                                          <p:attrName>fill.type</p:attrName>
                                        </p:attrNameLst>
                                      </p:cBhvr>
                                      <p:to>
                                        <p:strVal val="solid"/>
                                      </p:to>
                                    </p:set>
                                    <p:set>
                                      <p:cBhvr>
                                        <p:cTn id="14" dur="250" autoRev="1" fill="hold"/>
                                        <p:tgtEl>
                                          <p:spTgt spid="132"/>
                                        </p:tgtEl>
                                        <p:attrNameLst>
                                          <p:attrName>fill.on</p:attrName>
                                        </p:attrNameLst>
                                      </p:cBhvr>
                                      <p:to>
                                        <p:strVal val="true"/>
                                      </p:to>
                                    </p:set>
                                  </p:childTnLst>
                                </p:cTn>
                              </p:par>
                              <p:par>
                                <p:cTn id="15" presetID="27" presetClass="emph" presetSubtype="0" fill="hold" grpId="0" nodeType="withEffect">
                                  <p:stCondLst>
                                    <p:cond delay="0"/>
                                  </p:stCondLst>
                                  <p:childTnLst>
                                    <p:animClr clrSpc="rgb">
                                      <p:cBhvr override="childStyle">
                                        <p:cTn id="16" dur="250" autoRev="1" fill="hold"/>
                                        <p:tgtEl>
                                          <p:spTgt spid="135"/>
                                        </p:tgtEl>
                                        <p:attrNameLst>
                                          <p:attrName>style.color</p:attrName>
                                        </p:attrNameLst>
                                      </p:cBhvr>
                                      <p:to>
                                        <a:schemeClr val="bg1"/>
                                      </p:to>
                                    </p:animClr>
                                    <p:animClr clrSpc="rgb">
                                      <p:cBhvr>
                                        <p:cTn id="17" dur="250" autoRev="1" fill="hold"/>
                                        <p:tgtEl>
                                          <p:spTgt spid="135"/>
                                        </p:tgtEl>
                                        <p:attrNameLst>
                                          <p:attrName>fillcolor</p:attrName>
                                        </p:attrNameLst>
                                      </p:cBhvr>
                                      <p:to>
                                        <a:schemeClr val="bg1"/>
                                      </p:to>
                                    </p:animClr>
                                    <p:set>
                                      <p:cBhvr>
                                        <p:cTn id="18" dur="250" autoRev="1" fill="hold"/>
                                        <p:tgtEl>
                                          <p:spTgt spid="135"/>
                                        </p:tgtEl>
                                        <p:attrNameLst>
                                          <p:attrName>fill.type</p:attrName>
                                        </p:attrNameLst>
                                      </p:cBhvr>
                                      <p:to>
                                        <p:strVal val="solid"/>
                                      </p:to>
                                    </p:set>
                                    <p:set>
                                      <p:cBhvr>
                                        <p:cTn id="19" dur="250" autoRev="1" fill="hold"/>
                                        <p:tgtEl>
                                          <p:spTgt spid="135"/>
                                        </p:tgtEl>
                                        <p:attrNameLst>
                                          <p:attrName>fill.on</p:attrName>
                                        </p:attrNameLst>
                                      </p:cBhvr>
                                      <p:to>
                                        <p:strVal val="true"/>
                                      </p:to>
                                    </p:set>
                                  </p:childTnLst>
                                </p:cTn>
                              </p:par>
                              <p:par>
                                <p:cTn id="20" presetID="27" presetClass="emph" presetSubtype="0" fill="hold" grpId="0" nodeType="withEffect">
                                  <p:stCondLst>
                                    <p:cond delay="0"/>
                                  </p:stCondLst>
                                  <p:childTnLst>
                                    <p:animClr clrSpc="rgb">
                                      <p:cBhvr override="childStyle">
                                        <p:cTn id="21" dur="250" autoRev="1" fill="hold"/>
                                        <p:tgtEl>
                                          <p:spTgt spid="124"/>
                                        </p:tgtEl>
                                        <p:attrNameLst>
                                          <p:attrName>style.color</p:attrName>
                                        </p:attrNameLst>
                                      </p:cBhvr>
                                      <p:to>
                                        <a:schemeClr val="bg1"/>
                                      </p:to>
                                    </p:animClr>
                                    <p:animClr clrSpc="rgb">
                                      <p:cBhvr>
                                        <p:cTn id="22" dur="250" autoRev="1" fill="hold"/>
                                        <p:tgtEl>
                                          <p:spTgt spid="124"/>
                                        </p:tgtEl>
                                        <p:attrNameLst>
                                          <p:attrName>fillcolor</p:attrName>
                                        </p:attrNameLst>
                                      </p:cBhvr>
                                      <p:to>
                                        <a:schemeClr val="bg1"/>
                                      </p:to>
                                    </p:animClr>
                                    <p:set>
                                      <p:cBhvr>
                                        <p:cTn id="23" dur="250" autoRev="1" fill="hold"/>
                                        <p:tgtEl>
                                          <p:spTgt spid="124"/>
                                        </p:tgtEl>
                                        <p:attrNameLst>
                                          <p:attrName>fill.type</p:attrName>
                                        </p:attrNameLst>
                                      </p:cBhvr>
                                      <p:to>
                                        <p:strVal val="solid"/>
                                      </p:to>
                                    </p:set>
                                    <p:set>
                                      <p:cBhvr>
                                        <p:cTn id="24" dur="250" autoRev="1" fill="hold"/>
                                        <p:tgtEl>
                                          <p:spTgt spid="124"/>
                                        </p:tgtEl>
                                        <p:attrNameLst>
                                          <p:attrName>fill.on</p:attrName>
                                        </p:attrNameLst>
                                      </p:cBhvr>
                                      <p:to>
                                        <p:strVal val="true"/>
                                      </p:to>
                                    </p:set>
                                  </p:childTnLst>
                                </p:cTn>
                              </p:par>
                              <p:par>
                                <p:cTn id="25" presetID="27" presetClass="emph" presetSubtype="0" fill="hold" grpId="0" nodeType="withEffect">
                                  <p:stCondLst>
                                    <p:cond delay="0"/>
                                  </p:stCondLst>
                                  <p:childTnLst>
                                    <p:animClr clrSpc="rgb">
                                      <p:cBhvr override="childStyle">
                                        <p:cTn id="26" dur="250" autoRev="1" fill="hold"/>
                                        <p:tgtEl>
                                          <p:spTgt spid="134"/>
                                        </p:tgtEl>
                                        <p:attrNameLst>
                                          <p:attrName>style.color</p:attrName>
                                        </p:attrNameLst>
                                      </p:cBhvr>
                                      <p:to>
                                        <a:schemeClr val="bg1"/>
                                      </p:to>
                                    </p:animClr>
                                    <p:animClr clrSpc="rgb">
                                      <p:cBhvr>
                                        <p:cTn id="27" dur="250" autoRev="1" fill="hold"/>
                                        <p:tgtEl>
                                          <p:spTgt spid="134"/>
                                        </p:tgtEl>
                                        <p:attrNameLst>
                                          <p:attrName>fillcolor</p:attrName>
                                        </p:attrNameLst>
                                      </p:cBhvr>
                                      <p:to>
                                        <a:schemeClr val="bg1"/>
                                      </p:to>
                                    </p:animClr>
                                    <p:set>
                                      <p:cBhvr>
                                        <p:cTn id="28" dur="250" autoRev="1" fill="hold"/>
                                        <p:tgtEl>
                                          <p:spTgt spid="134"/>
                                        </p:tgtEl>
                                        <p:attrNameLst>
                                          <p:attrName>fill.type</p:attrName>
                                        </p:attrNameLst>
                                      </p:cBhvr>
                                      <p:to>
                                        <p:strVal val="solid"/>
                                      </p:to>
                                    </p:set>
                                    <p:set>
                                      <p:cBhvr>
                                        <p:cTn id="29" dur="250" autoRev="1" fill="hold"/>
                                        <p:tgtEl>
                                          <p:spTgt spid="134"/>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7" presetClass="emph" presetSubtype="0" fill="hold" grpId="1" nodeType="clickEffect">
                                  <p:stCondLst>
                                    <p:cond delay="0"/>
                                  </p:stCondLst>
                                  <p:childTnLst>
                                    <p:animClr clrSpc="rgb">
                                      <p:cBhvr override="childStyle">
                                        <p:cTn id="33" dur="250" autoRev="1" fill="hold"/>
                                        <p:tgtEl>
                                          <p:spTgt spid="134"/>
                                        </p:tgtEl>
                                        <p:attrNameLst>
                                          <p:attrName>style.color</p:attrName>
                                        </p:attrNameLst>
                                      </p:cBhvr>
                                      <p:to>
                                        <a:schemeClr val="bg1"/>
                                      </p:to>
                                    </p:animClr>
                                    <p:animClr clrSpc="rgb">
                                      <p:cBhvr>
                                        <p:cTn id="34" dur="250" autoRev="1" fill="hold"/>
                                        <p:tgtEl>
                                          <p:spTgt spid="134"/>
                                        </p:tgtEl>
                                        <p:attrNameLst>
                                          <p:attrName>fillcolor</p:attrName>
                                        </p:attrNameLst>
                                      </p:cBhvr>
                                      <p:to>
                                        <a:schemeClr val="bg1"/>
                                      </p:to>
                                    </p:animClr>
                                    <p:set>
                                      <p:cBhvr>
                                        <p:cTn id="35" dur="250" autoRev="1" fill="hold"/>
                                        <p:tgtEl>
                                          <p:spTgt spid="134"/>
                                        </p:tgtEl>
                                        <p:attrNameLst>
                                          <p:attrName>fill.type</p:attrName>
                                        </p:attrNameLst>
                                      </p:cBhvr>
                                      <p:to>
                                        <p:strVal val="solid"/>
                                      </p:to>
                                    </p:set>
                                    <p:set>
                                      <p:cBhvr>
                                        <p:cTn id="36" dur="250" autoRev="1" fill="hold"/>
                                        <p:tgtEl>
                                          <p:spTgt spid="134"/>
                                        </p:tgtEl>
                                        <p:attrNameLst>
                                          <p:attrName>fill.on</p:attrName>
                                        </p:attrNameLst>
                                      </p:cBhvr>
                                      <p:to>
                                        <p:strVal val="true"/>
                                      </p:to>
                                    </p:set>
                                  </p:childTnLst>
                                </p:cTn>
                              </p:par>
                              <p:par>
                                <p:cTn id="37" presetID="27" presetClass="emph" presetSubtype="0" fill="hold" grpId="0" nodeType="withEffect">
                                  <p:stCondLst>
                                    <p:cond delay="0"/>
                                  </p:stCondLst>
                                  <p:childTnLst>
                                    <p:animClr clrSpc="rgb">
                                      <p:cBhvr override="childStyle">
                                        <p:cTn id="38" dur="250" autoRev="1" fill="hold"/>
                                        <p:tgtEl>
                                          <p:spTgt spid="136"/>
                                        </p:tgtEl>
                                        <p:attrNameLst>
                                          <p:attrName>style.color</p:attrName>
                                        </p:attrNameLst>
                                      </p:cBhvr>
                                      <p:to>
                                        <a:schemeClr val="bg1"/>
                                      </p:to>
                                    </p:animClr>
                                    <p:animClr clrSpc="rgb">
                                      <p:cBhvr>
                                        <p:cTn id="39" dur="250" autoRev="1" fill="hold"/>
                                        <p:tgtEl>
                                          <p:spTgt spid="136"/>
                                        </p:tgtEl>
                                        <p:attrNameLst>
                                          <p:attrName>fillcolor</p:attrName>
                                        </p:attrNameLst>
                                      </p:cBhvr>
                                      <p:to>
                                        <a:schemeClr val="bg1"/>
                                      </p:to>
                                    </p:animClr>
                                    <p:set>
                                      <p:cBhvr>
                                        <p:cTn id="40" dur="250" autoRev="1" fill="hold"/>
                                        <p:tgtEl>
                                          <p:spTgt spid="136"/>
                                        </p:tgtEl>
                                        <p:attrNameLst>
                                          <p:attrName>fill.type</p:attrName>
                                        </p:attrNameLst>
                                      </p:cBhvr>
                                      <p:to>
                                        <p:strVal val="solid"/>
                                      </p:to>
                                    </p:set>
                                    <p:set>
                                      <p:cBhvr>
                                        <p:cTn id="41" dur="250" autoRev="1" fill="hold"/>
                                        <p:tgtEl>
                                          <p:spTgt spid="136"/>
                                        </p:tgtEl>
                                        <p:attrNameLst>
                                          <p:attrName>fill.on</p:attrName>
                                        </p:attrNameLst>
                                      </p:cBhvr>
                                      <p:to>
                                        <p:strVal val="true"/>
                                      </p:to>
                                    </p:set>
                                  </p:childTnLst>
                                </p:cTn>
                              </p:par>
                              <p:par>
                                <p:cTn id="42" presetID="27" presetClass="emph" presetSubtype="0" fill="hold" nodeType="withEffect">
                                  <p:stCondLst>
                                    <p:cond delay="0"/>
                                  </p:stCondLst>
                                  <p:childTnLst>
                                    <p:animClr clrSpc="rgb">
                                      <p:cBhvr override="childStyle">
                                        <p:cTn id="43" dur="250" autoRev="1" fill="hold"/>
                                        <p:tgtEl>
                                          <p:spTgt spid="133"/>
                                        </p:tgtEl>
                                        <p:attrNameLst>
                                          <p:attrName>style.color</p:attrName>
                                        </p:attrNameLst>
                                      </p:cBhvr>
                                      <p:to>
                                        <a:schemeClr val="bg1"/>
                                      </p:to>
                                    </p:animClr>
                                    <p:animClr clrSpc="rgb">
                                      <p:cBhvr>
                                        <p:cTn id="44" dur="250" autoRev="1" fill="hold"/>
                                        <p:tgtEl>
                                          <p:spTgt spid="133"/>
                                        </p:tgtEl>
                                        <p:attrNameLst>
                                          <p:attrName>fillcolor</p:attrName>
                                        </p:attrNameLst>
                                      </p:cBhvr>
                                      <p:to>
                                        <a:schemeClr val="bg1"/>
                                      </p:to>
                                    </p:animClr>
                                    <p:set>
                                      <p:cBhvr>
                                        <p:cTn id="45" dur="250" autoRev="1" fill="hold"/>
                                        <p:tgtEl>
                                          <p:spTgt spid="133"/>
                                        </p:tgtEl>
                                        <p:attrNameLst>
                                          <p:attrName>fill.type</p:attrName>
                                        </p:attrNameLst>
                                      </p:cBhvr>
                                      <p:to>
                                        <p:strVal val="solid"/>
                                      </p:to>
                                    </p:set>
                                    <p:set>
                                      <p:cBhvr>
                                        <p:cTn id="46" dur="250" autoRev="1" fill="hold"/>
                                        <p:tgtEl>
                                          <p:spTgt spid="133"/>
                                        </p:tgtEl>
                                        <p:attrNameLst>
                                          <p:attrName>fill.on</p:attrName>
                                        </p:attrNameLst>
                                      </p:cBhvr>
                                      <p:to>
                                        <p:strVal val="true"/>
                                      </p:to>
                                    </p:set>
                                  </p:childTnLst>
                                </p:cTn>
                              </p:par>
                              <p:par>
                                <p:cTn id="47" presetID="27" presetClass="emph" presetSubtype="0" fill="hold" grpId="0" nodeType="withEffect">
                                  <p:stCondLst>
                                    <p:cond delay="0"/>
                                  </p:stCondLst>
                                  <p:childTnLst>
                                    <p:animClr clrSpc="rgb">
                                      <p:cBhvr override="childStyle">
                                        <p:cTn id="48" dur="250" autoRev="1" fill="hold"/>
                                        <p:tgtEl>
                                          <p:spTgt spid="126"/>
                                        </p:tgtEl>
                                        <p:attrNameLst>
                                          <p:attrName>style.color</p:attrName>
                                        </p:attrNameLst>
                                      </p:cBhvr>
                                      <p:to>
                                        <a:schemeClr val="bg1"/>
                                      </p:to>
                                    </p:animClr>
                                    <p:animClr clrSpc="rgb">
                                      <p:cBhvr>
                                        <p:cTn id="49" dur="250" autoRev="1" fill="hold"/>
                                        <p:tgtEl>
                                          <p:spTgt spid="126"/>
                                        </p:tgtEl>
                                        <p:attrNameLst>
                                          <p:attrName>fillcolor</p:attrName>
                                        </p:attrNameLst>
                                      </p:cBhvr>
                                      <p:to>
                                        <a:schemeClr val="bg1"/>
                                      </p:to>
                                    </p:animClr>
                                    <p:set>
                                      <p:cBhvr>
                                        <p:cTn id="50" dur="250" autoRev="1" fill="hold"/>
                                        <p:tgtEl>
                                          <p:spTgt spid="126"/>
                                        </p:tgtEl>
                                        <p:attrNameLst>
                                          <p:attrName>fill.type</p:attrName>
                                        </p:attrNameLst>
                                      </p:cBhvr>
                                      <p:to>
                                        <p:strVal val="solid"/>
                                      </p:to>
                                    </p:set>
                                    <p:set>
                                      <p:cBhvr>
                                        <p:cTn id="51" dur="250" autoRev="1" fill="hold"/>
                                        <p:tgtEl>
                                          <p:spTgt spid="126"/>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linds(horizontal)">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blinds(horizontal)">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blinds(horizontal)">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39">
                                            <p:txEl>
                                              <p:pRg st="0" end="0"/>
                                            </p:txEl>
                                          </p:spTgt>
                                        </p:tgtEl>
                                        <p:attrNameLst>
                                          <p:attrName>style.visibility</p:attrName>
                                        </p:attrNameLst>
                                      </p:cBhvr>
                                      <p:to>
                                        <p:strVal val="visible"/>
                                      </p:to>
                                    </p:set>
                                    <p:animEffect transition="in" filter="blinds(horizontal)">
                                      <p:cBhvr>
                                        <p:cTn id="71" dur="500"/>
                                        <p:tgtEl>
                                          <p:spTgt spid="139">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132"/>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135"/>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136"/>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13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41"/>
                                        </p:tgtEl>
                                        <p:attrNameLst>
                                          <p:attrName>style.visibility</p:attrName>
                                        </p:attrNameLst>
                                      </p:cBhvr>
                                      <p:to>
                                        <p:strVal val="visible"/>
                                      </p:to>
                                    </p:set>
                                    <p:animEffect transition="in" filter="blinds(horizontal)">
                                      <p:cBhvr>
                                        <p:cTn id="86" dur="500"/>
                                        <p:tgtEl>
                                          <p:spTgt spid="141"/>
                                        </p:tgtEl>
                                      </p:cBhvr>
                                    </p:animEffect>
                                  </p:childTnLst>
                                </p:cTn>
                              </p:par>
                              <p:par>
                                <p:cTn id="87" presetID="3" presetClass="entr" presetSubtype="10" fill="hold" nodeType="withEffect">
                                  <p:stCondLst>
                                    <p:cond delay="0"/>
                                  </p:stCondLst>
                                  <p:childTnLst>
                                    <p:set>
                                      <p:cBhvr>
                                        <p:cTn id="88" dur="1" fill="hold">
                                          <p:stCondLst>
                                            <p:cond delay="0"/>
                                          </p:stCondLst>
                                        </p:cTn>
                                        <p:tgtEl>
                                          <p:spTgt spid="143"/>
                                        </p:tgtEl>
                                        <p:attrNameLst>
                                          <p:attrName>style.visibility</p:attrName>
                                        </p:attrNameLst>
                                      </p:cBhvr>
                                      <p:to>
                                        <p:strVal val="visible"/>
                                      </p:to>
                                    </p:set>
                                    <p:animEffect transition="in" filter="blinds(horizontal)">
                                      <p:cBhvr>
                                        <p:cTn id="89" dur="500"/>
                                        <p:tgtEl>
                                          <p:spTgt spid="143"/>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45">
                                            <p:txEl>
                                              <p:pRg st="0" end="0"/>
                                            </p:txEl>
                                          </p:spTgt>
                                        </p:tgtEl>
                                        <p:attrNameLst>
                                          <p:attrName>style.visibility</p:attrName>
                                        </p:attrNameLst>
                                      </p:cBhvr>
                                      <p:to>
                                        <p:strVal val="visible"/>
                                      </p:to>
                                    </p:set>
                                    <p:animEffect transition="in" filter="blinds(horizontal)">
                                      <p:cBhvr>
                                        <p:cTn id="94" dur="500"/>
                                        <p:tgtEl>
                                          <p:spTgt spid="45">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7" presetClass="emph" presetSubtype="0" fill="hold" grpId="0" nodeType="clickEffect">
                                  <p:stCondLst>
                                    <p:cond delay="0"/>
                                  </p:stCondLst>
                                  <p:childTnLst>
                                    <p:animClr clrSpc="rgb">
                                      <p:cBhvr override="childStyle">
                                        <p:cTn id="98" dur="250" autoRev="1" fill="hold"/>
                                        <p:tgtEl>
                                          <p:spTgt spid="121"/>
                                        </p:tgtEl>
                                        <p:attrNameLst>
                                          <p:attrName>style.color</p:attrName>
                                        </p:attrNameLst>
                                      </p:cBhvr>
                                      <p:to>
                                        <a:schemeClr val="bg1"/>
                                      </p:to>
                                    </p:animClr>
                                    <p:animClr clrSpc="rgb">
                                      <p:cBhvr>
                                        <p:cTn id="99" dur="250" autoRev="1" fill="hold"/>
                                        <p:tgtEl>
                                          <p:spTgt spid="121"/>
                                        </p:tgtEl>
                                        <p:attrNameLst>
                                          <p:attrName>fillcolor</p:attrName>
                                        </p:attrNameLst>
                                      </p:cBhvr>
                                      <p:to>
                                        <a:schemeClr val="bg1"/>
                                      </p:to>
                                    </p:animClr>
                                    <p:set>
                                      <p:cBhvr>
                                        <p:cTn id="100" dur="250" autoRev="1" fill="hold"/>
                                        <p:tgtEl>
                                          <p:spTgt spid="121"/>
                                        </p:tgtEl>
                                        <p:attrNameLst>
                                          <p:attrName>fill.type</p:attrName>
                                        </p:attrNameLst>
                                      </p:cBhvr>
                                      <p:to>
                                        <p:strVal val="solid"/>
                                      </p:to>
                                    </p:set>
                                    <p:set>
                                      <p:cBhvr>
                                        <p:cTn id="101" dur="250" autoRev="1" fill="hold"/>
                                        <p:tgtEl>
                                          <p:spTgt spid="121"/>
                                        </p:tgtEl>
                                        <p:attrNameLst>
                                          <p:attrName>fill.on</p:attrName>
                                        </p:attrNameLst>
                                      </p:cBhvr>
                                      <p:to>
                                        <p:strVal val="true"/>
                                      </p:to>
                                    </p:set>
                                  </p:childTnLst>
                                </p:cTn>
                              </p:par>
                              <p:par>
                                <p:cTn id="102" presetID="27" presetClass="emph" presetSubtype="0" fill="hold" nodeType="withEffect">
                                  <p:stCondLst>
                                    <p:cond delay="0"/>
                                  </p:stCondLst>
                                  <p:childTnLst>
                                    <p:animClr clrSpc="rgb">
                                      <p:cBhvr override="childStyle">
                                        <p:cTn id="103" dur="250" autoRev="1" fill="hold"/>
                                        <p:tgtEl>
                                          <p:spTgt spid="131"/>
                                        </p:tgtEl>
                                        <p:attrNameLst>
                                          <p:attrName>style.color</p:attrName>
                                        </p:attrNameLst>
                                      </p:cBhvr>
                                      <p:to>
                                        <a:schemeClr val="bg1"/>
                                      </p:to>
                                    </p:animClr>
                                    <p:animClr clrSpc="rgb">
                                      <p:cBhvr>
                                        <p:cTn id="104" dur="250" autoRev="1" fill="hold"/>
                                        <p:tgtEl>
                                          <p:spTgt spid="131"/>
                                        </p:tgtEl>
                                        <p:attrNameLst>
                                          <p:attrName>fillcolor</p:attrName>
                                        </p:attrNameLst>
                                      </p:cBhvr>
                                      <p:to>
                                        <a:schemeClr val="bg1"/>
                                      </p:to>
                                    </p:animClr>
                                    <p:set>
                                      <p:cBhvr>
                                        <p:cTn id="105" dur="250" autoRev="1" fill="hold"/>
                                        <p:tgtEl>
                                          <p:spTgt spid="131"/>
                                        </p:tgtEl>
                                        <p:attrNameLst>
                                          <p:attrName>fill.type</p:attrName>
                                        </p:attrNameLst>
                                      </p:cBhvr>
                                      <p:to>
                                        <p:strVal val="solid"/>
                                      </p:to>
                                    </p:set>
                                    <p:set>
                                      <p:cBhvr>
                                        <p:cTn id="106" dur="250" autoRev="1" fill="hold"/>
                                        <p:tgtEl>
                                          <p:spTgt spid="131"/>
                                        </p:tgtEl>
                                        <p:attrNameLst>
                                          <p:attrName>fill.on</p:attrName>
                                        </p:attrNameLst>
                                      </p:cBhvr>
                                      <p:to>
                                        <p:strVal val="true"/>
                                      </p:to>
                                    </p:set>
                                  </p:childTnLst>
                                </p:cTn>
                              </p:par>
                              <p:par>
                                <p:cTn id="107" presetID="27" presetClass="emph" presetSubtype="0" fill="hold" grpId="0" nodeType="withEffect">
                                  <p:stCondLst>
                                    <p:cond delay="0"/>
                                  </p:stCondLst>
                                  <p:childTnLst>
                                    <p:animClr clrSpc="rgb">
                                      <p:cBhvr override="childStyle">
                                        <p:cTn id="108" dur="250" autoRev="1" fill="hold"/>
                                        <p:tgtEl>
                                          <p:spTgt spid="111"/>
                                        </p:tgtEl>
                                        <p:attrNameLst>
                                          <p:attrName>style.color</p:attrName>
                                        </p:attrNameLst>
                                      </p:cBhvr>
                                      <p:to>
                                        <a:schemeClr val="bg1"/>
                                      </p:to>
                                    </p:animClr>
                                    <p:animClr clrSpc="rgb">
                                      <p:cBhvr>
                                        <p:cTn id="109" dur="250" autoRev="1" fill="hold"/>
                                        <p:tgtEl>
                                          <p:spTgt spid="111"/>
                                        </p:tgtEl>
                                        <p:attrNameLst>
                                          <p:attrName>fillcolor</p:attrName>
                                        </p:attrNameLst>
                                      </p:cBhvr>
                                      <p:to>
                                        <a:schemeClr val="bg1"/>
                                      </p:to>
                                    </p:animClr>
                                    <p:set>
                                      <p:cBhvr>
                                        <p:cTn id="110" dur="250" autoRev="1" fill="hold"/>
                                        <p:tgtEl>
                                          <p:spTgt spid="111"/>
                                        </p:tgtEl>
                                        <p:attrNameLst>
                                          <p:attrName>fill.type</p:attrName>
                                        </p:attrNameLst>
                                      </p:cBhvr>
                                      <p:to>
                                        <p:strVal val="solid"/>
                                      </p:to>
                                    </p:set>
                                    <p:set>
                                      <p:cBhvr>
                                        <p:cTn id="111" dur="250" autoRev="1" fill="hold"/>
                                        <p:tgtEl>
                                          <p:spTgt spid="111"/>
                                        </p:tgtEl>
                                        <p:attrNameLst>
                                          <p:attrName>fill.on</p:attrName>
                                        </p:attrNameLst>
                                      </p:cBhvr>
                                      <p:to>
                                        <p:strVal val="true"/>
                                      </p:to>
                                    </p:set>
                                  </p:childTnLst>
                                </p:cTn>
                              </p:par>
                              <p:par>
                                <p:cTn id="112" presetID="27" presetClass="emph" presetSubtype="0" fill="hold" grpId="2" nodeType="withEffect">
                                  <p:stCondLst>
                                    <p:cond delay="0"/>
                                  </p:stCondLst>
                                  <p:childTnLst>
                                    <p:animClr clrSpc="rgb">
                                      <p:cBhvr override="childStyle">
                                        <p:cTn id="113" dur="250" autoRev="1" fill="hold"/>
                                        <p:tgtEl>
                                          <p:spTgt spid="134"/>
                                        </p:tgtEl>
                                        <p:attrNameLst>
                                          <p:attrName>style.color</p:attrName>
                                        </p:attrNameLst>
                                      </p:cBhvr>
                                      <p:to>
                                        <a:schemeClr val="bg1"/>
                                      </p:to>
                                    </p:animClr>
                                    <p:animClr clrSpc="rgb">
                                      <p:cBhvr>
                                        <p:cTn id="114" dur="250" autoRev="1" fill="hold"/>
                                        <p:tgtEl>
                                          <p:spTgt spid="134"/>
                                        </p:tgtEl>
                                        <p:attrNameLst>
                                          <p:attrName>fillcolor</p:attrName>
                                        </p:attrNameLst>
                                      </p:cBhvr>
                                      <p:to>
                                        <a:schemeClr val="bg1"/>
                                      </p:to>
                                    </p:animClr>
                                    <p:set>
                                      <p:cBhvr>
                                        <p:cTn id="115" dur="250" autoRev="1" fill="hold"/>
                                        <p:tgtEl>
                                          <p:spTgt spid="134"/>
                                        </p:tgtEl>
                                        <p:attrNameLst>
                                          <p:attrName>fill.type</p:attrName>
                                        </p:attrNameLst>
                                      </p:cBhvr>
                                      <p:to>
                                        <p:strVal val="solid"/>
                                      </p:to>
                                    </p:set>
                                    <p:set>
                                      <p:cBhvr>
                                        <p:cTn id="116" dur="250" autoRev="1" fill="hold"/>
                                        <p:tgtEl>
                                          <p:spTgt spid="134"/>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80"/>
                                        </p:tgtEl>
                                        <p:attrNameLst>
                                          <p:attrName>style.visibility</p:attrName>
                                        </p:attrNameLst>
                                      </p:cBhvr>
                                      <p:to>
                                        <p:strVal val="visible"/>
                                      </p:to>
                                    </p:set>
                                    <p:animEffect transition="in" filter="blinds(horizontal)">
                                      <p:cBhvr>
                                        <p:cTn id="121" dur="500"/>
                                        <p:tgtEl>
                                          <p:spTgt spid="80"/>
                                        </p:tgtEl>
                                      </p:cBhvr>
                                    </p:animEffect>
                                  </p:childTnLst>
                                </p:cTn>
                              </p:par>
                              <p:par>
                                <p:cTn id="122" presetID="3" presetClass="entr" presetSubtype="10" fill="hold" nodeType="withEffect">
                                  <p:stCondLst>
                                    <p:cond delay="0"/>
                                  </p:stCondLst>
                                  <p:childTnLst>
                                    <p:set>
                                      <p:cBhvr>
                                        <p:cTn id="123" dur="1" fill="hold">
                                          <p:stCondLst>
                                            <p:cond delay="0"/>
                                          </p:stCondLst>
                                        </p:cTn>
                                        <p:tgtEl>
                                          <p:spTgt spid="72"/>
                                        </p:tgtEl>
                                        <p:attrNameLst>
                                          <p:attrName>style.visibility</p:attrName>
                                        </p:attrNameLst>
                                      </p:cBhvr>
                                      <p:to>
                                        <p:strVal val="visible"/>
                                      </p:to>
                                    </p:set>
                                    <p:animEffect transition="in" filter="blinds(horizontal)">
                                      <p:cBhvr>
                                        <p:cTn id="124" dur="500"/>
                                        <p:tgtEl>
                                          <p:spTgt spid="72"/>
                                        </p:tgtEl>
                                      </p:cBhvr>
                                    </p:animEffect>
                                  </p:childTnLst>
                                </p:cTn>
                              </p:par>
                              <p:par>
                                <p:cTn id="125" presetID="3" presetClass="entr" presetSubtype="10" fill="hold" nodeType="withEffect">
                                  <p:stCondLst>
                                    <p:cond delay="0"/>
                                  </p:stCondLst>
                                  <p:childTnLst>
                                    <p:set>
                                      <p:cBhvr>
                                        <p:cTn id="126" dur="1" fill="hold">
                                          <p:stCondLst>
                                            <p:cond delay="0"/>
                                          </p:stCondLst>
                                        </p:cTn>
                                        <p:tgtEl>
                                          <p:spTgt spid="76"/>
                                        </p:tgtEl>
                                        <p:attrNameLst>
                                          <p:attrName>style.visibility</p:attrName>
                                        </p:attrNameLst>
                                      </p:cBhvr>
                                      <p:to>
                                        <p:strVal val="visible"/>
                                      </p:to>
                                    </p:set>
                                    <p:animEffect transition="in" filter="blinds(horizontal)">
                                      <p:cBhvr>
                                        <p:cTn id="127" dur="500"/>
                                        <p:tgtEl>
                                          <p:spTgt spid="76"/>
                                        </p:tgtEl>
                                      </p:cBhvr>
                                    </p:animEffect>
                                  </p:childTnLst>
                                </p:cTn>
                              </p:par>
                              <p:par>
                                <p:cTn id="128" presetID="3" presetClass="entr" presetSubtype="10" fill="hold" grpId="1" nodeType="withEffect">
                                  <p:stCondLst>
                                    <p:cond delay="0"/>
                                  </p:stCondLst>
                                  <p:childTnLst>
                                    <p:set>
                                      <p:cBhvr>
                                        <p:cTn id="129" dur="1" fill="hold">
                                          <p:stCondLst>
                                            <p:cond delay="0"/>
                                          </p:stCondLst>
                                        </p:cTn>
                                        <p:tgtEl>
                                          <p:spTgt spid="73"/>
                                        </p:tgtEl>
                                        <p:attrNameLst>
                                          <p:attrName>style.visibility</p:attrName>
                                        </p:attrNameLst>
                                      </p:cBhvr>
                                      <p:to>
                                        <p:strVal val="visible"/>
                                      </p:to>
                                    </p:set>
                                    <p:animEffect transition="in" filter="blinds(horizontal)">
                                      <p:cBhvr>
                                        <p:cTn id="13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7" grpId="0" animBg="1"/>
      <p:bldP spid="39" grpId="0" animBg="1"/>
      <p:bldP spid="73" grpId="1" animBg="1"/>
      <p:bldP spid="80" grpId="0"/>
      <p:bldP spid="111" grpId="0"/>
      <p:bldP spid="121" grpId="0" animBg="1"/>
      <p:bldP spid="124" grpId="0" animBg="1"/>
      <p:bldP spid="126" grpId="0" animBg="1"/>
      <p:bldP spid="134" grpId="0" animBg="1"/>
      <p:bldP spid="134" grpId="1" animBg="1"/>
      <p:bldP spid="134" grpId="2" animBg="1"/>
      <p:bldP spid="135" grpId="0"/>
      <p:bldP spid="135" grpId="1"/>
      <p:bldP spid="136" grpId="0"/>
      <p:bldP spid="13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Applying Inv </a:t>
            </a:r>
            <a:r>
              <a:rPr lang="en-US" altLang="zh-CN" dirty="0" smtClean="0"/>
              <a:t>Rule in the proof</a:t>
            </a:r>
            <a:endParaRPr lang="zh-CN" altLang="en-US" dirty="0"/>
          </a:p>
        </p:txBody>
      </p:sp>
      <p:sp>
        <p:nvSpPr>
          <p:cNvPr id="4" name="矩形 3"/>
          <p:cNvSpPr/>
          <p:nvPr/>
        </p:nvSpPr>
        <p:spPr>
          <a:xfrm>
            <a:off x="395536" y="1772816"/>
            <a:ext cx="3960440" cy="3693319"/>
          </a:xfrm>
          <a:prstGeom prst="rect">
            <a:avLst/>
          </a:prstGeom>
        </p:spPr>
        <p:txBody>
          <a:bodyPr wrap="square">
            <a:spAutoFit/>
          </a:bodyPr>
          <a:lstStyle/>
          <a:p>
            <a:pPr marL="457200" indent="-457200"/>
            <a:r>
              <a:rPr lang="en-US" altLang="zh-CN" b="1" dirty="0" smtClean="0">
                <a:solidFill>
                  <a:schemeClr val="dk1"/>
                </a:solidFill>
                <a:latin typeface="Arial Unicode MS" pitchFamily="34" charset="-122"/>
                <a:ea typeface="Arial Unicode MS" pitchFamily="34" charset="-122"/>
                <a:cs typeface="Arial Unicode MS" pitchFamily="34" charset="-122"/>
              </a:rPr>
              <a:t>pop( ){</a:t>
            </a:r>
          </a:p>
          <a:p>
            <a:pPr marL="457200" indent="-457200"/>
            <a:r>
              <a:rPr lang="en-US" altLang="zh-CN" b="1" dirty="0" smtClean="0">
                <a:solidFill>
                  <a:schemeClr val="dk1"/>
                </a:solidFill>
                <a:latin typeface="Arial Unicode MS" pitchFamily="34" charset="-122"/>
                <a:ea typeface="Arial Unicode MS" pitchFamily="34" charset="-122"/>
                <a:cs typeface="Arial Unicode MS" pitchFamily="34" charset="-122"/>
              </a:rPr>
              <a:t>…</a:t>
            </a:r>
          </a:p>
          <a:p>
            <a:pPr marL="457200" indent="-457200">
              <a:buAutoNum type="arabicPlain" startAt="8"/>
            </a:pPr>
            <a:r>
              <a:rPr lang="en-US" altLang="zh-CN" b="1" dirty="0" smtClean="0">
                <a:solidFill>
                  <a:schemeClr val="dk1"/>
                </a:solidFill>
                <a:latin typeface="Arial Unicode MS" pitchFamily="34" charset="-122"/>
                <a:ea typeface="Arial Unicode MS" pitchFamily="34" charset="-122"/>
                <a:cs typeface="Arial Unicode MS" pitchFamily="34" charset="-122"/>
              </a:rPr>
              <a:t>if (t == t1){ </a:t>
            </a:r>
          </a:p>
          <a:p>
            <a:pPr marL="457200" indent="-457200"/>
            <a:r>
              <a:rPr lang="en-US" altLang="zh-CN" b="1" dirty="0" smtClean="0">
                <a:solidFill>
                  <a:srgbClr val="C00000"/>
                </a:solidFill>
                <a:latin typeface="Arial Unicode MS" pitchFamily="34" charset="-122"/>
                <a:ea typeface="Arial Unicode MS" pitchFamily="34" charset="-122"/>
                <a:cs typeface="Arial Unicode MS" pitchFamily="34" charset="-122"/>
              </a:rPr>
              <a:t>{</a:t>
            </a:r>
            <a:r>
              <a:rPr lang="en-US" altLang="zh-CN" b="1" dirty="0" err="1" smtClean="0">
                <a:solidFill>
                  <a:srgbClr val="C00000"/>
                </a:solidFill>
                <a:latin typeface="Arial Unicode MS" pitchFamily="34" charset="-122"/>
                <a:ea typeface="Arial Unicode MS" pitchFamily="34" charset="-122"/>
                <a:cs typeface="Arial Unicode MS" pitchFamily="34" charset="-122"/>
              </a:rPr>
              <a:t>Ishazard</a:t>
            </a:r>
            <a:r>
              <a:rPr lang="en-US" altLang="zh-CN" b="1" dirty="0" smtClean="0">
                <a:solidFill>
                  <a:srgbClr val="C00000"/>
                </a:solidFill>
                <a:latin typeface="Arial Unicode MS" pitchFamily="34" charset="-122"/>
                <a:ea typeface="Arial Unicode MS" pitchFamily="34" charset="-122"/>
                <a:cs typeface="Arial Unicode MS" pitchFamily="34" charset="-122"/>
              </a:rPr>
              <a:t>(</a:t>
            </a:r>
            <a:r>
              <a:rPr lang="en-US" altLang="zh-CN" b="1" dirty="0" err="1" smtClean="0">
                <a:solidFill>
                  <a:srgbClr val="C00000"/>
                </a:solidFill>
                <a:latin typeface="Arial Unicode MS" pitchFamily="34" charset="-122"/>
                <a:ea typeface="Arial Unicode MS" pitchFamily="34" charset="-122"/>
                <a:cs typeface="Arial Unicode MS" pitchFamily="34" charset="-122"/>
              </a:rPr>
              <a:t>t,tid</a:t>
            </a:r>
            <a:r>
              <a:rPr lang="en-US" altLang="zh-CN" b="1" dirty="0" smtClean="0">
                <a:solidFill>
                  <a:srgbClr val="C00000"/>
                </a:solidFill>
                <a:latin typeface="Arial Unicode MS" pitchFamily="34" charset="-122"/>
                <a:ea typeface="Arial Unicode MS" pitchFamily="34" charset="-122"/>
                <a:cs typeface="Arial Unicode MS" pitchFamily="34" charset="-122"/>
              </a:rPr>
              <a:t>)}</a:t>
            </a:r>
          </a:p>
          <a:p>
            <a:pPr marL="457200" indent="-457200">
              <a:defRPr/>
            </a:pPr>
            <a:endParaRPr lang="en-US" altLang="zh-CN" b="1" dirty="0" smtClean="0">
              <a:solidFill>
                <a:schemeClr val="dk1"/>
              </a:solidFill>
              <a:latin typeface="Arial Unicode MS" pitchFamily="34" charset="-122"/>
              <a:ea typeface="Arial Unicode MS" pitchFamily="34" charset="-122"/>
              <a:cs typeface="Arial Unicode MS" pitchFamily="34" charset="-122"/>
            </a:endParaRPr>
          </a:p>
          <a:p>
            <a:pPr marL="457200" indent="-457200">
              <a:defRPr/>
            </a:pPr>
            <a:r>
              <a:rPr lang="en-US" altLang="zh-CN" b="1" dirty="0" smtClean="0">
                <a:solidFill>
                  <a:srgbClr val="C00000"/>
                </a:solidFill>
                <a:latin typeface="Arial Unicode MS" pitchFamily="34" charset="-122"/>
                <a:ea typeface="Arial Unicode MS" pitchFamily="34" charset="-122"/>
                <a:cs typeface="Arial Unicode MS" pitchFamily="34" charset="-122"/>
              </a:rPr>
              <a:t>{</a:t>
            </a:r>
            <a:r>
              <a:rPr lang="en-US" altLang="zh-CN" b="1" dirty="0" err="1" smtClean="0">
                <a:solidFill>
                  <a:srgbClr val="C00000"/>
                </a:solidFill>
                <a:latin typeface="Arial Unicode MS" pitchFamily="34" charset="-122"/>
                <a:ea typeface="Arial Unicode MS" pitchFamily="34" charset="-122"/>
                <a:cs typeface="Arial Unicode MS" pitchFamily="34" charset="-122"/>
              </a:rPr>
              <a:t>Ishazard</a:t>
            </a:r>
            <a:r>
              <a:rPr lang="en-US" altLang="zh-CN" b="1" dirty="0" smtClean="0">
                <a:solidFill>
                  <a:srgbClr val="C00000"/>
                </a:solidFill>
                <a:latin typeface="Arial Unicode MS" pitchFamily="34" charset="-122"/>
                <a:ea typeface="Arial Unicode MS" pitchFamily="34" charset="-122"/>
                <a:cs typeface="Arial Unicode MS" pitchFamily="34" charset="-122"/>
              </a:rPr>
              <a:t>(</a:t>
            </a:r>
            <a:r>
              <a:rPr lang="en-US" altLang="zh-CN" b="1" dirty="0" err="1" smtClean="0">
                <a:solidFill>
                  <a:srgbClr val="C00000"/>
                </a:solidFill>
                <a:latin typeface="Arial Unicode MS" pitchFamily="34" charset="-122"/>
                <a:ea typeface="Arial Unicode MS" pitchFamily="34" charset="-122"/>
                <a:cs typeface="Arial Unicode MS" pitchFamily="34" charset="-122"/>
              </a:rPr>
              <a:t>t,tid</a:t>
            </a:r>
            <a:r>
              <a:rPr lang="en-US" altLang="zh-CN" b="1" dirty="0" smtClean="0">
                <a:solidFill>
                  <a:srgbClr val="C00000"/>
                </a:solidFill>
                <a:latin typeface="Arial Unicode MS" pitchFamily="34" charset="-122"/>
                <a:ea typeface="Arial Unicode MS" pitchFamily="34" charset="-122"/>
                <a:cs typeface="Arial Unicode MS" pitchFamily="34" charset="-122"/>
              </a:rPr>
              <a:t>) * t |-&gt; _, _} </a:t>
            </a:r>
          </a:p>
          <a:p>
            <a:pPr marL="457200" indent="-457200">
              <a:buAutoNum type="arabicPlain" startAt="9"/>
            </a:pPr>
            <a:r>
              <a:rPr lang="en-US" altLang="zh-CN" b="1" dirty="0" smtClean="0">
                <a:solidFill>
                  <a:schemeClr val="dk1"/>
                </a:solidFill>
                <a:latin typeface="Arial Unicode MS" pitchFamily="34" charset="-122"/>
                <a:ea typeface="Arial Unicode MS" pitchFamily="34" charset="-122"/>
                <a:cs typeface="Arial Unicode MS" pitchFamily="34" charset="-122"/>
              </a:rPr>
              <a:t>      next = </a:t>
            </a:r>
            <a:r>
              <a:rPr lang="en-US" altLang="zh-CN" b="1" dirty="0" err="1" smtClean="0">
                <a:solidFill>
                  <a:schemeClr val="dk1"/>
                </a:solidFill>
                <a:latin typeface="Arial Unicode MS" pitchFamily="34" charset="-122"/>
                <a:ea typeface="Arial Unicode MS" pitchFamily="34" charset="-122"/>
                <a:cs typeface="Arial Unicode MS" pitchFamily="34" charset="-122"/>
              </a:rPr>
              <a:t>t.Next</a:t>
            </a:r>
            <a:r>
              <a:rPr lang="en-US" altLang="zh-CN" b="1" dirty="0" smtClean="0">
                <a:solidFill>
                  <a:schemeClr val="dk1"/>
                </a:solidFill>
                <a:latin typeface="Arial Unicode MS" pitchFamily="34" charset="-122"/>
                <a:ea typeface="Arial Unicode MS" pitchFamily="34" charset="-122"/>
                <a:cs typeface="Arial Unicode MS" pitchFamily="34" charset="-122"/>
              </a:rPr>
              <a:t>;</a:t>
            </a:r>
          </a:p>
          <a:p>
            <a:pPr marL="457200" indent="-457200">
              <a:buAutoNum type="arabicPlain" startAt="9"/>
            </a:pPr>
            <a:r>
              <a:rPr lang="en-US" altLang="zh-CN" b="1" dirty="0" smtClean="0">
                <a:solidFill>
                  <a:schemeClr val="dk1"/>
                </a:solidFill>
                <a:latin typeface="Arial Unicode MS" pitchFamily="34" charset="-122"/>
                <a:ea typeface="Arial Unicode MS" pitchFamily="34" charset="-122"/>
                <a:cs typeface="Arial Unicode MS" pitchFamily="34" charset="-122"/>
              </a:rPr>
              <a:t>      done = CAS(&amp;Top, t, next);</a:t>
            </a:r>
          </a:p>
          <a:p>
            <a:pPr marL="457200" indent="-457200">
              <a:buAutoNum type="arabicPlain" startAt="9"/>
            </a:pPr>
            <a:r>
              <a:rPr lang="en-US" altLang="zh-CN" b="1" dirty="0" smtClean="0">
                <a:solidFill>
                  <a:schemeClr val="dk1"/>
                </a:solidFill>
                <a:latin typeface="Arial Unicode MS" pitchFamily="34" charset="-122"/>
                <a:ea typeface="Arial Unicode MS" pitchFamily="34" charset="-122"/>
                <a:cs typeface="Arial Unicode MS" pitchFamily="34" charset="-122"/>
              </a:rPr>
              <a:t>    }</a:t>
            </a:r>
          </a:p>
          <a:p>
            <a:pPr marL="457200" indent="-457200">
              <a:buAutoNum type="arabicPlain" startAt="9"/>
            </a:pPr>
            <a:r>
              <a:rPr lang="en-US" altLang="zh-CN" b="1" dirty="0" smtClean="0">
                <a:solidFill>
                  <a:schemeClr val="dk1"/>
                </a:solidFill>
                <a:latin typeface="Arial Unicode MS" pitchFamily="34" charset="-122"/>
                <a:ea typeface="Arial Unicode MS" pitchFamily="34" charset="-122"/>
                <a:cs typeface="Arial Unicode MS" pitchFamily="34" charset="-122"/>
              </a:rPr>
              <a:t>}</a:t>
            </a:r>
          </a:p>
          <a:p>
            <a:pPr marL="457200" indent="-457200">
              <a:buAutoNum type="arabicPlain" startAt="9"/>
            </a:pPr>
            <a:r>
              <a:rPr lang="en-US" altLang="zh-CN" b="1" dirty="0" err="1" smtClean="0">
                <a:solidFill>
                  <a:schemeClr val="dk1"/>
                </a:solidFill>
                <a:latin typeface="Arial Unicode MS" pitchFamily="34" charset="-122"/>
                <a:ea typeface="Arial Unicode MS" pitchFamily="34" charset="-122"/>
                <a:cs typeface="Arial Unicode MS" pitchFamily="34" charset="-122"/>
              </a:rPr>
              <a:t>retireNode</a:t>
            </a:r>
            <a:r>
              <a:rPr lang="en-US" altLang="zh-CN" b="1" dirty="0" smtClean="0">
                <a:solidFill>
                  <a:schemeClr val="dk1"/>
                </a:solidFill>
                <a:latin typeface="Arial Unicode MS" pitchFamily="34" charset="-122"/>
                <a:ea typeface="Arial Unicode MS" pitchFamily="34" charset="-122"/>
                <a:cs typeface="Arial Unicode MS" pitchFamily="34" charset="-122"/>
              </a:rPr>
              <a:t>(t);</a:t>
            </a:r>
          </a:p>
          <a:p>
            <a:pPr marL="457200" indent="-457200">
              <a:buAutoNum type="arabicPlain" startAt="9"/>
            </a:pPr>
            <a:r>
              <a:rPr lang="en-US" altLang="zh-CN" b="1" dirty="0" smtClean="0">
                <a:solidFill>
                  <a:schemeClr val="dk1"/>
                </a:solidFill>
                <a:latin typeface="Arial Unicode MS" pitchFamily="34" charset="-122"/>
                <a:ea typeface="Arial Unicode MS" pitchFamily="34" charset="-122"/>
                <a:cs typeface="Arial Unicode MS" pitchFamily="34" charset="-122"/>
              </a:rPr>
              <a:t>HP[</a:t>
            </a:r>
            <a:r>
              <a:rPr lang="en-US" altLang="zh-CN" b="1" dirty="0" err="1" smtClean="0">
                <a:solidFill>
                  <a:schemeClr val="dk1"/>
                </a:solidFill>
                <a:latin typeface="Arial Unicode MS" pitchFamily="34" charset="-122"/>
                <a:ea typeface="Arial Unicode MS" pitchFamily="34" charset="-122"/>
                <a:cs typeface="Arial Unicode MS" pitchFamily="34" charset="-122"/>
              </a:rPr>
              <a:t>tid</a:t>
            </a:r>
            <a:r>
              <a:rPr lang="en-US" altLang="zh-CN" b="1" dirty="0" smtClean="0">
                <a:solidFill>
                  <a:schemeClr val="dk1"/>
                </a:solidFill>
                <a:latin typeface="Arial Unicode MS" pitchFamily="34" charset="-122"/>
                <a:ea typeface="Arial Unicode MS" pitchFamily="34" charset="-122"/>
                <a:cs typeface="Arial Unicode MS" pitchFamily="34" charset="-122"/>
              </a:rPr>
              <a:t>] = null;</a:t>
            </a:r>
          </a:p>
          <a:p>
            <a:pPr marL="457200" indent="-457200">
              <a:buAutoNum type="arabicPlain" startAt="9"/>
            </a:pPr>
            <a:r>
              <a:rPr lang="en-US" altLang="zh-CN" b="1" dirty="0" smtClean="0">
                <a:solidFill>
                  <a:schemeClr val="dk1"/>
                </a:solidFill>
                <a:latin typeface="Arial Unicode MS" pitchFamily="34" charset="-122"/>
                <a:ea typeface="Arial Unicode MS" pitchFamily="34" charset="-122"/>
                <a:cs typeface="Arial Unicode MS" pitchFamily="34" charset="-122"/>
              </a:rPr>
              <a:t>return t; </a:t>
            </a:r>
          </a:p>
        </p:txBody>
      </p:sp>
      <p:sp>
        <p:nvSpPr>
          <p:cNvPr id="5" name="TextBox 4"/>
          <p:cNvSpPr txBox="1"/>
          <p:nvPr/>
        </p:nvSpPr>
        <p:spPr>
          <a:xfrm>
            <a:off x="4283968" y="3356992"/>
            <a:ext cx="4266809" cy="1015663"/>
          </a:xfrm>
          <a:prstGeom prst="rect">
            <a:avLst/>
          </a:prstGeom>
          <a:solidFill>
            <a:schemeClr val="tx2">
              <a:lumMod val="20000"/>
              <a:lumOff val="80000"/>
            </a:schemeClr>
          </a:solidFill>
        </p:spPr>
        <p:txBody>
          <a:bodyPr wrap="none" rtlCol="0">
            <a:spAutoFit/>
          </a:bodyPr>
          <a:lstStyle/>
          <a:p>
            <a:r>
              <a:rPr lang="en-US" altLang="zh-CN" sz="2000" b="1" dirty="0" smtClean="0"/>
              <a:t>Invariants INV1 for avoiding Bug#1: </a:t>
            </a:r>
          </a:p>
          <a:p>
            <a:r>
              <a:rPr lang="en-US" altLang="zh-CN" sz="2000" b="1" dirty="0" smtClean="0">
                <a:solidFill>
                  <a:srgbClr val="C00000"/>
                </a:solidFill>
              </a:rPr>
              <a:t>for all t, </a:t>
            </a:r>
            <a:r>
              <a:rPr lang="en-US" altLang="zh-CN" sz="2000" b="1" dirty="0" err="1" smtClean="0">
                <a:solidFill>
                  <a:srgbClr val="C00000"/>
                </a:solidFill>
              </a:rPr>
              <a:t>tid</a:t>
            </a:r>
            <a:r>
              <a:rPr lang="en-US" altLang="zh-CN" sz="2000" b="1" dirty="0" smtClean="0">
                <a:solidFill>
                  <a:srgbClr val="C00000"/>
                </a:solidFill>
              </a:rPr>
              <a:t>,   </a:t>
            </a:r>
            <a:r>
              <a:rPr lang="en-US" altLang="zh-CN" sz="2000" b="1" dirty="0" err="1" smtClean="0">
                <a:solidFill>
                  <a:srgbClr val="C00000"/>
                </a:solidFill>
              </a:rPr>
              <a:t>ishazard</a:t>
            </a:r>
            <a:r>
              <a:rPr lang="en-US" altLang="zh-CN" sz="2000" b="1" dirty="0" smtClean="0">
                <a:solidFill>
                  <a:srgbClr val="C00000"/>
                </a:solidFill>
              </a:rPr>
              <a:t>(t, </a:t>
            </a:r>
            <a:r>
              <a:rPr lang="en-US" altLang="zh-CN" sz="2000" b="1" dirty="0" err="1" smtClean="0">
                <a:solidFill>
                  <a:srgbClr val="C00000"/>
                </a:solidFill>
              </a:rPr>
              <a:t>tid</a:t>
            </a:r>
            <a:r>
              <a:rPr lang="en-US" altLang="zh-CN" sz="2000" b="1" dirty="0" smtClean="0">
                <a:solidFill>
                  <a:srgbClr val="C00000"/>
                </a:solidFill>
              </a:rPr>
              <a:t>)  /\ t ≠ null</a:t>
            </a:r>
          </a:p>
          <a:p>
            <a:r>
              <a:rPr lang="en-US" altLang="zh-CN" sz="2000" b="1" dirty="0" smtClean="0">
                <a:solidFill>
                  <a:srgbClr val="C00000"/>
                </a:solidFill>
              </a:rPr>
              <a:t>=&gt;  t </a:t>
            </a:r>
            <a:r>
              <a:rPr lang="az-Cyrl-AZ" altLang="zh-CN" sz="2000" b="1" dirty="0" smtClean="0">
                <a:solidFill>
                  <a:srgbClr val="C00000"/>
                </a:solidFill>
              </a:rPr>
              <a:t>Є</a:t>
            </a:r>
            <a:r>
              <a:rPr lang="en-US" altLang="zh-CN" sz="2000" b="1" dirty="0" smtClean="0">
                <a:solidFill>
                  <a:srgbClr val="C00000"/>
                </a:solidFill>
              </a:rPr>
              <a:t> Stack \/ t </a:t>
            </a:r>
            <a:r>
              <a:rPr lang="az-Cyrl-AZ" altLang="zh-CN" sz="2000" b="1" dirty="0" smtClean="0">
                <a:solidFill>
                  <a:srgbClr val="C00000"/>
                </a:solidFill>
              </a:rPr>
              <a:t>Є </a:t>
            </a:r>
            <a:r>
              <a:rPr lang="en-US" altLang="zh-CN" sz="2000" b="1" dirty="0" smtClean="0">
                <a:solidFill>
                  <a:srgbClr val="C00000"/>
                </a:solidFill>
              </a:rPr>
              <a:t>RN</a:t>
            </a:r>
            <a:endParaRPr lang="zh-CN" altLang="en-US" sz="2000" b="1" dirty="0">
              <a:solidFill>
                <a:srgbClr val="C00000"/>
              </a:solidFill>
            </a:endParaRPr>
          </a:p>
        </p:txBody>
      </p:sp>
      <p:sp>
        <p:nvSpPr>
          <p:cNvPr id="17" name="右弧形箭头 16"/>
          <p:cNvSpPr/>
          <p:nvPr/>
        </p:nvSpPr>
        <p:spPr>
          <a:xfrm>
            <a:off x="3203848" y="2780928"/>
            <a:ext cx="288032" cy="648072"/>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TextBox 17"/>
          <p:cNvSpPr txBox="1"/>
          <p:nvPr/>
        </p:nvSpPr>
        <p:spPr>
          <a:xfrm>
            <a:off x="3635896" y="2852936"/>
            <a:ext cx="1992790" cy="369332"/>
          </a:xfrm>
          <a:prstGeom prst="rect">
            <a:avLst/>
          </a:prstGeom>
          <a:noFill/>
        </p:spPr>
        <p:txBody>
          <a:bodyPr wrap="none" rtlCol="0">
            <a:spAutoFit/>
          </a:bodyPr>
          <a:lstStyle/>
          <a:p>
            <a:r>
              <a:rPr lang="en-US" altLang="zh-CN" b="1" i="1" dirty="0" smtClean="0">
                <a:solidFill>
                  <a:srgbClr val="0070C0"/>
                </a:solidFill>
              </a:rPr>
              <a:t>Apply Inv rule with</a:t>
            </a:r>
            <a:endParaRPr lang="zh-CN" altLang="en-US" b="1" i="1" dirty="0">
              <a:solidFill>
                <a:srgbClr val="0070C0"/>
              </a:solidFill>
            </a:endParaRPr>
          </a:p>
        </p:txBody>
      </p:sp>
      <p:sp>
        <p:nvSpPr>
          <p:cNvPr id="19" name="下箭头 18"/>
          <p:cNvSpPr/>
          <p:nvPr/>
        </p:nvSpPr>
        <p:spPr>
          <a:xfrm>
            <a:off x="7020272" y="2636912"/>
            <a:ext cx="484632" cy="618368"/>
          </a:xfrm>
          <a:prstGeom prst="down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6775076" y="2092786"/>
            <a:ext cx="1218603" cy="461665"/>
          </a:xfrm>
          <a:prstGeom prst="rect">
            <a:avLst/>
          </a:prstGeom>
          <a:noFill/>
        </p:spPr>
        <p:txBody>
          <a:bodyPr wrap="none" rtlCol="0">
            <a:spAutoFit/>
          </a:bodyPr>
          <a:lstStyle/>
          <a:p>
            <a:r>
              <a:rPr lang="en-US" altLang="zh-CN" sz="2400" b="1" dirty="0" smtClean="0"/>
              <a:t>(R \/ G) </a:t>
            </a:r>
            <a:endParaRPr lang="zh-CN" altLang="en-US" sz="2400" b="1" dirty="0" smtClean="0"/>
          </a:p>
        </p:txBody>
      </p:sp>
      <p:graphicFrame>
        <p:nvGraphicFramePr>
          <p:cNvPr id="21" name="对象 20"/>
          <p:cNvGraphicFramePr>
            <a:graphicFrameLocks noChangeAspect="1"/>
          </p:cNvGraphicFramePr>
          <p:nvPr/>
        </p:nvGraphicFramePr>
        <p:xfrm>
          <a:off x="6588224" y="2204864"/>
          <a:ext cx="223837" cy="301625"/>
        </p:xfrm>
        <a:graphic>
          <a:graphicData uri="http://schemas.openxmlformats.org/presentationml/2006/ole">
            <p:oleObj spid="_x0000_s34821" name="Formula" r:id="rId5" imgW="111960" imgH="152640" progId="Equation.Ribbit">
              <p:embed/>
            </p:oleObj>
          </a:graphicData>
        </a:graphic>
      </p:graphicFrame>
      <p:sp>
        <p:nvSpPr>
          <p:cNvPr id="22" name="Text Box 20"/>
          <p:cNvSpPr txBox="1">
            <a:spLocks noChangeArrowheads="1"/>
          </p:cNvSpPr>
          <p:nvPr/>
        </p:nvSpPr>
        <p:spPr bwMode="auto">
          <a:xfrm>
            <a:off x="4283968" y="5805264"/>
            <a:ext cx="4322440" cy="461665"/>
          </a:xfrm>
          <a:prstGeom prst="rect">
            <a:avLst/>
          </a:prstGeom>
          <a:solidFill>
            <a:schemeClr val="tx2">
              <a:lumMod val="20000"/>
              <a:lumOff val="80000"/>
            </a:schemeClr>
          </a:solidFill>
          <a:ln w="9525">
            <a:noFill/>
            <a:miter lim="800000"/>
            <a:headEnd/>
            <a:tailEnd/>
          </a:ln>
        </p:spPr>
        <p:txBody>
          <a:bodyPr wrap="square">
            <a:spAutoFit/>
          </a:bodyPr>
          <a:lstStyle/>
          <a:p>
            <a:pPr>
              <a:spcBef>
                <a:spcPct val="50000"/>
              </a:spcBef>
            </a:pPr>
            <a:r>
              <a:rPr lang="en-US" altLang="zh-CN" sz="2400" b="1" i="1" dirty="0"/>
              <a:t>see </a:t>
            </a:r>
            <a:r>
              <a:rPr lang="en-US" altLang="zh-CN" sz="2400" b="1" i="1" dirty="0" smtClean="0"/>
              <a:t>CONCUR’10 </a:t>
            </a:r>
            <a:r>
              <a:rPr lang="en-US" altLang="zh-CN" sz="2400" b="1" i="1" dirty="0" smtClean="0"/>
              <a:t>paper </a:t>
            </a:r>
            <a:r>
              <a:rPr lang="en-US" altLang="zh-CN" sz="2400" b="1" i="1" dirty="0"/>
              <a:t>for details!</a:t>
            </a:r>
          </a:p>
        </p:txBody>
      </p:sp>
    </p:spTree>
    <p:custDataLst>
      <p:tags r:id="rId2"/>
    </p:custDataLst>
  </p:cSld>
  <p:clrMapOvr>
    <a:masterClrMapping/>
  </p:clrMapOvr>
  <p:transition advTm="45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blinds(horizontal)">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dissolve">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P spid="18" grpId="0"/>
      <p:bldP spid="19" grpId="0" animBg="1"/>
      <p:bldP spid="20" grpId="0"/>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r>
              <a:rPr lang="en-US" altLang="zh-CN" dirty="0" smtClean="0"/>
              <a:t>A Program Logic for History (</a:t>
            </a:r>
            <a:r>
              <a:rPr lang="en-US" altLang="zh-CN" b="1" i="1" dirty="0" smtClean="0"/>
              <a:t>HLRG</a:t>
            </a:r>
            <a:r>
              <a:rPr lang="en-US" altLang="zh-CN" dirty="0" smtClean="0"/>
              <a:t>)</a:t>
            </a:r>
          </a:p>
          <a:p>
            <a:pPr lvl="1"/>
            <a:r>
              <a:rPr lang="en-US" altLang="zh-CN" dirty="0" smtClean="0"/>
              <a:t>R-G </a:t>
            </a:r>
            <a:r>
              <a:rPr lang="en-US" altLang="zh-CN" dirty="0" smtClean="0"/>
              <a:t>reasoning + </a:t>
            </a:r>
            <a:r>
              <a:rPr lang="en-US" altLang="zh-CN" dirty="0" smtClean="0">
                <a:solidFill>
                  <a:srgbClr val="C00000"/>
                </a:solidFill>
              </a:rPr>
              <a:t>past tense temporal assertions</a:t>
            </a:r>
          </a:p>
          <a:p>
            <a:pPr lvl="2"/>
            <a:r>
              <a:rPr lang="en-US" altLang="zh-CN" dirty="0" smtClean="0"/>
              <a:t>Specifying historical events directly without using history variables</a:t>
            </a:r>
          </a:p>
          <a:p>
            <a:pPr lvl="2"/>
            <a:r>
              <a:rPr lang="en-US" altLang="zh-CN" dirty="0" smtClean="0"/>
              <a:t>modular verification (frame rules over space and time)</a:t>
            </a:r>
          </a:p>
          <a:p>
            <a:pPr lvl="2"/>
            <a:endParaRPr lang="en-US" altLang="zh-CN" dirty="0" smtClean="0"/>
          </a:p>
          <a:p>
            <a:pPr lvl="1"/>
            <a:r>
              <a:rPr lang="en-US" altLang="zh-CN" dirty="0" smtClean="0"/>
              <a:t>Verifying</a:t>
            </a:r>
            <a:r>
              <a:rPr lang="en-US" altLang="zh-CN" dirty="0" smtClean="0">
                <a:solidFill>
                  <a:srgbClr val="C00000"/>
                </a:solidFill>
              </a:rPr>
              <a:t> </a:t>
            </a:r>
            <a:r>
              <a:rPr lang="en-US" altLang="zh-CN" dirty="0" smtClean="0"/>
              <a:t>the correctness of </a:t>
            </a:r>
            <a:r>
              <a:rPr lang="en-US" altLang="zh-CN" dirty="0" smtClean="0"/>
              <a:t>Michael’s non-blocking stacks</a:t>
            </a:r>
          </a:p>
        </p:txBody>
      </p:sp>
    </p:spTree>
  </p:cSld>
  <p:clrMapOvr>
    <a:masterClrMapping/>
  </p:clrMapOvr>
  <p:transition advTm="15"/>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438400"/>
            <a:ext cx="8229600" cy="1143000"/>
          </a:xfrm>
        </p:spPr>
        <p:txBody>
          <a:bodyPr/>
          <a:lstStyle/>
          <a:p>
            <a:pPr eaLnBrk="1" hangingPunct="1"/>
            <a:r>
              <a:rPr lang="en-US" altLang="zh-CN" smtClean="0"/>
              <a:t>Thank you!</a:t>
            </a:r>
          </a:p>
        </p:txBody>
      </p:sp>
      <p:sp>
        <p:nvSpPr>
          <p:cNvPr id="33795" name="Rectangle 3"/>
          <p:cNvSpPr>
            <a:spLocks noChangeArrowheads="1"/>
          </p:cNvSpPr>
          <p:nvPr/>
        </p:nvSpPr>
        <p:spPr bwMode="auto">
          <a:xfrm>
            <a:off x="1905000" y="3505200"/>
            <a:ext cx="6781800" cy="1143000"/>
          </a:xfrm>
          <a:prstGeom prst="rect">
            <a:avLst/>
          </a:prstGeom>
          <a:noFill/>
          <a:ln w="9525">
            <a:noFill/>
            <a:miter lim="800000"/>
            <a:headEnd/>
            <a:tailEnd/>
          </a:ln>
        </p:spPr>
        <p:txBody>
          <a:bodyPr anchor="ctr"/>
          <a:lstStyle/>
          <a:p>
            <a:pPr algn="ctr"/>
            <a:r>
              <a:rPr lang="en-US" altLang="zh-CN" sz="4000">
                <a:solidFill>
                  <a:schemeClr val="tx2"/>
                </a:solidFill>
              </a:rPr>
              <a:t>Questions?</a:t>
            </a:r>
          </a:p>
        </p:txBody>
      </p:sp>
    </p:spTree>
  </p:cSld>
  <p:clrMapOvr>
    <a:masterClrMapping/>
  </p:clrMapOvr>
  <p:transition advTm="906"/>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Optimistic Concurrency? </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Increments the shared variable x atomically:</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Optimistic Concurrency</a:t>
            </a:r>
          </a:p>
          <a:p>
            <a:pPr lvl="1"/>
            <a:r>
              <a:rPr lang="en-US" altLang="zh-CN" dirty="0" smtClean="0"/>
              <a:t>Ensuring data consistency by conflict detection</a:t>
            </a:r>
          </a:p>
          <a:p>
            <a:pPr lvl="1"/>
            <a:r>
              <a:rPr lang="en-US" altLang="zh-CN" dirty="0" smtClean="0"/>
              <a:t>More efficient than coarse-grained lock-based synchronization</a:t>
            </a:r>
          </a:p>
          <a:p>
            <a:pPr lvl="1"/>
            <a:r>
              <a:rPr lang="en-US" altLang="zh-CN" dirty="0" smtClean="0"/>
              <a:t>Complex, error-prone and hard to verify</a:t>
            </a:r>
            <a:endParaRPr lang="zh-CN" altLang="en-US" dirty="0"/>
          </a:p>
        </p:txBody>
      </p:sp>
      <p:graphicFrame>
        <p:nvGraphicFramePr>
          <p:cNvPr id="4" name="表格 3"/>
          <p:cNvGraphicFramePr>
            <a:graphicFrameLocks noGrp="1"/>
          </p:cNvGraphicFramePr>
          <p:nvPr/>
        </p:nvGraphicFramePr>
        <p:xfrm>
          <a:off x="899592" y="2046352"/>
          <a:ext cx="7056784" cy="1814696"/>
        </p:xfrm>
        <a:graphic>
          <a:graphicData uri="http://schemas.openxmlformats.org/drawingml/2006/table">
            <a:tbl>
              <a:tblPr firstRow="1" bandRow="1">
                <a:tableStyleId>{5C22544A-7EE6-4342-B048-85BDC9FD1C3A}</a:tableStyleId>
              </a:tblPr>
              <a:tblGrid>
                <a:gridCol w="3456384"/>
                <a:gridCol w="3600400"/>
              </a:tblGrid>
              <a:tr h="504056">
                <a:tc>
                  <a:txBody>
                    <a:bodyPr/>
                    <a:lstStyle/>
                    <a:p>
                      <a:pPr marL="457200" indent="-457200" algn="ctr">
                        <a:buNone/>
                      </a:pPr>
                      <a:r>
                        <a:rPr lang="en-US" altLang="zh-CN" sz="2400" dirty="0" smtClean="0"/>
                        <a:t>Pessimistic</a:t>
                      </a:r>
                      <a:endParaRPr lang="zh-CN" altLang="en-US" sz="2400" dirty="0"/>
                    </a:p>
                  </a:txBody>
                  <a:tcPr/>
                </a:tc>
                <a:tc>
                  <a:txBody>
                    <a:bodyPr/>
                    <a:lstStyle/>
                    <a:p>
                      <a:pPr marL="457200" indent="-457200" algn="ctr" rtl="0" eaLnBrk="1" latinLnBrk="0" hangingPunct="1">
                        <a:buNone/>
                      </a:pPr>
                      <a:r>
                        <a:rPr kumimoji="0" lang="en-US" altLang="zh-CN" sz="2400" b="1" kern="1200" dirty="0" smtClean="0">
                          <a:solidFill>
                            <a:schemeClr val="lt1"/>
                          </a:solidFill>
                          <a:latin typeface="+mn-lt"/>
                          <a:ea typeface="+mn-ea"/>
                          <a:cs typeface="+mn-cs"/>
                        </a:rPr>
                        <a:t>Optimistic</a:t>
                      </a:r>
                      <a:endParaRPr kumimoji="0" lang="zh-CN" altLang="en-US" sz="2400" b="1" kern="1200" dirty="0" smtClean="0">
                        <a:solidFill>
                          <a:schemeClr val="lt1"/>
                        </a:solidFill>
                        <a:latin typeface="+mn-lt"/>
                        <a:ea typeface="+mn-ea"/>
                        <a:cs typeface="+mn-cs"/>
                      </a:endParaRPr>
                    </a:p>
                  </a:txBody>
                  <a:tcPr/>
                </a:tc>
              </a:tr>
              <a:tr h="504056">
                <a:tc>
                  <a:txBody>
                    <a:bodyPr/>
                    <a:lstStyle/>
                    <a:p>
                      <a:pPr marL="457200" indent="-457200" algn="l">
                        <a:buNone/>
                      </a:pPr>
                      <a:r>
                        <a:rPr kumimoji="0" lang="en-US" altLang="zh-CN" sz="2000" b="1" kern="1200" baseline="0" dirty="0" smtClean="0">
                          <a:solidFill>
                            <a:schemeClr val="tx1"/>
                          </a:solidFill>
                          <a:latin typeface="Arial Unicode MS" pitchFamily="34" charset="-122"/>
                          <a:ea typeface="Arial Unicode MS" pitchFamily="34" charset="-122"/>
                          <a:cs typeface="Arial Unicode MS" pitchFamily="34" charset="-122"/>
                        </a:rPr>
                        <a:t>     lock x;</a:t>
                      </a:r>
                    </a:p>
                    <a:p>
                      <a:pPr marL="457200" indent="-457200" algn="l">
                        <a:buNone/>
                      </a:pPr>
                      <a:r>
                        <a:rPr kumimoji="0" lang="en-US" altLang="zh-CN" sz="2000" b="1" kern="1200" baseline="0" dirty="0" smtClean="0">
                          <a:solidFill>
                            <a:schemeClr val="tx1"/>
                          </a:solidFill>
                          <a:latin typeface="Arial Unicode MS" pitchFamily="34" charset="-122"/>
                          <a:ea typeface="Arial Unicode MS" pitchFamily="34" charset="-122"/>
                          <a:cs typeface="Arial Unicode MS" pitchFamily="34" charset="-122"/>
                        </a:rPr>
                        <a:t>       x++;</a:t>
                      </a:r>
                    </a:p>
                    <a:p>
                      <a:pPr marL="457200" indent="-457200" algn="l">
                        <a:buNone/>
                      </a:pPr>
                      <a:r>
                        <a:rPr kumimoji="0" lang="en-US" altLang="zh-CN" sz="2000" b="1" kern="1200" baseline="0" dirty="0" smtClean="0">
                          <a:solidFill>
                            <a:schemeClr val="tx1"/>
                          </a:solidFill>
                          <a:latin typeface="Arial Unicode MS" pitchFamily="34" charset="-122"/>
                          <a:ea typeface="Arial Unicode MS" pitchFamily="34" charset="-122"/>
                          <a:cs typeface="Arial Unicode MS" pitchFamily="34" charset="-122"/>
                        </a:rPr>
                        <a:t>     unlock x;</a:t>
                      </a:r>
                      <a:endParaRPr kumimoji="0" lang="zh-CN" altLang="en-US" sz="2000" b="1" kern="1200" baseline="0" dirty="0" smtClean="0">
                        <a:solidFill>
                          <a:schemeClr val="tx1"/>
                        </a:solidFill>
                        <a:latin typeface="Arial Unicode MS" pitchFamily="34" charset="-122"/>
                        <a:ea typeface="Arial Unicode MS" pitchFamily="34" charset="-122"/>
                        <a:cs typeface="Arial Unicode MS" pitchFamily="34" charset="-122"/>
                      </a:endParaRPr>
                    </a:p>
                  </a:txBody>
                  <a:tcPr/>
                </a:tc>
                <a:tc>
                  <a:txBody>
                    <a:bodyPr/>
                    <a:lstStyle/>
                    <a:p>
                      <a:pPr marL="457200" indent="-457200" algn="l" rtl="0" eaLnBrk="1" latinLnBrk="0" hangingPunct="1">
                        <a:buNone/>
                      </a:pPr>
                      <a:r>
                        <a:rPr kumimoji="0" lang="en-US" altLang="zh-CN" sz="2000" b="1" kern="1200" baseline="0" dirty="0" smtClean="0">
                          <a:solidFill>
                            <a:schemeClr val="tx1"/>
                          </a:solidFill>
                          <a:latin typeface="Arial Unicode MS" pitchFamily="34" charset="-122"/>
                          <a:ea typeface="Arial Unicode MS" pitchFamily="34" charset="-122"/>
                          <a:cs typeface="Arial Unicode MS" pitchFamily="34" charset="-122"/>
                        </a:rPr>
                        <a:t>    </a:t>
                      </a:r>
                      <a:r>
                        <a:rPr kumimoji="0" lang="en-US" altLang="zh-CN" sz="2000" b="1" kern="1200" baseline="0" dirty="0" err="1" smtClean="0">
                          <a:solidFill>
                            <a:schemeClr val="tx1"/>
                          </a:solidFill>
                          <a:latin typeface="Arial Unicode MS" pitchFamily="34" charset="-122"/>
                          <a:ea typeface="Arial Unicode MS" pitchFamily="34" charset="-122"/>
                          <a:cs typeface="Arial Unicode MS" pitchFamily="34" charset="-122"/>
                        </a:rPr>
                        <a:t>int</a:t>
                      </a:r>
                      <a:r>
                        <a:rPr kumimoji="0" lang="en-US" altLang="zh-CN" sz="2000" b="1" kern="1200" baseline="0" dirty="0" smtClean="0">
                          <a:solidFill>
                            <a:schemeClr val="tx1"/>
                          </a:solidFill>
                          <a:latin typeface="Arial Unicode MS" pitchFamily="34" charset="-122"/>
                          <a:ea typeface="Arial Unicode MS" pitchFamily="34" charset="-122"/>
                          <a:cs typeface="Arial Unicode MS" pitchFamily="34" charset="-122"/>
                        </a:rPr>
                        <a:t> t;</a:t>
                      </a:r>
                    </a:p>
                    <a:p>
                      <a:pPr marL="457200" indent="-457200" algn="l" rtl="0" eaLnBrk="1" latinLnBrk="0" hangingPunct="1">
                        <a:buNone/>
                      </a:pPr>
                      <a:r>
                        <a:rPr kumimoji="0" lang="en-US" altLang="zh-CN" sz="2000" b="1" kern="1200" baseline="0" dirty="0" smtClean="0">
                          <a:solidFill>
                            <a:schemeClr val="tx1"/>
                          </a:solidFill>
                          <a:latin typeface="Arial Unicode MS" pitchFamily="34" charset="-122"/>
                          <a:ea typeface="Arial Unicode MS" pitchFamily="34" charset="-122"/>
                          <a:cs typeface="Arial Unicode MS" pitchFamily="34" charset="-122"/>
                        </a:rPr>
                        <a:t>    do {</a:t>
                      </a:r>
                    </a:p>
                    <a:p>
                      <a:pPr marL="457200" indent="-457200" algn="l" rtl="0" eaLnBrk="1" latinLnBrk="0" hangingPunct="1">
                        <a:buNone/>
                      </a:pPr>
                      <a:r>
                        <a:rPr kumimoji="0" lang="en-US" altLang="zh-CN" sz="2000" b="1" kern="1200" baseline="0" dirty="0" smtClean="0">
                          <a:solidFill>
                            <a:schemeClr val="tx1"/>
                          </a:solidFill>
                          <a:latin typeface="Arial Unicode MS" pitchFamily="34" charset="-122"/>
                          <a:ea typeface="Arial Unicode MS" pitchFamily="34" charset="-122"/>
                          <a:cs typeface="Arial Unicode MS" pitchFamily="34" charset="-122"/>
                        </a:rPr>
                        <a:t>             t = x;</a:t>
                      </a:r>
                    </a:p>
                    <a:p>
                      <a:pPr marL="457200" indent="-457200" algn="l" rtl="0" eaLnBrk="1" latinLnBrk="0" hangingPunct="1">
                        <a:buNone/>
                      </a:pPr>
                      <a:r>
                        <a:rPr kumimoji="0" lang="en-US" altLang="zh-CN" sz="2000" b="1" kern="1200" baseline="0" dirty="0" smtClean="0">
                          <a:solidFill>
                            <a:schemeClr val="tx1"/>
                          </a:solidFill>
                          <a:latin typeface="Arial Unicode MS" pitchFamily="34" charset="-122"/>
                          <a:ea typeface="Arial Unicode MS" pitchFamily="34" charset="-122"/>
                          <a:cs typeface="Arial Unicode MS" pitchFamily="34" charset="-122"/>
                        </a:rPr>
                        <a:t>    }while (!CAS(&amp;x, t, t+1))</a:t>
                      </a:r>
                      <a:endParaRPr kumimoji="0" lang="zh-CN" altLang="en-US" sz="2000" b="1" kern="1200" baseline="0" dirty="0" smtClean="0">
                        <a:solidFill>
                          <a:schemeClr val="tx1"/>
                        </a:solidFill>
                        <a:latin typeface="Arial Unicode MS" pitchFamily="34" charset="-122"/>
                        <a:ea typeface="Arial Unicode MS" pitchFamily="34" charset="-122"/>
                        <a:cs typeface="Arial Unicode MS" pitchFamily="34" charset="-122"/>
                      </a:endParaRPr>
                    </a:p>
                  </a:txBody>
                  <a:tcPr/>
                </a:tc>
              </a:tr>
            </a:tbl>
          </a:graphicData>
        </a:graphic>
      </p:graphicFrame>
    </p:spTree>
  </p:cSld>
  <p:clrMapOvr>
    <a:masterClrMapping/>
  </p:clrMapOvr>
  <p:transition advTm="14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   q</a:t>
            </a:r>
            <a:endParaRPr lang="zh-CN" altLang="en-US" dirty="0"/>
          </a:p>
        </p:txBody>
      </p:sp>
      <p:graphicFrame>
        <p:nvGraphicFramePr>
          <p:cNvPr id="5122" name="Object 2"/>
          <p:cNvGraphicFramePr>
            <a:graphicFrameLocks noChangeAspect="1"/>
          </p:cNvGraphicFramePr>
          <p:nvPr/>
        </p:nvGraphicFramePr>
        <p:xfrm>
          <a:off x="4427984" y="692696"/>
          <a:ext cx="288032" cy="526559"/>
        </p:xfrm>
        <a:graphic>
          <a:graphicData uri="http://schemas.openxmlformats.org/presentationml/2006/ole">
            <p:oleObj spid="_x0000_s5122" name="Formula" r:id="rId4" imgW="67320" imgH="120960" progId="Equation.Ribbit">
              <p:embed/>
            </p:oleObj>
          </a:graphicData>
        </a:graphic>
      </p:graphicFrame>
      <p:sp>
        <p:nvSpPr>
          <p:cNvPr id="5" name="虚尾箭头 4"/>
          <p:cNvSpPr/>
          <p:nvPr/>
        </p:nvSpPr>
        <p:spPr>
          <a:xfrm>
            <a:off x="1547664" y="1340768"/>
            <a:ext cx="504056" cy="360040"/>
          </a:xfrm>
          <a:prstGeom prst="stripedRightArrow">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611560" y="1249596"/>
            <a:ext cx="923651" cy="523220"/>
          </a:xfrm>
          <a:prstGeom prst="rect">
            <a:avLst/>
          </a:prstGeom>
          <a:noFill/>
        </p:spPr>
        <p:txBody>
          <a:bodyPr wrap="none" rtlCol="0">
            <a:spAutoFit/>
          </a:bodyPr>
          <a:lstStyle/>
          <a:p>
            <a:r>
              <a:rPr lang="en-US" altLang="zh-CN" sz="2800" b="1" dirty="0" smtClean="0"/>
              <a:t>Time</a:t>
            </a:r>
            <a:endParaRPr lang="zh-CN" altLang="en-US" sz="2800" b="1" dirty="0"/>
          </a:p>
        </p:txBody>
      </p:sp>
      <p:graphicFrame>
        <p:nvGraphicFramePr>
          <p:cNvPr id="9" name="图示 8"/>
          <p:cNvGraphicFramePr/>
          <p:nvPr/>
        </p:nvGraphicFramePr>
        <p:xfrm>
          <a:off x="1475656" y="3140968"/>
          <a:ext cx="6096000" cy="5040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0" name="图示 9"/>
          <p:cNvGraphicFramePr/>
          <p:nvPr/>
        </p:nvGraphicFramePr>
        <p:xfrm>
          <a:off x="1475656" y="3645024"/>
          <a:ext cx="6096000" cy="50405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1" name="矩形 20"/>
          <p:cNvSpPr/>
          <p:nvPr/>
        </p:nvSpPr>
        <p:spPr>
          <a:xfrm>
            <a:off x="1331640" y="3068960"/>
            <a:ext cx="6408712" cy="504056"/>
          </a:xfrm>
          <a:prstGeom prst="rect">
            <a:avLst/>
          </a:prstGeom>
          <a:noFill/>
          <a:ln w="63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331640" y="3717032"/>
            <a:ext cx="6408712" cy="504056"/>
          </a:xfrm>
          <a:prstGeom prst="rect">
            <a:avLst/>
          </a:prstGeom>
          <a:noFill/>
          <a:ln w="63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27584" y="2924944"/>
            <a:ext cx="401072" cy="584775"/>
          </a:xfrm>
          <a:prstGeom prst="rect">
            <a:avLst/>
          </a:prstGeom>
        </p:spPr>
        <p:txBody>
          <a:bodyPr wrap="none">
            <a:spAutoFit/>
          </a:bodyPr>
          <a:lstStyle/>
          <a:p>
            <a:r>
              <a:rPr lang="en-US" altLang="zh-CN" sz="3200" dirty="0" smtClean="0">
                <a:solidFill>
                  <a:srgbClr val="0070C0"/>
                </a:solidFill>
              </a:rPr>
              <a:t>p</a:t>
            </a:r>
            <a:endParaRPr lang="zh-CN" altLang="en-US" sz="3200" dirty="0">
              <a:solidFill>
                <a:srgbClr val="0070C0"/>
              </a:solidFill>
            </a:endParaRPr>
          </a:p>
        </p:txBody>
      </p:sp>
      <p:sp>
        <p:nvSpPr>
          <p:cNvPr id="27" name="矩形 26"/>
          <p:cNvSpPr/>
          <p:nvPr/>
        </p:nvSpPr>
        <p:spPr>
          <a:xfrm>
            <a:off x="827584" y="3636313"/>
            <a:ext cx="401072" cy="584775"/>
          </a:xfrm>
          <a:prstGeom prst="rect">
            <a:avLst/>
          </a:prstGeom>
        </p:spPr>
        <p:txBody>
          <a:bodyPr wrap="none">
            <a:spAutoFit/>
          </a:bodyPr>
          <a:lstStyle/>
          <a:p>
            <a:r>
              <a:rPr lang="en-US" altLang="zh-CN" sz="3200" dirty="0" smtClean="0">
                <a:solidFill>
                  <a:srgbClr val="C00000"/>
                </a:solidFill>
              </a:rPr>
              <a:t>q</a:t>
            </a:r>
            <a:endParaRPr lang="zh-CN" altLang="en-US" sz="3200" dirty="0">
              <a:solidFill>
                <a:srgbClr val="C00000"/>
              </a:solidFill>
            </a:endParaRPr>
          </a:p>
        </p:txBody>
      </p:sp>
      <p:graphicFrame>
        <p:nvGraphicFramePr>
          <p:cNvPr id="5123" name="Object 3"/>
          <p:cNvGraphicFramePr>
            <a:graphicFrameLocks noChangeAspect="1"/>
          </p:cNvGraphicFramePr>
          <p:nvPr/>
        </p:nvGraphicFramePr>
        <p:xfrm>
          <a:off x="899593" y="3501008"/>
          <a:ext cx="216024" cy="394066"/>
        </p:xfrm>
        <a:graphic>
          <a:graphicData uri="http://schemas.openxmlformats.org/presentationml/2006/ole">
            <p:oleObj spid="_x0000_s5123" name="Formula" r:id="rId15" imgW="67320" imgH="120960" progId="Equation.Ribbit">
              <p:embed/>
            </p:oleObj>
          </a:graphicData>
        </a:graphic>
      </p:graphicFrame>
      <p:sp>
        <p:nvSpPr>
          <p:cNvPr id="30" name="矩形 29"/>
          <p:cNvSpPr/>
          <p:nvPr/>
        </p:nvSpPr>
        <p:spPr>
          <a:xfrm>
            <a:off x="1403648" y="2708920"/>
            <a:ext cx="792088" cy="1584176"/>
          </a:xfrm>
          <a:prstGeom prst="rect">
            <a:avLst/>
          </a:prstGeom>
          <a:noFill/>
          <a:ln w="0">
            <a:solidFill>
              <a:schemeClr val="bg2">
                <a:lumMod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267744" y="2708920"/>
            <a:ext cx="792088" cy="1584176"/>
          </a:xfrm>
          <a:prstGeom prst="rect">
            <a:avLst/>
          </a:prstGeom>
          <a:noFill/>
          <a:ln w="0">
            <a:solidFill>
              <a:schemeClr val="bg2">
                <a:lumMod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203848" y="2708920"/>
            <a:ext cx="792088" cy="1584176"/>
          </a:xfrm>
          <a:prstGeom prst="rect">
            <a:avLst/>
          </a:prstGeom>
          <a:noFill/>
          <a:ln w="0">
            <a:solidFill>
              <a:schemeClr val="bg2">
                <a:lumMod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139952" y="2708920"/>
            <a:ext cx="792088" cy="1584176"/>
          </a:xfrm>
          <a:prstGeom prst="rect">
            <a:avLst/>
          </a:prstGeom>
          <a:noFill/>
          <a:ln w="0">
            <a:solidFill>
              <a:schemeClr val="bg2">
                <a:lumMod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004048" y="2708920"/>
            <a:ext cx="792088" cy="1584176"/>
          </a:xfrm>
          <a:prstGeom prst="rect">
            <a:avLst/>
          </a:prstGeom>
          <a:noFill/>
          <a:ln w="0">
            <a:solidFill>
              <a:schemeClr val="bg2">
                <a:lumMod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940152" y="2708920"/>
            <a:ext cx="792088" cy="1584176"/>
          </a:xfrm>
          <a:prstGeom prst="rect">
            <a:avLst/>
          </a:prstGeom>
          <a:noFill/>
          <a:ln w="0">
            <a:solidFill>
              <a:schemeClr val="bg2">
                <a:lumMod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876256" y="2708920"/>
            <a:ext cx="792088" cy="1584176"/>
          </a:xfrm>
          <a:prstGeom prst="rect">
            <a:avLst/>
          </a:prstGeom>
          <a:noFill/>
          <a:ln w="0">
            <a:solidFill>
              <a:schemeClr val="bg2">
                <a:lumMod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7020272" y="2564904"/>
            <a:ext cx="447558" cy="523220"/>
          </a:xfrm>
          <a:prstGeom prst="rect">
            <a:avLst/>
          </a:prstGeom>
          <a:noFill/>
        </p:spPr>
        <p:txBody>
          <a:bodyPr wrap="none" rtlCol="0">
            <a:spAutoFit/>
          </a:bodyPr>
          <a:lstStyle/>
          <a:p>
            <a:r>
              <a:rPr lang="en-US" altLang="zh-CN" sz="2800" dirty="0" smtClean="0"/>
              <a:t>s</a:t>
            </a:r>
            <a:r>
              <a:rPr lang="en-US" altLang="zh-CN" sz="2800" baseline="-25000" dirty="0" smtClean="0"/>
              <a:t>6</a:t>
            </a:r>
            <a:endParaRPr lang="zh-CN" altLang="en-US" sz="2800" baseline="-25000" dirty="0"/>
          </a:p>
        </p:txBody>
      </p:sp>
      <p:sp>
        <p:nvSpPr>
          <p:cNvPr id="39" name="TextBox 38"/>
          <p:cNvSpPr txBox="1"/>
          <p:nvPr/>
        </p:nvSpPr>
        <p:spPr>
          <a:xfrm>
            <a:off x="6084168" y="2564904"/>
            <a:ext cx="447558" cy="523220"/>
          </a:xfrm>
          <a:prstGeom prst="rect">
            <a:avLst/>
          </a:prstGeom>
          <a:noFill/>
        </p:spPr>
        <p:txBody>
          <a:bodyPr wrap="none" rtlCol="0">
            <a:spAutoFit/>
          </a:bodyPr>
          <a:lstStyle/>
          <a:p>
            <a:r>
              <a:rPr lang="en-US" altLang="zh-CN" sz="2800" dirty="0" smtClean="0"/>
              <a:t>s</a:t>
            </a:r>
            <a:r>
              <a:rPr lang="en-US" altLang="zh-CN" sz="2800" baseline="-25000" dirty="0" smtClean="0"/>
              <a:t>5</a:t>
            </a:r>
            <a:endParaRPr lang="zh-CN" altLang="en-US" sz="2800" baseline="-25000" dirty="0"/>
          </a:p>
        </p:txBody>
      </p:sp>
      <p:sp>
        <p:nvSpPr>
          <p:cNvPr id="40" name="TextBox 39"/>
          <p:cNvSpPr txBox="1"/>
          <p:nvPr/>
        </p:nvSpPr>
        <p:spPr>
          <a:xfrm>
            <a:off x="5204562" y="2564904"/>
            <a:ext cx="447558" cy="523220"/>
          </a:xfrm>
          <a:prstGeom prst="rect">
            <a:avLst/>
          </a:prstGeom>
          <a:noFill/>
        </p:spPr>
        <p:txBody>
          <a:bodyPr wrap="none" rtlCol="0">
            <a:spAutoFit/>
          </a:bodyPr>
          <a:lstStyle/>
          <a:p>
            <a:r>
              <a:rPr lang="en-US" altLang="zh-CN" sz="2800" dirty="0" smtClean="0"/>
              <a:t>s</a:t>
            </a:r>
            <a:r>
              <a:rPr lang="en-US" altLang="zh-CN" sz="2800" baseline="-25000" dirty="0" smtClean="0"/>
              <a:t>4</a:t>
            </a:r>
            <a:endParaRPr lang="zh-CN" altLang="en-US" sz="2800" baseline="-25000" dirty="0"/>
          </a:p>
        </p:txBody>
      </p:sp>
      <p:sp>
        <p:nvSpPr>
          <p:cNvPr id="41" name="TextBox 40"/>
          <p:cNvSpPr txBox="1"/>
          <p:nvPr/>
        </p:nvSpPr>
        <p:spPr>
          <a:xfrm>
            <a:off x="4283968" y="2564904"/>
            <a:ext cx="447558" cy="523220"/>
          </a:xfrm>
          <a:prstGeom prst="rect">
            <a:avLst/>
          </a:prstGeom>
          <a:noFill/>
        </p:spPr>
        <p:txBody>
          <a:bodyPr wrap="none" rtlCol="0">
            <a:spAutoFit/>
          </a:bodyPr>
          <a:lstStyle/>
          <a:p>
            <a:r>
              <a:rPr lang="en-US" altLang="zh-CN" sz="2800" dirty="0" smtClean="0"/>
              <a:t>s</a:t>
            </a:r>
            <a:r>
              <a:rPr lang="en-US" altLang="zh-CN" sz="2800" baseline="-25000" dirty="0" smtClean="0"/>
              <a:t>3</a:t>
            </a:r>
            <a:endParaRPr lang="zh-CN" altLang="en-US" sz="2800" baseline="-25000" dirty="0"/>
          </a:p>
        </p:txBody>
      </p:sp>
      <p:sp>
        <p:nvSpPr>
          <p:cNvPr id="42" name="TextBox 41"/>
          <p:cNvSpPr txBox="1"/>
          <p:nvPr/>
        </p:nvSpPr>
        <p:spPr>
          <a:xfrm>
            <a:off x="3404362" y="2564904"/>
            <a:ext cx="447558" cy="523220"/>
          </a:xfrm>
          <a:prstGeom prst="rect">
            <a:avLst/>
          </a:prstGeom>
          <a:noFill/>
        </p:spPr>
        <p:txBody>
          <a:bodyPr wrap="none" rtlCol="0">
            <a:spAutoFit/>
          </a:bodyPr>
          <a:lstStyle/>
          <a:p>
            <a:r>
              <a:rPr lang="en-US" altLang="zh-CN" sz="2800" dirty="0" smtClean="0"/>
              <a:t>s</a:t>
            </a:r>
            <a:r>
              <a:rPr lang="en-US" altLang="zh-CN" sz="2800" baseline="-25000" dirty="0" smtClean="0"/>
              <a:t>2</a:t>
            </a:r>
            <a:endParaRPr lang="zh-CN" altLang="en-US" sz="2800" baseline="-25000" dirty="0"/>
          </a:p>
        </p:txBody>
      </p:sp>
      <p:sp>
        <p:nvSpPr>
          <p:cNvPr id="43" name="TextBox 42"/>
          <p:cNvSpPr txBox="1"/>
          <p:nvPr/>
        </p:nvSpPr>
        <p:spPr>
          <a:xfrm>
            <a:off x="2468258" y="2564904"/>
            <a:ext cx="447558" cy="523220"/>
          </a:xfrm>
          <a:prstGeom prst="rect">
            <a:avLst/>
          </a:prstGeom>
          <a:noFill/>
        </p:spPr>
        <p:txBody>
          <a:bodyPr wrap="none" rtlCol="0">
            <a:spAutoFit/>
          </a:bodyPr>
          <a:lstStyle/>
          <a:p>
            <a:r>
              <a:rPr lang="en-US" altLang="zh-CN" sz="2800" dirty="0" smtClean="0"/>
              <a:t>s</a:t>
            </a:r>
            <a:r>
              <a:rPr lang="en-US" altLang="zh-CN" sz="2800" baseline="-25000" dirty="0" smtClean="0"/>
              <a:t>1</a:t>
            </a:r>
            <a:endParaRPr lang="zh-CN" altLang="en-US" sz="2800" baseline="-25000" dirty="0"/>
          </a:p>
        </p:txBody>
      </p:sp>
      <p:sp>
        <p:nvSpPr>
          <p:cNvPr id="44" name="TextBox 43"/>
          <p:cNvSpPr txBox="1"/>
          <p:nvPr/>
        </p:nvSpPr>
        <p:spPr>
          <a:xfrm>
            <a:off x="1604162" y="2564904"/>
            <a:ext cx="447558" cy="523220"/>
          </a:xfrm>
          <a:prstGeom prst="rect">
            <a:avLst/>
          </a:prstGeom>
          <a:noFill/>
        </p:spPr>
        <p:txBody>
          <a:bodyPr wrap="none" rtlCol="0">
            <a:spAutoFit/>
          </a:bodyPr>
          <a:lstStyle/>
          <a:p>
            <a:r>
              <a:rPr lang="en-US" altLang="zh-CN" sz="2800" dirty="0" smtClean="0"/>
              <a:t>s</a:t>
            </a:r>
            <a:r>
              <a:rPr lang="en-US" altLang="zh-CN" sz="2800" baseline="-25000" dirty="0" smtClean="0"/>
              <a:t>0</a:t>
            </a:r>
            <a:endParaRPr lang="zh-CN" altLang="en-US" sz="2800" baseline="-25000" dirty="0"/>
          </a:p>
        </p:txBody>
      </p:sp>
    </p:spTree>
  </p:cSld>
  <p:clrMapOvr>
    <a:masterClrMapping/>
  </p:clrMapOvr>
  <p:transition advTm="216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An Optimistic Non-blocking Stack</a:t>
            </a:r>
            <a:endParaRPr lang="zh-CN" altLang="en-US" dirty="0"/>
          </a:p>
        </p:txBody>
      </p:sp>
      <p:graphicFrame>
        <p:nvGraphicFramePr>
          <p:cNvPr id="4" name="表格 3"/>
          <p:cNvGraphicFramePr>
            <a:graphicFrameLocks noGrp="1"/>
          </p:cNvGraphicFramePr>
          <p:nvPr/>
        </p:nvGraphicFramePr>
        <p:xfrm>
          <a:off x="1187624" y="2852936"/>
          <a:ext cx="7200800" cy="3248669"/>
        </p:xfrm>
        <a:graphic>
          <a:graphicData uri="http://schemas.openxmlformats.org/drawingml/2006/table">
            <a:tbl>
              <a:tblPr firstRow="1" bandRow="1">
                <a:tableStyleId>{5C22544A-7EE6-4342-B048-85BDC9FD1C3A}</a:tableStyleId>
              </a:tblPr>
              <a:tblGrid>
                <a:gridCol w="3694324"/>
                <a:gridCol w="3506476"/>
              </a:tblGrid>
              <a:tr h="3248669">
                <a:tc>
                  <a:txBody>
                    <a:bodyPr/>
                    <a:lstStyle/>
                    <a:p>
                      <a:pPr marL="457200" indent="-457200" algn="l" defTabSz="914400" rtl="0" eaLnBrk="1" latinLnBrk="0" hangingPunct="1"/>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pop( ){</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local  done, next, t;</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done  = false;</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while (!done) {</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    t = Top;</a:t>
                      </a:r>
                      <a:r>
                        <a:rPr kumimoji="0" lang="en-US" altLang="zh-CN" sz="1800" b="1" kern="1200" baseline="0" dirty="0" smtClean="0">
                          <a:solidFill>
                            <a:schemeClr val="dk1"/>
                          </a:solidFill>
                          <a:latin typeface="Arial Unicode MS" pitchFamily="34" charset="-122"/>
                          <a:ea typeface="Arial Unicode MS" pitchFamily="34" charset="-122"/>
                          <a:cs typeface="Arial Unicode MS" pitchFamily="34" charset="-122"/>
                        </a:rPr>
                        <a:t>  </a:t>
                      </a:r>
                      <a:endParaRPr kumimoji="0" lang="en-US" altLang="zh-CN" sz="1800" b="1" kern="1200" dirty="0" smtClean="0">
                        <a:solidFill>
                          <a:schemeClr val="dk1"/>
                        </a:solidFill>
                        <a:latin typeface="Arial Unicode MS" pitchFamily="34" charset="-122"/>
                        <a:ea typeface="Arial Unicode MS" pitchFamily="34" charset="-122"/>
                        <a:cs typeface="Arial Unicode MS" pitchFamily="34" charset="-122"/>
                      </a:endParaRP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    if (t==null) return null;</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    next = </a:t>
                      </a:r>
                      <a:r>
                        <a:rPr kumimoji="0" lang="en-US" altLang="zh-CN" sz="1800" b="1" kern="1200" dirty="0" err="1" smtClean="0">
                          <a:solidFill>
                            <a:schemeClr val="dk1"/>
                          </a:solidFill>
                          <a:latin typeface="Arial Unicode MS" pitchFamily="34" charset="-122"/>
                          <a:ea typeface="Arial Unicode MS" pitchFamily="34" charset="-122"/>
                          <a:cs typeface="Arial Unicode MS" pitchFamily="34" charset="-122"/>
                        </a:rPr>
                        <a:t>t.Next</a:t>
                      </a: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   done = CAS(&amp;Top, t, next);</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return t; </a:t>
                      </a:r>
                    </a:p>
                    <a:p>
                      <a:pPr marL="457200" indent="-457200" algn="l" defTabSz="914400" rtl="0" eaLnBrk="1" latinLnBrk="0" hangingPunct="1">
                        <a:buAutoNum type="arabicPlain"/>
                      </a:pPr>
                      <a:endParaRPr kumimoji="0" lang="zh-CN" altLang="en-US" sz="1800" b="1" kern="1200" dirty="0">
                        <a:solidFill>
                          <a:schemeClr val="dk1"/>
                        </a:solidFill>
                        <a:latin typeface="Arial Unicode MS" pitchFamily="34" charset="-122"/>
                        <a:ea typeface="Arial Unicode MS" pitchFamily="34" charset="-122"/>
                        <a:cs typeface="Arial Unicode MS" pitchFamily="34" charset="-122"/>
                      </a:endParaRPr>
                    </a:p>
                  </a:txBody>
                  <a:tcPr>
                    <a:solidFill>
                      <a:schemeClr val="bg1"/>
                    </a:solidFill>
                  </a:tcPr>
                </a:tc>
                <a:tc>
                  <a:txBody>
                    <a:bodyPr/>
                    <a:lstStyle/>
                    <a:p>
                      <a:pPr marL="457200" indent="-457200" algn="l" defTabSz="914400" rtl="0" eaLnBrk="1" latinLnBrk="0" hangingPunct="1">
                        <a:buNone/>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push(x){</a:t>
                      </a:r>
                    </a:p>
                    <a:p>
                      <a:pPr marL="457200" indent="-457200" algn="l" defTabSz="914400" rtl="0" eaLnBrk="1" latinLnBrk="0" hangingPunct="1">
                        <a:buAutoNum type="arabicPlain" startAt="10"/>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local done, t;</a:t>
                      </a:r>
                    </a:p>
                    <a:p>
                      <a:pPr marL="457200" indent="-457200" algn="l" defTabSz="914400" rtl="0" eaLnBrk="1" latinLnBrk="0" hangingPunct="1">
                        <a:buAutoNum type="arabicPlain" startAt="10"/>
                      </a:pPr>
                      <a:endParaRPr kumimoji="0" lang="en-US" altLang="zh-CN" sz="1800" b="1" kern="1200" dirty="0" smtClean="0">
                        <a:solidFill>
                          <a:schemeClr val="dk1"/>
                        </a:solidFill>
                        <a:latin typeface="Arial Unicode MS" pitchFamily="34" charset="-122"/>
                        <a:ea typeface="Arial Unicode MS" pitchFamily="34" charset="-122"/>
                        <a:cs typeface="Arial Unicode MS" pitchFamily="34" charset="-122"/>
                      </a:endParaRPr>
                    </a:p>
                    <a:p>
                      <a:pPr marL="457200" indent="-457200" algn="l" defTabSz="914400" rtl="0" eaLnBrk="1" latinLnBrk="0" hangingPunct="1">
                        <a:buAutoNum type="arabicPlain" startAt="10"/>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done = false;</a:t>
                      </a:r>
                    </a:p>
                    <a:p>
                      <a:pPr marL="457200" indent="-457200" algn="l" defTabSz="914400" rtl="0" eaLnBrk="1" latinLnBrk="0" hangingPunct="1">
                        <a:buAutoNum type="arabicPlain" startAt="10"/>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while(!done) {</a:t>
                      </a:r>
                    </a:p>
                    <a:p>
                      <a:pPr marL="457200" indent="-457200" algn="l" defTabSz="914400" rtl="0" eaLnBrk="1" latinLnBrk="0" hangingPunct="1">
                        <a:buAutoNum type="arabicPlain" startAt="10"/>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    t = Top;</a:t>
                      </a:r>
                    </a:p>
                    <a:p>
                      <a:pPr marL="457200" indent="-457200" algn="l" defTabSz="914400" rtl="0" eaLnBrk="1" latinLnBrk="0" hangingPunct="1">
                        <a:buAutoNum type="arabicPlain" startAt="10"/>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    </a:t>
                      </a:r>
                      <a:r>
                        <a:rPr kumimoji="0" lang="en-US" altLang="zh-CN" sz="1800" b="1" kern="1200" dirty="0" err="1" smtClean="0">
                          <a:solidFill>
                            <a:schemeClr val="dk1"/>
                          </a:solidFill>
                          <a:latin typeface="Arial Unicode MS" pitchFamily="34" charset="-122"/>
                          <a:ea typeface="Arial Unicode MS" pitchFamily="34" charset="-122"/>
                          <a:cs typeface="Arial Unicode MS" pitchFamily="34" charset="-122"/>
                        </a:rPr>
                        <a:t>x.Next</a:t>
                      </a: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 = t;</a:t>
                      </a:r>
                    </a:p>
                    <a:p>
                      <a:pPr marL="457200" indent="-457200" algn="l" defTabSz="914400" rtl="0" eaLnBrk="1" latinLnBrk="0" hangingPunct="1">
                        <a:buAutoNum type="arabicPlain" startAt="10"/>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   done =  CAS(&amp;Top, t, x);</a:t>
                      </a:r>
                    </a:p>
                    <a:p>
                      <a:pPr marL="457200" indent="-457200" algn="l" defTabSz="914400" rtl="0" eaLnBrk="1" latinLnBrk="0" hangingPunct="1">
                        <a:buAutoNum type="arabicPlain" startAt="10"/>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a:t>
                      </a:r>
                    </a:p>
                    <a:p>
                      <a:pPr marL="457200" indent="-457200" algn="l" defTabSz="914400" rtl="0" eaLnBrk="1" latinLnBrk="0" hangingPunct="1">
                        <a:buAutoNum type="arabicPlain" startAt="10"/>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return true;</a:t>
                      </a:r>
                      <a:endParaRPr kumimoji="0" lang="zh-CN" altLang="en-US" sz="1800" b="1" kern="1200" dirty="0" smtClean="0">
                        <a:solidFill>
                          <a:schemeClr val="dk1"/>
                        </a:solidFill>
                        <a:latin typeface="Arial Unicode MS" pitchFamily="34" charset="-122"/>
                        <a:ea typeface="Arial Unicode MS" pitchFamily="34" charset="-122"/>
                        <a:cs typeface="Arial Unicode MS" pitchFamily="34" charset="-122"/>
                      </a:endParaRPr>
                    </a:p>
                  </a:txBody>
                  <a:tcPr>
                    <a:solidFill>
                      <a:schemeClr val="bg1"/>
                    </a:solidFill>
                  </a:tcPr>
                </a:tc>
              </a:tr>
            </a:tbl>
          </a:graphicData>
        </a:graphic>
      </p:graphicFrame>
      <p:sp>
        <p:nvSpPr>
          <p:cNvPr id="9" name="圆角矩形标注 8"/>
          <p:cNvSpPr/>
          <p:nvPr/>
        </p:nvSpPr>
        <p:spPr>
          <a:xfrm>
            <a:off x="2843808" y="5013176"/>
            <a:ext cx="4752528" cy="432048"/>
          </a:xfrm>
          <a:prstGeom prst="wedgeRoundRectCallout">
            <a:avLst>
              <a:gd name="adj1" fmla="val -39520"/>
              <a:gd name="adj2" fmla="val -114395"/>
              <a:gd name="adj3" fmla="val 16667"/>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dirty="0" smtClean="0">
                <a:solidFill>
                  <a:prstClr val="black"/>
                </a:solidFill>
              </a:rPr>
              <a:t>Bug#1: t might be a dangling pointer</a:t>
            </a:r>
            <a:endParaRPr lang="zh-CN" altLang="en-US" sz="2400" dirty="0" smtClean="0">
              <a:solidFill>
                <a:prstClr val="black"/>
              </a:solidFill>
            </a:endParaRPr>
          </a:p>
        </p:txBody>
      </p:sp>
      <p:sp>
        <p:nvSpPr>
          <p:cNvPr id="13" name="圆角矩形标注 12"/>
          <p:cNvSpPr/>
          <p:nvPr/>
        </p:nvSpPr>
        <p:spPr>
          <a:xfrm>
            <a:off x="1907704" y="5373216"/>
            <a:ext cx="6048672" cy="432048"/>
          </a:xfrm>
          <a:prstGeom prst="wedgeRoundRectCallout">
            <a:avLst>
              <a:gd name="adj1" fmla="val -31587"/>
              <a:gd name="adj2" fmla="val -131119"/>
              <a:gd name="adj3" fmla="val 16667"/>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dirty="0" smtClean="0">
                <a:solidFill>
                  <a:prstClr val="black"/>
                </a:solidFill>
              </a:rPr>
              <a:t>Bug#2: ABA problem leads to corrupted stacks </a:t>
            </a:r>
            <a:endParaRPr lang="zh-CN" altLang="en-US" sz="2400" dirty="0" smtClean="0">
              <a:solidFill>
                <a:prstClr val="black"/>
              </a:solidFill>
            </a:endParaRPr>
          </a:p>
        </p:txBody>
      </p:sp>
      <p:sp>
        <p:nvSpPr>
          <p:cNvPr id="8" name="Rectangle 5"/>
          <p:cNvSpPr>
            <a:spLocks noChangeArrowheads="1"/>
          </p:cNvSpPr>
          <p:nvPr/>
        </p:nvSpPr>
        <p:spPr bwMode="auto">
          <a:xfrm>
            <a:off x="2153816" y="2175520"/>
            <a:ext cx="5334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0" name="Rectangle 6"/>
          <p:cNvSpPr>
            <a:spLocks noChangeArrowheads="1"/>
          </p:cNvSpPr>
          <p:nvPr/>
        </p:nvSpPr>
        <p:spPr bwMode="auto">
          <a:xfrm>
            <a:off x="2687216" y="2175520"/>
            <a:ext cx="5334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1" name="Line 7"/>
          <p:cNvSpPr>
            <a:spLocks noChangeShapeType="1"/>
          </p:cNvSpPr>
          <p:nvPr/>
        </p:nvSpPr>
        <p:spPr bwMode="auto">
          <a:xfrm>
            <a:off x="3220616" y="2366020"/>
            <a:ext cx="762000" cy="0"/>
          </a:xfrm>
          <a:prstGeom prst="line">
            <a:avLst/>
          </a:prstGeom>
          <a:noFill/>
          <a:ln w="9525">
            <a:solidFill>
              <a:schemeClr val="tx1"/>
            </a:solidFill>
            <a:round/>
            <a:headEnd/>
            <a:tailEnd type="triangle" w="med" len="med"/>
          </a:ln>
        </p:spPr>
        <p:txBody>
          <a:bodyPr/>
          <a:lstStyle/>
          <a:p>
            <a:endParaRPr lang="zh-CN" altLang="en-US"/>
          </a:p>
        </p:txBody>
      </p:sp>
      <p:sp>
        <p:nvSpPr>
          <p:cNvPr id="12" name="Text Box 8"/>
          <p:cNvSpPr txBox="1">
            <a:spLocks noChangeArrowheads="1"/>
          </p:cNvSpPr>
          <p:nvPr/>
        </p:nvSpPr>
        <p:spPr bwMode="auto">
          <a:xfrm>
            <a:off x="4058816" y="2023120"/>
            <a:ext cx="838200" cy="519113"/>
          </a:xfrm>
          <a:prstGeom prst="rect">
            <a:avLst/>
          </a:prstGeom>
          <a:noFill/>
          <a:ln w="9525">
            <a:noFill/>
            <a:miter lim="800000"/>
            <a:headEnd/>
            <a:tailEnd/>
          </a:ln>
        </p:spPr>
        <p:txBody>
          <a:bodyPr>
            <a:spAutoFit/>
          </a:bodyPr>
          <a:lstStyle/>
          <a:p>
            <a:pPr>
              <a:spcBef>
                <a:spcPct val="50000"/>
              </a:spcBef>
            </a:pPr>
            <a:r>
              <a:rPr lang="en-US" altLang="zh-CN" sz="2800" b="1"/>
              <a:t>…</a:t>
            </a:r>
          </a:p>
        </p:txBody>
      </p:sp>
      <p:sp>
        <p:nvSpPr>
          <p:cNvPr id="16" name="Rectangle 10"/>
          <p:cNvSpPr>
            <a:spLocks noChangeArrowheads="1"/>
          </p:cNvSpPr>
          <p:nvPr/>
        </p:nvSpPr>
        <p:spPr bwMode="auto">
          <a:xfrm>
            <a:off x="5589240" y="2175520"/>
            <a:ext cx="5334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 name="Rectangle 11"/>
          <p:cNvSpPr>
            <a:spLocks noChangeArrowheads="1"/>
          </p:cNvSpPr>
          <p:nvPr/>
        </p:nvSpPr>
        <p:spPr bwMode="auto">
          <a:xfrm>
            <a:off x="6122640" y="2175520"/>
            <a:ext cx="5334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 name="Line 12"/>
          <p:cNvSpPr>
            <a:spLocks noChangeShapeType="1"/>
          </p:cNvSpPr>
          <p:nvPr/>
        </p:nvSpPr>
        <p:spPr bwMode="auto">
          <a:xfrm>
            <a:off x="4820816" y="2366020"/>
            <a:ext cx="762000" cy="0"/>
          </a:xfrm>
          <a:prstGeom prst="line">
            <a:avLst/>
          </a:prstGeom>
          <a:noFill/>
          <a:ln w="9525">
            <a:solidFill>
              <a:schemeClr val="tx1"/>
            </a:solidFill>
            <a:round/>
            <a:headEnd/>
            <a:tailEnd type="triangle" w="med" len="med"/>
          </a:ln>
        </p:spPr>
        <p:txBody>
          <a:bodyPr/>
          <a:lstStyle/>
          <a:p>
            <a:endParaRPr lang="zh-CN" altLang="en-US"/>
          </a:p>
        </p:txBody>
      </p:sp>
      <p:sp>
        <p:nvSpPr>
          <p:cNvPr id="19" name="Line 13"/>
          <p:cNvSpPr>
            <a:spLocks noChangeShapeType="1"/>
          </p:cNvSpPr>
          <p:nvPr/>
        </p:nvSpPr>
        <p:spPr bwMode="auto">
          <a:xfrm>
            <a:off x="6402040" y="2404120"/>
            <a:ext cx="0" cy="304800"/>
          </a:xfrm>
          <a:prstGeom prst="line">
            <a:avLst/>
          </a:prstGeom>
          <a:noFill/>
          <a:ln w="19050">
            <a:solidFill>
              <a:schemeClr val="tx1"/>
            </a:solidFill>
            <a:round/>
            <a:headEnd/>
            <a:tailEnd/>
          </a:ln>
        </p:spPr>
        <p:txBody>
          <a:bodyPr/>
          <a:lstStyle/>
          <a:p>
            <a:endParaRPr lang="zh-CN" altLang="en-US"/>
          </a:p>
        </p:txBody>
      </p:sp>
      <p:sp>
        <p:nvSpPr>
          <p:cNvPr id="20" name="Line 14"/>
          <p:cNvSpPr>
            <a:spLocks noChangeShapeType="1"/>
          </p:cNvSpPr>
          <p:nvPr/>
        </p:nvSpPr>
        <p:spPr bwMode="auto">
          <a:xfrm>
            <a:off x="6198840" y="2708920"/>
            <a:ext cx="457200" cy="0"/>
          </a:xfrm>
          <a:prstGeom prst="line">
            <a:avLst/>
          </a:prstGeom>
          <a:noFill/>
          <a:ln w="19050">
            <a:solidFill>
              <a:schemeClr val="tx1"/>
            </a:solidFill>
            <a:round/>
            <a:headEnd/>
            <a:tailEnd/>
          </a:ln>
        </p:spPr>
        <p:txBody>
          <a:bodyPr/>
          <a:lstStyle/>
          <a:p>
            <a:endParaRPr lang="zh-CN" altLang="en-US"/>
          </a:p>
        </p:txBody>
      </p:sp>
      <p:sp>
        <p:nvSpPr>
          <p:cNvPr id="22" name="Text Box 16"/>
          <p:cNvSpPr txBox="1">
            <a:spLocks noChangeArrowheads="1"/>
          </p:cNvSpPr>
          <p:nvPr/>
        </p:nvSpPr>
        <p:spPr bwMode="auto">
          <a:xfrm>
            <a:off x="2267744" y="1810395"/>
            <a:ext cx="533400" cy="396875"/>
          </a:xfrm>
          <a:prstGeom prst="rect">
            <a:avLst/>
          </a:prstGeom>
          <a:noFill/>
          <a:ln w="9525">
            <a:noFill/>
            <a:miter lim="800000"/>
            <a:headEnd/>
            <a:tailEnd/>
          </a:ln>
        </p:spPr>
        <p:txBody>
          <a:bodyPr>
            <a:spAutoFit/>
          </a:bodyPr>
          <a:lstStyle/>
          <a:p>
            <a:pPr>
              <a:spcBef>
                <a:spcPct val="50000"/>
              </a:spcBef>
            </a:pPr>
            <a:r>
              <a:rPr lang="en-US" altLang="zh-CN" sz="2000" dirty="0" smtClean="0"/>
              <a:t>n</a:t>
            </a:r>
            <a:endParaRPr lang="en-US" altLang="zh-CN" sz="2000" dirty="0"/>
          </a:p>
        </p:txBody>
      </p:sp>
      <p:sp>
        <p:nvSpPr>
          <p:cNvPr id="23" name="Text Box 17"/>
          <p:cNvSpPr txBox="1">
            <a:spLocks noChangeArrowheads="1"/>
          </p:cNvSpPr>
          <p:nvPr/>
        </p:nvSpPr>
        <p:spPr bwMode="auto">
          <a:xfrm>
            <a:off x="2691408" y="1794520"/>
            <a:ext cx="694184" cy="400110"/>
          </a:xfrm>
          <a:prstGeom prst="rect">
            <a:avLst/>
          </a:prstGeom>
          <a:noFill/>
          <a:ln w="9525">
            <a:noFill/>
            <a:miter lim="800000"/>
            <a:headEnd/>
            <a:tailEnd/>
          </a:ln>
        </p:spPr>
        <p:txBody>
          <a:bodyPr wrap="square">
            <a:spAutoFit/>
          </a:bodyPr>
          <a:lstStyle/>
          <a:p>
            <a:pPr>
              <a:spcBef>
                <a:spcPct val="50000"/>
              </a:spcBef>
            </a:pPr>
            <a:r>
              <a:rPr lang="en-US" altLang="zh-CN" sz="2000" dirty="0" smtClean="0"/>
              <a:t>Next</a:t>
            </a:r>
            <a:endParaRPr lang="en-US" altLang="zh-CN" sz="2000" dirty="0"/>
          </a:p>
        </p:txBody>
      </p:sp>
      <p:sp>
        <p:nvSpPr>
          <p:cNvPr id="25" name="Text Box 19"/>
          <p:cNvSpPr txBox="1">
            <a:spLocks noChangeArrowheads="1"/>
          </p:cNvSpPr>
          <p:nvPr/>
        </p:nvSpPr>
        <p:spPr bwMode="auto">
          <a:xfrm>
            <a:off x="5766792" y="1810395"/>
            <a:ext cx="533400" cy="396875"/>
          </a:xfrm>
          <a:prstGeom prst="rect">
            <a:avLst/>
          </a:prstGeom>
          <a:noFill/>
          <a:ln w="9525">
            <a:noFill/>
            <a:miter lim="800000"/>
            <a:headEnd/>
            <a:tailEnd/>
          </a:ln>
        </p:spPr>
        <p:txBody>
          <a:bodyPr>
            <a:spAutoFit/>
          </a:bodyPr>
          <a:lstStyle/>
          <a:p>
            <a:pPr>
              <a:spcBef>
                <a:spcPct val="50000"/>
              </a:spcBef>
            </a:pPr>
            <a:r>
              <a:rPr lang="en-US" altLang="zh-CN" sz="2000" dirty="0" smtClean="0"/>
              <a:t>n</a:t>
            </a:r>
            <a:endParaRPr lang="en-US" altLang="zh-CN" sz="2000" dirty="0"/>
          </a:p>
        </p:txBody>
      </p:sp>
      <p:sp>
        <p:nvSpPr>
          <p:cNvPr id="26" name="Text Box 20"/>
          <p:cNvSpPr txBox="1">
            <a:spLocks noChangeArrowheads="1"/>
          </p:cNvSpPr>
          <p:nvPr/>
        </p:nvSpPr>
        <p:spPr bwMode="auto">
          <a:xfrm>
            <a:off x="6126832" y="1794520"/>
            <a:ext cx="821432" cy="400110"/>
          </a:xfrm>
          <a:prstGeom prst="rect">
            <a:avLst/>
          </a:prstGeom>
          <a:noFill/>
          <a:ln w="9525">
            <a:noFill/>
            <a:miter lim="800000"/>
            <a:headEnd/>
            <a:tailEnd/>
          </a:ln>
        </p:spPr>
        <p:txBody>
          <a:bodyPr wrap="square">
            <a:spAutoFit/>
          </a:bodyPr>
          <a:lstStyle/>
          <a:p>
            <a:pPr>
              <a:spcBef>
                <a:spcPct val="50000"/>
              </a:spcBef>
            </a:pPr>
            <a:r>
              <a:rPr lang="en-US" altLang="zh-CN" sz="2000" dirty="0" smtClean="0"/>
              <a:t>Next</a:t>
            </a:r>
            <a:endParaRPr lang="en-US" altLang="zh-CN" sz="2000" dirty="0"/>
          </a:p>
        </p:txBody>
      </p:sp>
      <p:grpSp>
        <p:nvGrpSpPr>
          <p:cNvPr id="27" name="Group 21"/>
          <p:cNvGrpSpPr>
            <a:grpSpLocks/>
          </p:cNvGrpSpPr>
          <p:nvPr/>
        </p:nvGrpSpPr>
        <p:grpSpPr bwMode="auto">
          <a:xfrm>
            <a:off x="1475656" y="1985020"/>
            <a:ext cx="685800" cy="381000"/>
            <a:chOff x="1200" y="1176"/>
            <a:chExt cx="432" cy="240"/>
          </a:xfrm>
        </p:grpSpPr>
        <p:sp>
          <p:nvSpPr>
            <p:cNvPr id="28" name="Line 22"/>
            <p:cNvSpPr>
              <a:spLocks noChangeShapeType="1"/>
            </p:cNvSpPr>
            <p:nvPr/>
          </p:nvSpPr>
          <p:spPr bwMode="auto">
            <a:xfrm>
              <a:off x="1200" y="1176"/>
              <a:ext cx="0" cy="240"/>
            </a:xfrm>
            <a:prstGeom prst="line">
              <a:avLst/>
            </a:prstGeom>
            <a:noFill/>
            <a:ln w="19050">
              <a:solidFill>
                <a:schemeClr val="tx1"/>
              </a:solidFill>
              <a:round/>
              <a:headEnd/>
              <a:tailEnd/>
            </a:ln>
          </p:spPr>
          <p:txBody>
            <a:bodyPr/>
            <a:lstStyle/>
            <a:p>
              <a:endParaRPr lang="zh-CN" altLang="en-US"/>
            </a:p>
          </p:txBody>
        </p:sp>
        <p:sp>
          <p:nvSpPr>
            <p:cNvPr id="29" name="Line 23"/>
            <p:cNvSpPr>
              <a:spLocks noChangeShapeType="1"/>
            </p:cNvSpPr>
            <p:nvPr/>
          </p:nvSpPr>
          <p:spPr bwMode="auto">
            <a:xfrm>
              <a:off x="1200" y="1416"/>
              <a:ext cx="432" cy="0"/>
            </a:xfrm>
            <a:prstGeom prst="line">
              <a:avLst/>
            </a:prstGeom>
            <a:noFill/>
            <a:ln w="19050">
              <a:solidFill>
                <a:schemeClr val="tx1"/>
              </a:solidFill>
              <a:round/>
              <a:headEnd/>
              <a:tailEnd type="stealth" w="med" len="med"/>
            </a:ln>
          </p:spPr>
          <p:txBody>
            <a:bodyPr/>
            <a:lstStyle/>
            <a:p>
              <a:endParaRPr lang="zh-CN" altLang="en-US"/>
            </a:p>
          </p:txBody>
        </p:sp>
      </p:grpSp>
      <p:sp>
        <p:nvSpPr>
          <p:cNvPr id="30" name="Text Box 24"/>
          <p:cNvSpPr txBox="1">
            <a:spLocks noChangeArrowheads="1"/>
          </p:cNvSpPr>
          <p:nvPr/>
        </p:nvSpPr>
        <p:spPr bwMode="auto">
          <a:xfrm>
            <a:off x="1115616" y="1565920"/>
            <a:ext cx="762000" cy="396875"/>
          </a:xfrm>
          <a:prstGeom prst="rect">
            <a:avLst/>
          </a:prstGeom>
          <a:noFill/>
          <a:ln w="9525">
            <a:noFill/>
            <a:miter lim="800000"/>
            <a:headEnd/>
            <a:tailEnd/>
          </a:ln>
        </p:spPr>
        <p:txBody>
          <a:bodyPr>
            <a:spAutoFit/>
          </a:bodyPr>
          <a:lstStyle/>
          <a:p>
            <a:pPr>
              <a:spcBef>
                <a:spcPct val="50000"/>
              </a:spcBef>
            </a:pPr>
            <a:r>
              <a:rPr lang="en-US" altLang="zh-CN" sz="2000" dirty="0" smtClean="0"/>
              <a:t>Top</a:t>
            </a:r>
            <a:endParaRPr lang="en-US" altLang="zh-CN" sz="2000" dirty="0"/>
          </a:p>
        </p:txBody>
      </p:sp>
    </p:spTree>
    <p:custDataLst>
      <p:tags r:id="rId1"/>
    </p:custDataLst>
  </p:cSld>
  <p:clrMapOvr>
    <a:masterClrMapping/>
  </p:clrMapOvr>
  <p:transition advTm="71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ABA Problem</a:t>
            </a:r>
            <a:endParaRPr lang="zh-CN" altLang="en-US" dirty="0"/>
          </a:p>
        </p:txBody>
      </p:sp>
      <p:sp>
        <p:nvSpPr>
          <p:cNvPr id="3" name="内容占位符 2"/>
          <p:cNvSpPr>
            <a:spLocks noGrp="1"/>
          </p:cNvSpPr>
          <p:nvPr>
            <p:ph idx="1"/>
          </p:nvPr>
        </p:nvSpPr>
        <p:spPr>
          <a:xfrm>
            <a:off x="179512" y="1484784"/>
            <a:ext cx="9468544" cy="648072"/>
          </a:xfrm>
        </p:spPr>
        <p:txBody>
          <a:bodyPr>
            <a:normAutofit/>
          </a:bodyPr>
          <a:lstStyle/>
          <a:p>
            <a:pPr>
              <a:buNone/>
            </a:pPr>
            <a:r>
              <a:rPr lang="en-US" altLang="zh-CN" sz="2800" dirty="0" smtClean="0"/>
              <a:t>T1 and T2 do pops and pushes, interleaved as follows:</a:t>
            </a:r>
            <a:endParaRPr lang="zh-CN" altLang="en-US" sz="2800" dirty="0"/>
          </a:p>
        </p:txBody>
      </p:sp>
      <p:sp>
        <p:nvSpPr>
          <p:cNvPr id="8" name="矩形 7"/>
          <p:cNvSpPr/>
          <p:nvPr/>
        </p:nvSpPr>
        <p:spPr>
          <a:xfrm>
            <a:off x="4211960" y="3140968"/>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sp>
        <p:nvSpPr>
          <p:cNvPr id="14" name="矩形 13"/>
          <p:cNvSpPr/>
          <p:nvPr/>
        </p:nvSpPr>
        <p:spPr>
          <a:xfrm>
            <a:off x="4211960" y="3861048"/>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t>
            </a:r>
            <a:endParaRPr lang="zh-CN" altLang="en-US" dirty="0" smtClean="0">
              <a:solidFill>
                <a:schemeClr val="tx1"/>
              </a:solidFill>
            </a:endParaRPr>
          </a:p>
        </p:txBody>
      </p:sp>
      <p:sp>
        <p:nvSpPr>
          <p:cNvPr id="15" name="矩形 14"/>
          <p:cNvSpPr/>
          <p:nvPr/>
        </p:nvSpPr>
        <p:spPr>
          <a:xfrm>
            <a:off x="4211960" y="4581128"/>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t>
            </a:r>
            <a:endParaRPr lang="zh-CN" altLang="en-US" dirty="0" smtClean="0">
              <a:solidFill>
                <a:schemeClr val="tx1"/>
              </a:solidFill>
            </a:endParaRPr>
          </a:p>
        </p:txBody>
      </p:sp>
      <p:cxnSp>
        <p:nvCxnSpPr>
          <p:cNvPr id="19" name="直接箭头连接符 18"/>
          <p:cNvCxnSpPr/>
          <p:nvPr/>
        </p:nvCxnSpPr>
        <p:spPr>
          <a:xfrm>
            <a:off x="3923928" y="2852936"/>
            <a:ext cx="432048"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14" idx="0"/>
          </p:cNvCxnSpPr>
          <p:nvPr/>
        </p:nvCxnSpPr>
        <p:spPr>
          <a:xfrm rot="5400000">
            <a:off x="4283968" y="3681028"/>
            <a:ext cx="360040" cy="15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4" idx="2"/>
            <a:endCxn id="15" idx="0"/>
          </p:cNvCxnSpPr>
          <p:nvPr/>
        </p:nvCxnSpPr>
        <p:spPr>
          <a:xfrm rot="5400000">
            <a:off x="4283968" y="4401108"/>
            <a:ext cx="360040" cy="15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19872" y="2636912"/>
            <a:ext cx="520014" cy="369332"/>
          </a:xfrm>
          <a:prstGeom prst="rect">
            <a:avLst/>
          </a:prstGeom>
          <a:noFill/>
        </p:spPr>
        <p:txBody>
          <a:bodyPr wrap="none" rtlCol="0">
            <a:spAutoFit/>
          </a:bodyPr>
          <a:lstStyle/>
          <a:p>
            <a:r>
              <a:rPr lang="en-US" altLang="zh-CN" dirty="0" smtClean="0"/>
              <a:t>Top</a:t>
            </a:r>
          </a:p>
        </p:txBody>
      </p:sp>
      <p:sp>
        <p:nvSpPr>
          <p:cNvPr id="44" name="TextBox 43"/>
          <p:cNvSpPr txBox="1"/>
          <p:nvPr/>
        </p:nvSpPr>
        <p:spPr>
          <a:xfrm>
            <a:off x="3590310" y="3068960"/>
            <a:ext cx="261610" cy="369332"/>
          </a:xfrm>
          <a:prstGeom prst="rect">
            <a:avLst/>
          </a:prstGeom>
          <a:noFill/>
        </p:spPr>
        <p:txBody>
          <a:bodyPr wrap="none" rtlCol="0">
            <a:spAutoFit/>
          </a:bodyPr>
          <a:lstStyle/>
          <a:p>
            <a:r>
              <a:rPr lang="en-US" altLang="zh-CN" dirty="0" smtClean="0"/>
              <a:t>t</a:t>
            </a:r>
          </a:p>
        </p:txBody>
      </p:sp>
      <p:cxnSp>
        <p:nvCxnSpPr>
          <p:cNvPr id="47" name="直接箭头连接符 46"/>
          <p:cNvCxnSpPr/>
          <p:nvPr/>
        </p:nvCxnSpPr>
        <p:spPr>
          <a:xfrm>
            <a:off x="3851920" y="4005064"/>
            <a:ext cx="3600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75856" y="3789040"/>
            <a:ext cx="595484" cy="369332"/>
          </a:xfrm>
          <a:prstGeom prst="rect">
            <a:avLst/>
          </a:prstGeom>
          <a:noFill/>
        </p:spPr>
        <p:txBody>
          <a:bodyPr wrap="none" rtlCol="0">
            <a:spAutoFit/>
          </a:bodyPr>
          <a:lstStyle/>
          <a:p>
            <a:r>
              <a:rPr lang="en-US" altLang="zh-CN" dirty="0" smtClean="0"/>
              <a:t>next</a:t>
            </a:r>
          </a:p>
        </p:txBody>
      </p:sp>
      <p:cxnSp>
        <p:nvCxnSpPr>
          <p:cNvPr id="54" name="直接箭头连接符 53"/>
          <p:cNvCxnSpPr/>
          <p:nvPr/>
        </p:nvCxnSpPr>
        <p:spPr>
          <a:xfrm>
            <a:off x="3851920" y="3284984"/>
            <a:ext cx="3600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4993550" y="2636912"/>
            <a:ext cx="1666682" cy="3249652"/>
            <a:chOff x="4993550" y="2636912"/>
            <a:chExt cx="1666682" cy="3249652"/>
          </a:xfrm>
        </p:grpSpPr>
        <p:sp>
          <p:nvSpPr>
            <p:cNvPr id="55" name="矩形 54"/>
            <p:cNvSpPr/>
            <p:nvPr/>
          </p:nvSpPr>
          <p:spPr>
            <a:xfrm>
              <a:off x="6145678" y="4581128"/>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t>
              </a:r>
              <a:endParaRPr lang="zh-CN" altLang="en-US" dirty="0" smtClean="0">
                <a:solidFill>
                  <a:schemeClr val="tx1"/>
                </a:solidFill>
              </a:endParaRPr>
            </a:p>
          </p:txBody>
        </p:sp>
        <p:sp>
          <p:nvSpPr>
            <p:cNvPr id="56" name="矩形 55"/>
            <p:cNvSpPr/>
            <p:nvPr/>
          </p:nvSpPr>
          <p:spPr>
            <a:xfrm>
              <a:off x="6156176" y="5373216"/>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t>
              </a:r>
              <a:endParaRPr lang="zh-CN" altLang="en-US" dirty="0" smtClean="0">
                <a:solidFill>
                  <a:schemeClr val="tx1"/>
                </a:solidFill>
              </a:endParaRPr>
            </a:p>
          </p:txBody>
        </p:sp>
        <p:cxnSp>
          <p:nvCxnSpPr>
            <p:cNvPr id="57" name="直接箭头连接符 56"/>
            <p:cNvCxnSpPr/>
            <p:nvPr/>
          </p:nvCxnSpPr>
          <p:spPr>
            <a:xfrm>
              <a:off x="5796136" y="5517232"/>
              <a:ext cx="3600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220072" y="5301208"/>
              <a:ext cx="595484" cy="369332"/>
            </a:xfrm>
            <a:prstGeom prst="rect">
              <a:avLst/>
            </a:prstGeom>
            <a:noFill/>
          </p:spPr>
          <p:txBody>
            <a:bodyPr wrap="none" rtlCol="0">
              <a:spAutoFit/>
            </a:bodyPr>
            <a:lstStyle/>
            <a:p>
              <a:r>
                <a:rPr lang="en-US" altLang="zh-CN" dirty="0" smtClean="0"/>
                <a:t>next</a:t>
              </a:r>
            </a:p>
          </p:txBody>
        </p:sp>
        <p:sp>
          <p:nvSpPr>
            <p:cNvPr id="59" name="TextBox 58"/>
            <p:cNvSpPr txBox="1"/>
            <p:nvPr/>
          </p:nvSpPr>
          <p:spPr>
            <a:xfrm>
              <a:off x="4993550" y="5517232"/>
              <a:ext cx="1162626" cy="369332"/>
            </a:xfrm>
            <a:prstGeom prst="rect">
              <a:avLst/>
            </a:prstGeom>
            <a:noFill/>
          </p:spPr>
          <p:txBody>
            <a:bodyPr wrap="none" rtlCol="0">
              <a:spAutoFit/>
            </a:bodyPr>
            <a:lstStyle/>
            <a:p>
              <a:r>
                <a:rPr lang="en-US" altLang="zh-CN" dirty="0" smtClean="0"/>
                <a:t>(removed)</a:t>
              </a:r>
              <a:endParaRPr lang="zh-CN" altLang="en-US" dirty="0"/>
            </a:p>
          </p:txBody>
        </p:sp>
        <p:cxnSp>
          <p:nvCxnSpPr>
            <p:cNvPr id="60" name="直接箭头连接符 59"/>
            <p:cNvCxnSpPr>
              <a:endCxn id="55" idx="0"/>
            </p:cNvCxnSpPr>
            <p:nvPr/>
          </p:nvCxnSpPr>
          <p:spPr>
            <a:xfrm rot="16200000" flipH="1">
              <a:off x="5119564" y="3302986"/>
              <a:ext cx="1728192" cy="828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049600" y="2636912"/>
              <a:ext cx="520014" cy="369332"/>
            </a:xfrm>
            <a:prstGeom prst="rect">
              <a:avLst/>
            </a:prstGeom>
            <a:noFill/>
          </p:spPr>
          <p:txBody>
            <a:bodyPr wrap="none" rtlCol="0">
              <a:spAutoFit/>
            </a:bodyPr>
            <a:lstStyle/>
            <a:p>
              <a:r>
                <a:rPr lang="en-US" altLang="zh-CN" dirty="0" smtClean="0"/>
                <a:t>Top</a:t>
              </a:r>
            </a:p>
          </p:txBody>
        </p:sp>
      </p:grpSp>
      <p:sp>
        <p:nvSpPr>
          <p:cNvPr id="63" name="矩形 62"/>
          <p:cNvSpPr/>
          <p:nvPr/>
        </p:nvSpPr>
        <p:spPr>
          <a:xfrm>
            <a:off x="8172400" y="3140968"/>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smtClean="0">
              <a:solidFill>
                <a:schemeClr val="tx1"/>
              </a:solidFill>
            </a:endParaRPr>
          </a:p>
        </p:txBody>
      </p:sp>
      <p:sp>
        <p:nvSpPr>
          <p:cNvPr id="64" name="矩形 63"/>
          <p:cNvSpPr/>
          <p:nvPr/>
        </p:nvSpPr>
        <p:spPr>
          <a:xfrm>
            <a:off x="8172400" y="4581128"/>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t>
            </a:r>
            <a:endParaRPr lang="zh-CN" altLang="en-US" dirty="0" smtClean="0">
              <a:solidFill>
                <a:schemeClr val="tx1"/>
              </a:solidFill>
            </a:endParaRPr>
          </a:p>
        </p:txBody>
      </p:sp>
      <p:cxnSp>
        <p:nvCxnSpPr>
          <p:cNvPr id="65" name="直接箭头连接符 64"/>
          <p:cNvCxnSpPr>
            <a:stCxn id="63" idx="2"/>
            <a:endCxn id="64" idx="0"/>
          </p:cNvCxnSpPr>
          <p:nvPr/>
        </p:nvCxnSpPr>
        <p:spPr>
          <a:xfrm rot="5400000">
            <a:off x="7884368" y="4041068"/>
            <a:ext cx="1080120" cy="15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7812360" y="3284984"/>
            <a:ext cx="3600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524328" y="3068960"/>
            <a:ext cx="261610" cy="369332"/>
          </a:xfrm>
          <a:prstGeom prst="rect">
            <a:avLst/>
          </a:prstGeom>
          <a:noFill/>
        </p:spPr>
        <p:txBody>
          <a:bodyPr wrap="none" rtlCol="0">
            <a:spAutoFit/>
          </a:bodyPr>
          <a:lstStyle/>
          <a:p>
            <a:r>
              <a:rPr lang="en-US" altLang="zh-CN" dirty="0" smtClean="0"/>
              <a:t>t</a:t>
            </a:r>
          </a:p>
        </p:txBody>
      </p:sp>
      <p:cxnSp>
        <p:nvCxnSpPr>
          <p:cNvPr id="70" name="直接箭头连接符 69"/>
          <p:cNvCxnSpPr/>
          <p:nvPr/>
        </p:nvCxnSpPr>
        <p:spPr>
          <a:xfrm>
            <a:off x="7884368" y="2852936"/>
            <a:ext cx="432048"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380312" y="2636912"/>
            <a:ext cx="520014" cy="369332"/>
          </a:xfrm>
          <a:prstGeom prst="rect">
            <a:avLst/>
          </a:prstGeom>
          <a:noFill/>
        </p:spPr>
        <p:txBody>
          <a:bodyPr wrap="none" rtlCol="0">
            <a:spAutoFit/>
          </a:bodyPr>
          <a:lstStyle/>
          <a:p>
            <a:r>
              <a:rPr lang="en-US" altLang="zh-CN" dirty="0" smtClean="0"/>
              <a:t>Top</a:t>
            </a:r>
          </a:p>
        </p:txBody>
      </p:sp>
      <p:sp>
        <p:nvSpPr>
          <p:cNvPr id="72" name="矩形 71"/>
          <p:cNvSpPr/>
          <p:nvPr/>
        </p:nvSpPr>
        <p:spPr>
          <a:xfrm>
            <a:off x="8172400" y="5373216"/>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t>
            </a:r>
            <a:endParaRPr lang="zh-CN" altLang="en-US" dirty="0" smtClean="0">
              <a:solidFill>
                <a:schemeClr val="tx1"/>
              </a:solidFill>
            </a:endParaRPr>
          </a:p>
        </p:txBody>
      </p:sp>
      <p:cxnSp>
        <p:nvCxnSpPr>
          <p:cNvPr id="73" name="直接箭头连接符 72"/>
          <p:cNvCxnSpPr/>
          <p:nvPr/>
        </p:nvCxnSpPr>
        <p:spPr>
          <a:xfrm>
            <a:off x="7812360" y="5517232"/>
            <a:ext cx="3600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236296" y="5301208"/>
            <a:ext cx="595484" cy="369332"/>
          </a:xfrm>
          <a:prstGeom prst="rect">
            <a:avLst/>
          </a:prstGeom>
          <a:noFill/>
        </p:spPr>
        <p:txBody>
          <a:bodyPr wrap="none" rtlCol="0">
            <a:spAutoFit/>
          </a:bodyPr>
          <a:lstStyle/>
          <a:p>
            <a:r>
              <a:rPr lang="en-US" altLang="zh-CN" dirty="0" smtClean="0"/>
              <a:t>next</a:t>
            </a:r>
          </a:p>
        </p:txBody>
      </p:sp>
      <p:sp>
        <p:nvSpPr>
          <p:cNvPr id="75" name="TextBox 74"/>
          <p:cNvSpPr txBox="1"/>
          <p:nvPr/>
        </p:nvSpPr>
        <p:spPr>
          <a:xfrm>
            <a:off x="7009774" y="5517232"/>
            <a:ext cx="1162626" cy="369332"/>
          </a:xfrm>
          <a:prstGeom prst="rect">
            <a:avLst/>
          </a:prstGeom>
          <a:noFill/>
        </p:spPr>
        <p:txBody>
          <a:bodyPr wrap="none" rtlCol="0">
            <a:spAutoFit/>
          </a:bodyPr>
          <a:lstStyle/>
          <a:p>
            <a:r>
              <a:rPr lang="en-US" altLang="zh-CN" dirty="0" smtClean="0"/>
              <a:t>(removed)</a:t>
            </a:r>
            <a:endParaRPr lang="zh-CN" altLang="en-US" dirty="0"/>
          </a:p>
        </p:txBody>
      </p:sp>
      <p:cxnSp>
        <p:nvCxnSpPr>
          <p:cNvPr id="78" name="直接箭头连接符 77"/>
          <p:cNvCxnSpPr>
            <a:endCxn id="79" idx="1"/>
          </p:cNvCxnSpPr>
          <p:nvPr/>
        </p:nvCxnSpPr>
        <p:spPr>
          <a:xfrm rot="16200000" flipH="1">
            <a:off x="136786" y="4626235"/>
            <a:ext cx="3846988" cy="13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067253" y="6372036"/>
            <a:ext cx="1056700" cy="369332"/>
          </a:xfrm>
          <a:prstGeom prst="rect">
            <a:avLst/>
          </a:prstGeom>
          <a:noFill/>
        </p:spPr>
        <p:txBody>
          <a:bodyPr wrap="none" rtlCol="0">
            <a:spAutoFit/>
          </a:bodyPr>
          <a:lstStyle/>
          <a:p>
            <a:r>
              <a:rPr lang="en-US" altLang="zh-CN" b="1" dirty="0" smtClean="0">
                <a:solidFill>
                  <a:schemeClr val="dk1"/>
                </a:solidFill>
                <a:latin typeface="Arial Unicode MS" pitchFamily="34" charset="-122"/>
                <a:ea typeface="Arial Unicode MS" pitchFamily="34" charset="-122"/>
                <a:cs typeface="Arial Unicode MS" pitchFamily="34" charset="-122"/>
              </a:rPr>
              <a:t>Timeline</a:t>
            </a:r>
            <a:endParaRPr lang="zh-CN" altLang="en-US" b="1" dirty="0">
              <a:solidFill>
                <a:schemeClr val="dk1"/>
              </a:solidFill>
              <a:latin typeface="Arial Unicode MS" pitchFamily="34" charset="-122"/>
              <a:ea typeface="Arial Unicode MS" pitchFamily="34" charset="-122"/>
              <a:cs typeface="Arial Unicode MS" pitchFamily="34" charset="-122"/>
            </a:endParaRPr>
          </a:p>
        </p:txBody>
      </p:sp>
      <p:sp>
        <p:nvSpPr>
          <p:cNvPr id="80" name="TextBox 79"/>
          <p:cNvSpPr txBox="1"/>
          <p:nvPr/>
        </p:nvSpPr>
        <p:spPr>
          <a:xfrm>
            <a:off x="251520" y="2780928"/>
            <a:ext cx="1809476" cy="3693319"/>
          </a:xfrm>
          <a:prstGeom prst="rect">
            <a:avLst/>
          </a:prstGeom>
          <a:noFill/>
        </p:spPr>
        <p:txBody>
          <a:bodyPr wrap="square" rtlCol="0">
            <a:spAutoFit/>
          </a:bodyPr>
          <a:lstStyle/>
          <a:p>
            <a:r>
              <a:rPr lang="en-US" altLang="zh-CN" b="1" dirty="0" smtClean="0">
                <a:solidFill>
                  <a:srgbClr val="C00000"/>
                </a:solidFill>
                <a:latin typeface="Arial Unicode MS" pitchFamily="34" charset="-122"/>
                <a:ea typeface="Arial Unicode MS" pitchFamily="34" charset="-122"/>
                <a:cs typeface="Arial Unicode MS" pitchFamily="34" charset="-122"/>
              </a:rPr>
              <a:t>T1:</a:t>
            </a:r>
          </a:p>
          <a:p>
            <a:r>
              <a:rPr lang="en-US" altLang="zh-CN" b="1" dirty="0" smtClean="0">
                <a:solidFill>
                  <a:srgbClr val="C00000"/>
                </a:solidFill>
                <a:latin typeface="Arial Unicode MS" pitchFamily="34" charset="-122"/>
                <a:ea typeface="Arial Unicode MS" pitchFamily="34" charset="-122"/>
                <a:cs typeface="Arial Unicode MS" pitchFamily="34" charset="-122"/>
              </a:rPr>
              <a:t>pop()</a:t>
            </a:r>
          </a:p>
          <a:p>
            <a:r>
              <a:rPr lang="en-US" altLang="zh-CN" b="1" dirty="0" smtClean="0">
                <a:solidFill>
                  <a:srgbClr val="C00000"/>
                </a:solidFill>
                <a:latin typeface="Arial Unicode MS" pitchFamily="34" charset="-122"/>
                <a:ea typeface="Arial Unicode MS" pitchFamily="34" charset="-122"/>
                <a:cs typeface="Arial Unicode MS" pitchFamily="34" charset="-122"/>
              </a:rPr>
              <a:t>{</a:t>
            </a:r>
          </a:p>
          <a:p>
            <a:r>
              <a:rPr lang="en-US" altLang="zh-CN" b="1" dirty="0" smtClean="0">
                <a:solidFill>
                  <a:srgbClr val="C00000"/>
                </a:solidFill>
                <a:latin typeface="Arial Unicode MS" pitchFamily="34" charset="-122"/>
                <a:ea typeface="Arial Unicode MS" pitchFamily="34" charset="-122"/>
                <a:cs typeface="Arial Unicode MS" pitchFamily="34" charset="-122"/>
              </a:rPr>
              <a:t>    read t</a:t>
            </a:r>
          </a:p>
          <a:p>
            <a:r>
              <a:rPr lang="en-US" altLang="zh-CN" b="1" dirty="0" smtClean="0">
                <a:solidFill>
                  <a:srgbClr val="C00000"/>
                </a:solidFill>
                <a:latin typeface="Arial Unicode MS" pitchFamily="34" charset="-122"/>
                <a:ea typeface="Arial Unicode MS" pitchFamily="34" charset="-122"/>
                <a:cs typeface="Arial Unicode MS" pitchFamily="34" charset="-122"/>
              </a:rPr>
              <a:t>    read next</a:t>
            </a:r>
          </a:p>
          <a:p>
            <a:r>
              <a:rPr lang="en-US" altLang="zh-CN" b="1" dirty="0" smtClean="0">
                <a:solidFill>
                  <a:srgbClr val="C00000"/>
                </a:solidFill>
                <a:latin typeface="Arial Unicode MS" pitchFamily="34" charset="-122"/>
                <a:ea typeface="Arial Unicode MS" pitchFamily="34" charset="-122"/>
                <a:cs typeface="Arial Unicode MS" pitchFamily="34" charset="-122"/>
              </a:rPr>
              <a:t>    interrupt</a:t>
            </a:r>
          </a:p>
          <a:p>
            <a:endParaRPr lang="en-US" altLang="zh-CN" dirty="0" smtClean="0">
              <a:solidFill>
                <a:srgbClr val="C00000"/>
              </a:solidFill>
            </a:endParaRPr>
          </a:p>
          <a:p>
            <a:endParaRPr lang="en-US" altLang="zh-CN" dirty="0" smtClean="0">
              <a:solidFill>
                <a:srgbClr val="C00000"/>
              </a:solidFill>
            </a:endParaRPr>
          </a:p>
          <a:p>
            <a:endParaRPr lang="en-US" altLang="zh-CN" dirty="0" smtClean="0">
              <a:solidFill>
                <a:srgbClr val="C00000"/>
              </a:solidFill>
            </a:endParaRPr>
          </a:p>
          <a:p>
            <a:endParaRPr lang="en-US" altLang="zh-CN" dirty="0" smtClean="0">
              <a:solidFill>
                <a:srgbClr val="C00000"/>
              </a:solidFill>
            </a:endParaRPr>
          </a:p>
          <a:p>
            <a:r>
              <a:rPr lang="en-US" altLang="zh-CN" b="1" dirty="0" smtClean="0">
                <a:solidFill>
                  <a:srgbClr val="C00000"/>
                </a:solidFill>
                <a:latin typeface="Arial Unicode MS" pitchFamily="34" charset="-122"/>
                <a:ea typeface="Arial Unicode MS" pitchFamily="34" charset="-122"/>
                <a:cs typeface="Arial Unicode MS" pitchFamily="34" charset="-122"/>
              </a:rPr>
              <a:t>     resume</a:t>
            </a:r>
          </a:p>
          <a:p>
            <a:r>
              <a:rPr lang="en-US" altLang="zh-CN" b="1" dirty="0" smtClean="0">
                <a:solidFill>
                  <a:srgbClr val="C00000"/>
                </a:solidFill>
                <a:latin typeface="Arial Unicode MS" pitchFamily="34" charset="-122"/>
                <a:ea typeface="Arial Unicode MS" pitchFamily="34" charset="-122"/>
                <a:cs typeface="Arial Unicode MS" pitchFamily="34" charset="-122"/>
              </a:rPr>
              <a:t>  CAS succeeds</a:t>
            </a:r>
          </a:p>
          <a:p>
            <a:r>
              <a:rPr lang="en-US" altLang="zh-CN" b="1" dirty="0" smtClean="0">
                <a:solidFill>
                  <a:srgbClr val="C00000"/>
                </a:solidFill>
                <a:latin typeface="Arial Unicode MS" pitchFamily="34" charset="-122"/>
                <a:ea typeface="Arial Unicode MS" pitchFamily="34" charset="-122"/>
                <a:cs typeface="Arial Unicode MS" pitchFamily="34" charset="-122"/>
              </a:rPr>
              <a:t>stack corrupted</a:t>
            </a:r>
          </a:p>
        </p:txBody>
      </p:sp>
      <p:sp>
        <p:nvSpPr>
          <p:cNvPr id="81" name="TextBox 80"/>
          <p:cNvSpPr txBox="1"/>
          <p:nvPr/>
        </p:nvSpPr>
        <p:spPr>
          <a:xfrm>
            <a:off x="2175621" y="2582902"/>
            <a:ext cx="1604291" cy="2862322"/>
          </a:xfrm>
          <a:prstGeom prst="rect">
            <a:avLst/>
          </a:prstGeom>
          <a:noFill/>
        </p:spPr>
        <p:txBody>
          <a:bodyPr wrap="square" rtlCol="0">
            <a:sp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b="1" dirty="0" smtClean="0">
                <a:solidFill>
                  <a:srgbClr val="7030A0"/>
                </a:solidFill>
                <a:latin typeface="Arial Unicode MS" pitchFamily="34" charset="-122"/>
                <a:ea typeface="Arial Unicode MS" pitchFamily="34" charset="-122"/>
                <a:cs typeface="Arial Unicode MS" pitchFamily="34" charset="-122"/>
              </a:rPr>
              <a:t>T2:</a:t>
            </a:r>
          </a:p>
          <a:p>
            <a:r>
              <a:rPr lang="en-US" altLang="zh-CN" b="1" dirty="0" smtClean="0">
                <a:solidFill>
                  <a:srgbClr val="7030A0"/>
                </a:solidFill>
                <a:latin typeface="Arial Unicode MS" pitchFamily="34" charset="-122"/>
                <a:ea typeface="Arial Unicode MS" pitchFamily="34" charset="-122"/>
                <a:cs typeface="Arial Unicode MS" pitchFamily="34" charset="-122"/>
              </a:rPr>
              <a:t>   a = pop();</a:t>
            </a:r>
          </a:p>
          <a:p>
            <a:r>
              <a:rPr lang="en-US" altLang="zh-CN" b="1" dirty="0" smtClean="0">
                <a:solidFill>
                  <a:srgbClr val="7030A0"/>
                </a:solidFill>
                <a:latin typeface="Arial Unicode MS" pitchFamily="34" charset="-122"/>
                <a:ea typeface="Arial Unicode MS" pitchFamily="34" charset="-122"/>
                <a:cs typeface="Arial Unicode MS" pitchFamily="34" charset="-122"/>
              </a:rPr>
              <a:t>   c = pop();</a:t>
            </a:r>
          </a:p>
          <a:p>
            <a:r>
              <a:rPr lang="en-US" altLang="zh-CN" b="1" dirty="0" smtClean="0">
                <a:solidFill>
                  <a:srgbClr val="7030A0"/>
                </a:solidFill>
                <a:latin typeface="Arial Unicode MS" pitchFamily="34" charset="-122"/>
                <a:ea typeface="Arial Unicode MS" pitchFamily="34" charset="-122"/>
                <a:cs typeface="Arial Unicode MS" pitchFamily="34" charset="-122"/>
              </a:rPr>
              <a:t>   push(a);</a:t>
            </a:r>
          </a:p>
        </p:txBody>
      </p:sp>
    </p:spTree>
    <p:custDataLst>
      <p:tags r:id="rId1"/>
    </p:custDataLst>
  </p:cSld>
  <p:clrMapOvr>
    <a:masterClrMapping/>
  </p:clrMapOvr>
  <p:transition advTm="210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blinds(horizontal)">
                                      <p:cBhvr>
                                        <p:cTn id="47" dur="500"/>
                                        <p:tgtEl>
                                          <p:spTgt spid="6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blinds(horizontal)">
                                      <p:cBhvr>
                                        <p:cTn id="50" dur="500"/>
                                        <p:tgtEl>
                                          <p:spTgt spid="64"/>
                                        </p:tgtEl>
                                      </p:cBhvr>
                                    </p:animEffect>
                                  </p:childTnLst>
                                </p:cTn>
                              </p:par>
                              <p:par>
                                <p:cTn id="51" presetID="3" presetClass="entr" presetSubtype="10"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blinds(horizontal)">
                                      <p:cBhvr>
                                        <p:cTn id="53" dur="500"/>
                                        <p:tgtEl>
                                          <p:spTgt spid="65"/>
                                        </p:tgtEl>
                                      </p:cBhvr>
                                    </p:animEffect>
                                  </p:childTnLst>
                                </p:cTn>
                              </p:par>
                              <p:par>
                                <p:cTn id="54" presetID="3" presetClass="entr" presetSubtype="10" fill="hold"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blinds(horizontal)">
                                      <p:cBhvr>
                                        <p:cTn id="56" dur="500"/>
                                        <p:tgtEl>
                                          <p:spTgt spid="6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blinds(horizontal)">
                                      <p:cBhvr>
                                        <p:cTn id="59" dur="500"/>
                                        <p:tgtEl>
                                          <p:spTgt spid="69"/>
                                        </p:tgtEl>
                                      </p:cBhvr>
                                    </p:animEffect>
                                  </p:childTnLst>
                                </p:cTn>
                              </p:par>
                              <p:par>
                                <p:cTn id="60" presetID="3" presetClass="entr" presetSubtype="10" fill="hold" nodeType="with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blinds(horizontal)">
                                      <p:cBhvr>
                                        <p:cTn id="62" dur="500"/>
                                        <p:tgtEl>
                                          <p:spTgt spid="70"/>
                                        </p:tgtEl>
                                      </p:cBhvr>
                                    </p:animEffect>
                                  </p:childTnLst>
                                </p:cTn>
                              </p:par>
                              <p:par>
                                <p:cTn id="63" presetID="3" presetClass="entr" presetSubtype="10" fill="hold" grpId="1" nodeType="with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blinds(horizontal)">
                                      <p:cBhvr>
                                        <p:cTn id="65" dur="500"/>
                                        <p:tgtEl>
                                          <p:spTgt spid="71"/>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blinds(horizontal)">
                                      <p:cBhvr>
                                        <p:cTn id="68" dur="500"/>
                                        <p:tgtEl>
                                          <p:spTgt spid="72"/>
                                        </p:tgtEl>
                                      </p:cBhvr>
                                    </p:animEffect>
                                  </p:childTnLst>
                                </p:cTn>
                              </p:par>
                              <p:par>
                                <p:cTn id="69" presetID="3" presetClass="entr" presetSubtype="1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blinds(horizontal)">
                                      <p:cBhvr>
                                        <p:cTn id="71" dur="500"/>
                                        <p:tgtEl>
                                          <p:spTgt spid="73"/>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blinds(horizontal)">
                                      <p:cBhvr>
                                        <p:cTn id="74" dur="500"/>
                                        <p:tgtEl>
                                          <p:spTgt spid="74"/>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blinds(horizontal)">
                                      <p:cBhvr>
                                        <p:cTn id="77" dur="500"/>
                                        <p:tgtEl>
                                          <p:spTgt spid="75"/>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80">
                                            <p:txEl>
                                              <p:pRg st="10" end="10"/>
                                            </p:txEl>
                                          </p:spTgt>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80">
                                            <p:txEl>
                                              <p:pRg st="11" end="11"/>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nodeType="clickEffect">
                                  <p:stCondLst>
                                    <p:cond delay="0"/>
                                  </p:stCondLst>
                                  <p:childTnLst>
                                    <p:animMotion origin="layout" path="M 2.5E-6 -0.01063 L 2.5E-6 0.32224 " pathEditMode="relative" rAng="0" ptsTypes="AA">
                                      <p:cBhvr>
                                        <p:cTn id="87" dur="2000" fill="hold"/>
                                        <p:tgtEl>
                                          <p:spTgt spid="70"/>
                                        </p:tgtEl>
                                        <p:attrNameLst>
                                          <p:attrName>ppt_x</p:attrName>
                                          <p:attrName>ppt_y</p:attrName>
                                        </p:attrNameLst>
                                      </p:cBhvr>
                                      <p:rCtr x="0" y="166"/>
                                    </p:animMotion>
                                  </p:childTnLst>
                                </p:cTn>
                              </p:par>
                              <p:par>
                                <p:cTn id="88" presetID="42" presetClass="path" presetSubtype="0" accel="50000" decel="50000" fill="hold" grpId="0" nodeType="withEffect">
                                  <p:stCondLst>
                                    <p:cond delay="0"/>
                                  </p:stCondLst>
                                  <p:childTnLst>
                                    <p:animMotion origin="layout" path="M 0.00295 -0.01641 L 0.00295 0.31646 " pathEditMode="relative" rAng="0" ptsTypes="AA">
                                      <p:cBhvr>
                                        <p:cTn id="89" dur="2000" fill="hold"/>
                                        <p:tgtEl>
                                          <p:spTgt spid="71"/>
                                        </p:tgtEl>
                                        <p:attrNameLst>
                                          <p:attrName>ppt_x</p:attrName>
                                          <p:attrName>ppt_y</p:attrName>
                                        </p:attrNameLst>
                                      </p:cBhvr>
                                      <p:rCtr x="0" y="166"/>
                                    </p:animMotion>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8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2" grpId="0"/>
      <p:bldP spid="63" grpId="0" animBg="1"/>
      <p:bldP spid="64" grpId="0" animBg="1"/>
      <p:bldP spid="69" grpId="0"/>
      <p:bldP spid="71" grpId="0"/>
      <p:bldP spid="71" grpId="1"/>
      <p:bldP spid="72" grpId="0" animBg="1"/>
      <p:bldP spid="74" grpId="0"/>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Fix Bugs with Hazard Pointers </a:t>
            </a:r>
            <a:r>
              <a:rPr lang="en-US" altLang="zh-CN" sz="3100" dirty="0" smtClean="0">
                <a:solidFill>
                  <a:srgbClr val="CC3300"/>
                </a:solidFill>
              </a:rPr>
              <a:t>[Michael04]</a:t>
            </a:r>
            <a:endParaRPr lang="zh-CN" altLang="en-US" sz="3100" dirty="0">
              <a:solidFill>
                <a:srgbClr val="CC3300"/>
              </a:solidFill>
            </a:endParaRPr>
          </a:p>
        </p:txBody>
      </p:sp>
      <p:graphicFrame>
        <p:nvGraphicFramePr>
          <p:cNvPr id="4" name="表格 3"/>
          <p:cNvGraphicFramePr>
            <a:graphicFrameLocks noGrp="1"/>
          </p:cNvGraphicFramePr>
          <p:nvPr/>
        </p:nvGraphicFramePr>
        <p:xfrm>
          <a:off x="467544" y="1484784"/>
          <a:ext cx="8280920" cy="4846320"/>
        </p:xfrm>
        <a:graphic>
          <a:graphicData uri="http://schemas.openxmlformats.org/drawingml/2006/table">
            <a:tbl>
              <a:tblPr firstRow="1" bandRow="1">
                <a:tableStyleId>{5C22544A-7EE6-4342-B048-85BDC9FD1C3A}</a:tableStyleId>
              </a:tblPr>
              <a:tblGrid>
                <a:gridCol w="4248472"/>
                <a:gridCol w="4032448"/>
              </a:tblGrid>
              <a:tr h="3744416">
                <a:tc>
                  <a:txBody>
                    <a:bodyPr/>
                    <a:lstStyle/>
                    <a:p>
                      <a:pPr marL="457200" indent="-457200" algn="l" defTabSz="914400" rtl="0" eaLnBrk="1" latinLnBrk="0" hangingPunct="1"/>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pop( ){</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local  done, next, t,</a:t>
                      </a:r>
                      <a:r>
                        <a:rPr kumimoji="0" lang="en-US" altLang="zh-CN" sz="1800" b="1" kern="1200" baseline="0" dirty="0" smtClean="0">
                          <a:solidFill>
                            <a:schemeClr val="dk1"/>
                          </a:solidFill>
                          <a:latin typeface="Arial Unicode MS" pitchFamily="34" charset="-122"/>
                          <a:ea typeface="Arial Unicode MS" pitchFamily="34" charset="-122"/>
                          <a:cs typeface="Arial Unicode MS" pitchFamily="34" charset="-122"/>
                        </a:rPr>
                        <a:t> </a:t>
                      </a:r>
                      <a:r>
                        <a:rPr kumimoji="0" lang="en-US" altLang="zh-CN" sz="1800" b="1" kern="1200" baseline="0" dirty="0" smtClean="0">
                          <a:solidFill>
                            <a:srgbClr val="C00000"/>
                          </a:solidFill>
                          <a:latin typeface="Arial Unicode MS" pitchFamily="34" charset="-122"/>
                          <a:ea typeface="Arial Unicode MS" pitchFamily="34" charset="-122"/>
                          <a:cs typeface="Arial Unicode MS" pitchFamily="34" charset="-122"/>
                        </a:rPr>
                        <a:t>t1</a:t>
                      </a: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 </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done  = false;</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while (!done) {</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    t = Top;</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    if (t==null) return null;</a:t>
                      </a:r>
                    </a:p>
                    <a:p>
                      <a:pPr marL="457200" indent="-457200" algn="l" defTabSz="914400" rtl="0" eaLnBrk="1" latinLnBrk="0" hangingPunct="1">
                        <a:buAutoNum type="arabicPlain"/>
                      </a:pPr>
                      <a:r>
                        <a:rPr kumimoji="0" lang="en-US" altLang="zh-CN" sz="1800" b="1" kern="1200" dirty="0" smtClean="0">
                          <a:solidFill>
                            <a:srgbClr val="C00000"/>
                          </a:solidFill>
                          <a:latin typeface="Arial Unicode MS" pitchFamily="34" charset="-122"/>
                          <a:ea typeface="Arial Unicode MS" pitchFamily="34" charset="-122"/>
                          <a:cs typeface="Arial Unicode MS" pitchFamily="34" charset="-122"/>
                        </a:rPr>
                        <a:t>    HP[</a:t>
                      </a:r>
                      <a:r>
                        <a:rPr kumimoji="0" lang="en-US" altLang="zh-CN" sz="1800" b="1" kern="1200" dirty="0" err="1" smtClean="0">
                          <a:solidFill>
                            <a:srgbClr val="C00000"/>
                          </a:solidFill>
                          <a:latin typeface="Arial Unicode MS" pitchFamily="34" charset="-122"/>
                          <a:ea typeface="Arial Unicode MS" pitchFamily="34" charset="-122"/>
                          <a:cs typeface="Arial Unicode MS" pitchFamily="34" charset="-122"/>
                        </a:rPr>
                        <a:t>tid</a:t>
                      </a:r>
                      <a:r>
                        <a:rPr kumimoji="0" lang="en-US" altLang="zh-CN" sz="1800" b="1" kern="1200" dirty="0" smtClean="0">
                          <a:solidFill>
                            <a:srgbClr val="C00000"/>
                          </a:solidFill>
                          <a:latin typeface="Arial Unicode MS" pitchFamily="34" charset="-122"/>
                          <a:ea typeface="Arial Unicode MS" pitchFamily="34" charset="-122"/>
                          <a:cs typeface="Arial Unicode MS" pitchFamily="34" charset="-122"/>
                        </a:rPr>
                        <a:t>] =</a:t>
                      </a:r>
                      <a:r>
                        <a:rPr kumimoji="0" lang="en-US" altLang="zh-CN" sz="1800" b="1" kern="1200" baseline="0" dirty="0" smtClean="0">
                          <a:solidFill>
                            <a:srgbClr val="C00000"/>
                          </a:solidFill>
                          <a:latin typeface="Arial Unicode MS" pitchFamily="34" charset="-122"/>
                          <a:ea typeface="Arial Unicode MS" pitchFamily="34" charset="-122"/>
                          <a:cs typeface="Arial Unicode MS" pitchFamily="34" charset="-122"/>
                        </a:rPr>
                        <a:t> t;</a:t>
                      </a:r>
                    </a:p>
                    <a:p>
                      <a:pPr marL="457200" marR="0" indent="-457200" algn="l" defTabSz="914400" rtl="0" eaLnBrk="1" fontAlgn="auto" latinLnBrk="0" hangingPunct="1">
                        <a:lnSpc>
                          <a:spcPct val="100000"/>
                        </a:lnSpc>
                        <a:spcBef>
                          <a:spcPts val="0"/>
                        </a:spcBef>
                        <a:spcAft>
                          <a:spcPts val="0"/>
                        </a:spcAft>
                        <a:buClrTx/>
                        <a:buSzTx/>
                        <a:buFontTx/>
                        <a:buAutoNum type="arabicPlain"/>
                        <a:tabLst/>
                        <a:defRPr/>
                      </a:pPr>
                      <a:r>
                        <a:rPr kumimoji="0" lang="en-US" altLang="zh-CN" sz="1800" b="1" kern="1200" dirty="0" smtClean="0">
                          <a:solidFill>
                            <a:srgbClr val="C00000"/>
                          </a:solidFill>
                          <a:latin typeface="Arial Unicode MS" pitchFamily="34" charset="-122"/>
                          <a:ea typeface="Arial Unicode MS" pitchFamily="34" charset="-122"/>
                          <a:cs typeface="Arial Unicode MS" pitchFamily="34" charset="-122"/>
                        </a:rPr>
                        <a:t>    t1 := Top;</a:t>
                      </a:r>
                    </a:p>
                    <a:p>
                      <a:pPr marL="457200" marR="0" indent="-457200" algn="l" defTabSz="914400" rtl="0" eaLnBrk="1" fontAlgn="auto" latinLnBrk="0" hangingPunct="1">
                        <a:lnSpc>
                          <a:spcPct val="100000"/>
                        </a:lnSpc>
                        <a:spcBef>
                          <a:spcPts val="0"/>
                        </a:spcBef>
                        <a:spcAft>
                          <a:spcPts val="0"/>
                        </a:spcAft>
                        <a:buClrTx/>
                        <a:buSzTx/>
                        <a:buFontTx/>
                        <a:buAutoNum type="arabicPlain"/>
                        <a:tabLst/>
                        <a:defRPr/>
                      </a:pPr>
                      <a:r>
                        <a:rPr kumimoji="0" lang="en-US" altLang="zh-CN" sz="1800" b="1" kern="1200" baseline="0" dirty="0" smtClean="0">
                          <a:solidFill>
                            <a:srgbClr val="C00000"/>
                          </a:solidFill>
                          <a:latin typeface="Arial Unicode MS" pitchFamily="34" charset="-122"/>
                          <a:ea typeface="Arial Unicode MS" pitchFamily="34" charset="-122"/>
                          <a:cs typeface="Arial Unicode MS" pitchFamily="34" charset="-122"/>
                        </a:rPr>
                        <a:t>    </a:t>
                      </a:r>
                      <a:r>
                        <a:rPr kumimoji="0" lang="en-US" altLang="zh-CN" sz="1800" b="1" kern="1200" dirty="0" smtClean="0">
                          <a:solidFill>
                            <a:srgbClr val="C00000"/>
                          </a:solidFill>
                          <a:latin typeface="Arial Unicode MS" pitchFamily="34" charset="-122"/>
                          <a:ea typeface="Arial Unicode MS" pitchFamily="34" charset="-122"/>
                          <a:cs typeface="Arial Unicode MS" pitchFamily="34" charset="-122"/>
                        </a:rPr>
                        <a:t>if (t == t1){    </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   </a:t>
                      </a:r>
                      <a:r>
                        <a:rPr kumimoji="0" lang="en-US" altLang="zh-CN" sz="1800" b="1" kern="1200" baseline="0" dirty="0" smtClean="0">
                          <a:solidFill>
                            <a:schemeClr val="dk1"/>
                          </a:solidFill>
                          <a:latin typeface="Arial Unicode MS" pitchFamily="34" charset="-122"/>
                          <a:ea typeface="Arial Unicode MS" pitchFamily="34" charset="-122"/>
                          <a:cs typeface="Arial Unicode MS" pitchFamily="34" charset="-122"/>
                        </a:rPr>
                        <a:t>      </a:t>
                      </a: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next = </a:t>
                      </a:r>
                      <a:r>
                        <a:rPr kumimoji="0" lang="en-US" altLang="zh-CN" sz="1800" b="1" kern="1200" dirty="0" err="1" smtClean="0">
                          <a:solidFill>
                            <a:schemeClr val="dk1"/>
                          </a:solidFill>
                          <a:latin typeface="Arial Unicode MS" pitchFamily="34" charset="-122"/>
                          <a:ea typeface="Arial Unicode MS" pitchFamily="34" charset="-122"/>
                          <a:cs typeface="Arial Unicode MS" pitchFamily="34" charset="-122"/>
                        </a:rPr>
                        <a:t>t.Next</a:t>
                      </a: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         done = CAS(&amp;Top, t, next);</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   </a:t>
                      </a:r>
                      <a:r>
                        <a:rPr kumimoji="0" lang="en-US" altLang="zh-CN" sz="1800" b="1" kern="1200" baseline="0" dirty="0" smtClean="0">
                          <a:solidFill>
                            <a:schemeClr val="dk1"/>
                          </a:solidFill>
                          <a:latin typeface="Arial Unicode MS" pitchFamily="34" charset="-122"/>
                          <a:ea typeface="Arial Unicode MS" pitchFamily="34" charset="-122"/>
                          <a:cs typeface="Arial Unicode MS" pitchFamily="34" charset="-122"/>
                        </a:rPr>
                        <a:t> </a:t>
                      </a: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a:t>
                      </a:r>
                    </a:p>
                    <a:p>
                      <a:pPr marL="457200" indent="-457200" algn="l" defTabSz="914400" rtl="0" eaLnBrk="1" latinLnBrk="0" hangingPunct="1">
                        <a:buAutoNum type="arabicPlain"/>
                      </a:pPr>
                      <a:r>
                        <a:rPr kumimoji="0" lang="en-US" altLang="zh-CN" sz="1800" b="1" kern="1200" dirty="0" err="1" smtClean="0">
                          <a:solidFill>
                            <a:srgbClr val="C00000"/>
                          </a:solidFill>
                          <a:latin typeface="Arial Unicode MS" pitchFamily="34" charset="-122"/>
                          <a:ea typeface="Arial Unicode MS" pitchFamily="34" charset="-122"/>
                          <a:cs typeface="Arial Unicode MS" pitchFamily="34" charset="-122"/>
                        </a:rPr>
                        <a:t>retireNode</a:t>
                      </a:r>
                      <a:r>
                        <a:rPr kumimoji="0" lang="en-US" altLang="zh-CN" sz="1800" b="1" kern="1200" dirty="0" smtClean="0">
                          <a:solidFill>
                            <a:srgbClr val="C00000"/>
                          </a:solidFill>
                          <a:latin typeface="Arial Unicode MS" pitchFamily="34" charset="-122"/>
                          <a:ea typeface="Arial Unicode MS" pitchFamily="34" charset="-122"/>
                          <a:cs typeface="Arial Unicode MS" pitchFamily="34" charset="-122"/>
                        </a:rPr>
                        <a:t>(t);</a:t>
                      </a:r>
                    </a:p>
                    <a:p>
                      <a:pPr marL="457200" indent="-457200" algn="l" defTabSz="914400" rtl="0" eaLnBrk="1" latinLnBrk="0" hangingPunct="1">
                        <a:buAutoNum type="arabicPlain"/>
                      </a:pPr>
                      <a:r>
                        <a:rPr kumimoji="0" lang="en-US" altLang="zh-CN" sz="1800" b="1" kern="1200" dirty="0" smtClean="0">
                          <a:solidFill>
                            <a:srgbClr val="C00000"/>
                          </a:solidFill>
                          <a:latin typeface="Arial Unicode MS" pitchFamily="34" charset="-122"/>
                          <a:ea typeface="Arial Unicode MS" pitchFamily="34" charset="-122"/>
                          <a:cs typeface="Arial Unicode MS" pitchFamily="34" charset="-122"/>
                        </a:rPr>
                        <a:t>HP[</a:t>
                      </a:r>
                      <a:r>
                        <a:rPr kumimoji="0" lang="en-US" altLang="zh-CN" sz="1800" b="1" kern="1200" dirty="0" err="1" smtClean="0">
                          <a:solidFill>
                            <a:srgbClr val="C00000"/>
                          </a:solidFill>
                          <a:latin typeface="Arial Unicode MS" pitchFamily="34" charset="-122"/>
                          <a:ea typeface="Arial Unicode MS" pitchFamily="34" charset="-122"/>
                          <a:cs typeface="Arial Unicode MS" pitchFamily="34" charset="-122"/>
                        </a:rPr>
                        <a:t>tid</a:t>
                      </a:r>
                      <a:r>
                        <a:rPr kumimoji="0" lang="en-US" altLang="zh-CN" sz="1800" b="1" kern="1200" dirty="0" smtClean="0">
                          <a:solidFill>
                            <a:srgbClr val="C00000"/>
                          </a:solidFill>
                          <a:latin typeface="Arial Unicode MS" pitchFamily="34" charset="-122"/>
                          <a:ea typeface="Arial Unicode MS" pitchFamily="34" charset="-122"/>
                          <a:cs typeface="Arial Unicode MS" pitchFamily="34" charset="-122"/>
                        </a:rPr>
                        <a:t>] = null;</a:t>
                      </a:r>
                    </a:p>
                    <a:p>
                      <a:pPr marL="457200" indent="-457200" algn="l" defTabSz="914400" rtl="0" eaLnBrk="1" latinLnBrk="0" hangingPunct="1">
                        <a:buAutoNum type="arabicPlain"/>
                      </a:pPr>
                      <a:r>
                        <a:rPr kumimoji="0" lang="en-US" altLang="zh-CN" sz="1800" b="1" kern="1200" dirty="0" smtClean="0">
                          <a:solidFill>
                            <a:schemeClr val="dk1"/>
                          </a:solidFill>
                          <a:latin typeface="Arial Unicode MS" pitchFamily="34" charset="-122"/>
                          <a:ea typeface="Arial Unicode MS" pitchFamily="34" charset="-122"/>
                          <a:cs typeface="Arial Unicode MS" pitchFamily="34" charset="-122"/>
                        </a:rPr>
                        <a:t>return t; </a:t>
                      </a:r>
                    </a:p>
                    <a:p>
                      <a:pPr marL="457200" indent="-457200">
                        <a:buAutoNum type="arabicPlain"/>
                      </a:pPr>
                      <a:endParaRPr lang="zh-CN" altLang="en-US" sz="2400" dirty="0"/>
                    </a:p>
                  </a:txBody>
                  <a:tcPr>
                    <a:solidFill>
                      <a:schemeClr val="bg1"/>
                    </a:solidFill>
                  </a:tcPr>
                </a:tc>
                <a:tc>
                  <a:txBody>
                    <a:bodyPr/>
                    <a:lstStyle/>
                    <a:p>
                      <a:pPr marL="457200" indent="-457200" algn="l" rtl="0" eaLnBrk="1" latinLnBrk="0" hangingPunct="1">
                        <a:buNone/>
                      </a:pPr>
                      <a:r>
                        <a:rPr kumimoji="0" lang="en-US" altLang="zh-CN" sz="1800" kern="1200" dirty="0" smtClean="0">
                          <a:solidFill>
                            <a:schemeClr val="dk1"/>
                          </a:solidFill>
                          <a:latin typeface="Arial Unicode MS" pitchFamily="34" charset="-122"/>
                          <a:ea typeface="Arial Unicode MS" pitchFamily="34" charset="-122"/>
                          <a:cs typeface="Arial Unicode MS" pitchFamily="34" charset="-122"/>
                        </a:rPr>
                        <a:t>push(x)</a:t>
                      </a:r>
                    </a:p>
                    <a:p>
                      <a:pPr marL="457200" indent="-457200" algn="l" rtl="0" eaLnBrk="1" latinLnBrk="0" hangingPunct="1">
                        <a:buAutoNum type="arabicPlain" startAt="16"/>
                      </a:pPr>
                      <a:r>
                        <a:rPr kumimoji="0" lang="en-US" altLang="zh-CN" sz="1800" kern="1200" dirty="0" smtClean="0">
                          <a:solidFill>
                            <a:schemeClr val="dk1"/>
                          </a:solidFill>
                          <a:latin typeface="Arial Unicode MS" pitchFamily="34" charset="-122"/>
                          <a:ea typeface="Arial Unicode MS" pitchFamily="34" charset="-122"/>
                          <a:cs typeface="Arial Unicode MS" pitchFamily="34" charset="-122"/>
                        </a:rPr>
                        <a:t>local done, t;</a:t>
                      </a:r>
                    </a:p>
                    <a:p>
                      <a:pPr marL="457200" indent="-457200" algn="l" rtl="0" eaLnBrk="1" latinLnBrk="0" hangingPunct="1">
                        <a:buAutoNum type="arabicPlain" startAt="16"/>
                      </a:pPr>
                      <a:endParaRPr kumimoji="0" lang="en-US" altLang="zh-CN" sz="1800" kern="1200" dirty="0" smtClean="0">
                        <a:solidFill>
                          <a:schemeClr val="dk1"/>
                        </a:solidFill>
                        <a:latin typeface="Arial Unicode MS" pitchFamily="34" charset="-122"/>
                        <a:ea typeface="Arial Unicode MS" pitchFamily="34" charset="-122"/>
                        <a:cs typeface="Arial Unicode MS" pitchFamily="34" charset="-122"/>
                      </a:endParaRPr>
                    </a:p>
                    <a:p>
                      <a:pPr marL="457200" indent="-457200" algn="l" rtl="0" eaLnBrk="1" latinLnBrk="0" hangingPunct="1">
                        <a:buAutoNum type="arabicPlain" startAt="16"/>
                      </a:pPr>
                      <a:r>
                        <a:rPr kumimoji="0" lang="en-US" altLang="zh-CN" sz="1800" kern="1200" dirty="0" smtClean="0">
                          <a:solidFill>
                            <a:schemeClr val="dk1"/>
                          </a:solidFill>
                          <a:latin typeface="Arial Unicode MS" pitchFamily="34" charset="-122"/>
                          <a:ea typeface="Arial Unicode MS" pitchFamily="34" charset="-122"/>
                          <a:cs typeface="Arial Unicode MS" pitchFamily="34" charset="-122"/>
                        </a:rPr>
                        <a:t>done = false;</a:t>
                      </a:r>
                    </a:p>
                    <a:p>
                      <a:pPr marL="457200" indent="-457200" algn="l" rtl="0" eaLnBrk="1" latinLnBrk="0" hangingPunct="1">
                        <a:buAutoNum type="arabicPlain" startAt="16"/>
                      </a:pPr>
                      <a:r>
                        <a:rPr kumimoji="0" lang="en-US" altLang="zh-CN" sz="1800" kern="1200" dirty="0" smtClean="0">
                          <a:solidFill>
                            <a:schemeClr val="dk1"/>
                          </a:solidFill>
                          <a:latin typeface="Arial Unicode MS" pitchFamily="34" charset="-122"/>
                          <a:ea typeface="Arial Unicode MS" pitchFamily="34" charset="-122"/>
                          <a:cs typeface="Arial Unicode MS" pitchFamily="34" charset="-122"/>
                        </a:rPr>
                        <a:t>while(!done) {</a:t>
                      </a:r>
                    </a:p>
                    <a:p>
                      <a:pPr marL="457200" indent="-457200" algn="l" rtl="0" eaLnBrk="1" latinLnBrk="0" hangingPunct="1">
                        <a:buAutoNum type="arabicPlain" startAt="16"/>
                      </a:pPr>
                      <a:r>
                        <a:rPr kumimoji="0" lang="en-US" altLang="zh-CN" sz="1800" kern="1200" baseline="0" dirty="0" smtClean="0">
                          <a:solidFill>
                            <a:schemeClr val="dk1"/>
                          </a:solidFill>
                          <a:latin typeface="Arial Unicode MS" pitchFamily="34" charset="-122"/>
                          <a:ea typeface="Arial Unicode MS" pitchFamily="34" charset="-122"/>
                          <a:cs typeface="Arial Unicode MS" pitchFamily="34" charset="-122"/>
                        </a:rPr>
                        <a:t>    </a:t>
                      </a:r>
                      <a:r>
                        <a:rPr kumimoji="0" lang="en-US" altLang="zh-CN" sz="1800" kern="1200" dirty="0" smtClean="0">
                          <a:solidFill>
                            <a:schemeClr val="dk1"/>
                          </a:solidFill>
                          <a:latin typeface="Arial Unicode MS" pitchFamily="34" charset="-122"/>
                          <a:ea typeface="Arial Unicode MS" pitchFamily="34" charset="-122"/>
                          <a:cs typeface="Arial Unicode MS" pitchFamily="34" charset="-122"/>
                        </a:rPr>
                        <a:t>t = Top;</a:t>
                      </a:r>
                    </a:p>
                    <a:p>
                      <a:pPr marL="457200" indent="-457200" algn="l" rtl="0" eaLnBrk="1" latinLnBrk="0" hangingPunct="1">
                        <a:buAutoNum type="arabicPlain" startAt="16"/>
                      </a:pPr>
                      <a:r>
                        <a:rPr kumimoji="0" lang="en-US" altLang="zh-CN" sz="1800" kern="1200" baseline="0" dirty="0" smtClean="0">
                          <a:solidFill>
                            <a:schemeClr val="dk1"/>
                          </a:solidFill>
                          <a:latin typeface="Arial Unicode MS" pitchFamily="34" charset="-122"/>
                          <a:ea typeface="Arial Unicode MS" pitchFamily="34" charset="-122"/>
                          <a:cs typeface="Arial Unicode MS" pitchFamily="34" charset="-122"/>
                        </a:rPr>
                        <a:t>    </a:t>
                      </a:r>
                      <a:r>
                        <a:rPr kumimoji="0" lang="en-US" altLang="zh-CN" sz="1800" kern="1200" dirty="0" err="1" smtClean="0">
                          <a:solidFill>
                            <a:schemeClr val="dk1"/>
                          </a:solidFill>
                          <a:latin typeface="Arial Unicode MS" pitchFamily="34" charset="-122"/>
                          <a:ea typeface="Arial Unicode MS" pitchFamily="34" charset="-122"/>
                          <a:cs typeface="Arial Unicode MS" pitchFamily="34" charset="-122"/>
                        </a:rPr>
                        <a:t>x.Next</a:t>
                      </a:r>
                      <a:r>
                        <a:rPr kumimoji="0" lang="en-US" altLang="zh-CN" sz="1800" kern="1200" dirty="0" smtClean="0">
                          <a:solidFill>
                            <a:schemeClr val="dk1"/>
                          </a:solidFill>
                          <a:latin typeface="Arial Unicode MS" pitchFamily="34" charset="-122"/>
                          <a:ea typeface="Arial Unicode MS" pitchFamily="34" charset="-122"/>
                          <a:cs typeface="Arial Unicode MS" pitchFamily="34" charset="-122"/>
                        </a:rPr>
                        <a:t> := t;</a:t>
                      </a:r>
                    </a:p>
                    <a:p>
                      <a:pPr marL="457200" indent="-457200" algn="l" rtl="0" eaLnBrk="1" latinLnBrk="0" hangingPunct="1">
                        <a:buAutoNum type="arabicPlain" startAt="16"/>
                      </a:pPr>
                      <a:r>
                        <a:rPr kumimoji="0" lang="en-US" altLang="zh-CN" sz="1800" kern="1200" baseline="0" dirty="0" smtClean="0">
                          <a:solidFill>
                            <a:schemeClr val="dk1"/>
                          </a:solidFill>
                          <a:latin typeface="Arial Unicode MS" pitchFamily="34" charset="-122"/>
                          <a:ea typeface="Arial Unicode MS" pitchFamily="34" charset="-122"/>
                          <a:cs typeface="Arial Unicode MS" pitchFamily="34" charset="-122"/>
                        </a:rPr>
                        <a:t>    </a:t>
                      </a:r>
                      <a:r>
                        <a:rPr kumimoji="0" lang="en-US" altLang="zh-CN" sz="1800" kern="1200" dirty="0" smtClean="0">
                          <a:solidFill>
                            <a:schemeClr val="dk1"/>
                          </a:solidFill>
                          <a:latin typeface="Arial Unicode MS" pitchFamily="34" charset="-122"/>
                          <a:ea typeface="Arial Unicode MS" pitchFamily="34" charset="-122"/>
                          <a:cs typeface="Arial Unicode MS" pitchFamily="34" charset="-122"/>
                        </a:rPr>
                        <a:t>done =  CAS(&amp;Top, t, x);</a:t>
                      </a:r>
                    </a:p>
                    <a:p>
                      <a:pPr marL="457200" indent="-457200" algn="l" rtl="0" eaLnBrk="1" latinLnBrk="0" hangingPunct="1">
                        <a:buAutoNum type="arabicPlain" startAt="16"/>
                      </a:pPr>
                      <a:r>
                        <a:rPr kumimoji="0" lang="en-US" altLang="zh-CN" sz="1800" kern="1200" baseline="0" dirty="0" smtClean="0">
                          <a:solidFill>
                            <a:schemeClr val="dk1"/>
                          </a:solidFill>
                          <a:latin typeface="Arial Unicode MS" pitchFamily="34" charset="-122"/>
                          <a:ea typeface="Arial Unicode MS" pitchFamily="34" charset="-122"/>
                          <a:cs typeface="Arial Unicode MS" pitchFamily="34" charset="-122"/>
                        </a:rPr>
                        <a:t> </a:t>
                      </a:r>
                      <a:r>
                        <a:rPr kumimoji="0" lang="en-US" altLang="zh-CN" sz="1800" kern="1200" dirty="0" smtClean="0">
                          <a:solidFill>
                            <a:schemeClr val="dk1"/>
                          </a:solidFill>
                          <a:latin typeface="Arial Unicode MS" pitchFamily="34" charset="-122"/>
                          <a:ea typeface="Arial Unicode MS" pitchFamily="34" charset="-122"/>
                          <a:cs typeface="Arial Unicode MS" pitchFamily="34" charset="-122"/>
                        </a:rPr>
                        <a:t>}</a:t>
                      </a:r>
                    </a:p>
                    <a:p>
                      <a:pPr marL="457200" indent="-457200" algn="l" rtl="0" eaLnBrk="1" latinLnBrk="0" hangingPunct="1">
                        <a:buAutoNum type="arabicPlain" startAt="16"/>
                      </a:pPr>
                      <a:r>
                        <a:rPr kumimoji="0" lang="en-US" altLang="zh-CN" sz="1800" kern="1200" dirty="0" smtClean="0">
                          <a:solidFill>
                            <a:schemeClr val="dk1"/>
                          </a:solidFill>
                          <a:latin typeface="Arial Unicode MS" pitchFamily="34" charset="-122"/>
                          <a:ea typeface="Arial Unicode MS" pitchFamily="34" charset="-122"/>
                          <a:cs typeface="Arial Unicode MS" pitchFamily="34" charset="-122"/>
                        </a:rPr>
                        <a:t>return true;</a:t>
                      </a:r>
                      <a:endParaRPr kumimoji="0" lang="zh-CN" altLang="en-US" sz="1800" kern="1200" dirty="0" smtClean="0">
                        <a:solidFill>
                          <a:schemeClr val="dk1"/>
                        </a:solidFill>
                        <a:latin typeface="Arial Unicode MS" pitchFamily="34" charset="-122"/>
                        <a:ea typeface="Arial Unicode MS" pitchFamily="34" charset="-122"/>
                        <a:cs typeface="Arial Unicode MS" pitchFamily="34" charset="-122"/>
                      </a:endParaRPr>
                    </a:p>
                  </a:txBody>
                  <a:tcPr>
                    <a:solidFill>
                      <a:schemeClr val="bg1"/>
                    </a:solidFill>
                  </a:tcPr>
                </a:tc>
              </a:tr>
            </a:tbl>
          </a:graphicData>
        </a:graphic>
      </p:graphicFrame>
      <p:sp>
        <p:nvSpPr>
          <p:cNvPr id="6" name="圆角矩形标注 5"/>
          <p:cNvSpPr/>
          <p:nvPr/>
        </p:nvSpPr>
        <p:spPr>
          <a:xfrm>
            <a:off x="4499992" y="4509120"/>
            <a:ext cx="2376264" cy="2232248"/>
          </a:xfrm>
          <a:prstGeom prst="wedgeRoundRectCallout">
            <a:avLst>
              <a:gd name="adj1" fmla="val -136267"/>
              <a:gd name="adj2" fmla="val -16955"/>
              <a:gd name="adj3" fmla="val 16667"/>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smtClean="0">
              <a:solidFill>
                <a:srgbClr val="FF0000"/>
              </a:solidFill>
              <a:latin typeface="CMTT9"/>
            </a:endParaRPr>
          </a:p>
          <a:p>
            <a:r>
              <a:rPr lang="en-US" altLang="zh-CN" sz="1600" b="1" dirty="0" err="1" smtClean="0">
                <a:solidFill>
                  <a:srgbClr val="C00000"/>
                </a:solidFill>
                <a:latin typeface="Arial Unicode MS" pitchFamily="34" charset="-122"/>
                <a:ea typeface="Arial Unicode MS" pitchFamily="34" charset="-122"/>
                <a:cs typeface="Arial Unicode MS" pitchFamily="34" charset="-122"/>
              </a:rPr>
              <a:t>retireNode</a:t>
            </a:r>
            <a:r>
              <a:rPr lang="en-US" altLang="zh-CN" sz="1600" b="1" dirty="0" smtClean="0">
                <a:solidFill>
                  <a:srgbClr val="C00000"/>
                </a:solidFill>
                <a:latin typeface="Arial Unicode MS" pitchFamily="34" charset="-122"/>
                <a:ea typeface="Arial Unicode MS" pitchFamily="34" charset="-122"/>
                <a:cs typeface="Arial Unicode MS" pitchFamily="34" charset="-122"/>
              </a:rPr>
              <a:t>(t):</a:t>
            </a:r>
          </a:p>
          <a:p>
            <a:r>
              <a:rPr lang="en-US" altLang="zh-CN" sz="1600" b="1" dirty="0" smtClean="0">
                <a:solidFill>
                  <a:srgbClr val="C00000"/>
                </a:solidFill>
                <a:latin typeface="Arial Unicode MS" pitchFamily="34" charset="-122"/>
                <a:ea typeface="Arial Unicode MS" pitchFamily="34" charset="-122"/>
                <a:cs typeface="Arial Unicode MS" pitchFamily="34" charset="-122"/>
              </a:rPr>
              <a:t>  local </a:t>
            </a:r>
            <a:r>
              <a:rPr lang="en-US" altLang="zh-CN" sz="1600" b="1" dirty="0" err="1" smtClean="0">
                <a:solidFill>
                  <a:srgbClr val="C00000"/>
                </a:solidFill>
                <a:latin typeface="Arial Unicode MS" pitchFamily="34" charset="-122"/>
                <a:ea typeface="Arial Unicode MS" pitchFamily="34" charset="-122"/>
                <a:cs typeface="Arial Unicode MS" pitchFamily="34" charset="-122"/>
              </a:rPr>
              <a:t>i</a:t>
            </a:r>
            <a:r>
              <a:rPr lang="en-US" altLang="zh-CN" sz="1600" b="1" dirty="0" smtClean="0">
                <a:solidFill>
                  <a:srgbClr val="C00000"/>
                </a:solidFill>
                <a:latin typeface="Arial Unicode MS" pitchFamily="34" charset="-122"/>
                <a:ea typeface="Arial Unicode MS" pitchFamily="34" charset="-122"/>
                <a:cs typeface="Arial Unicode MS" pitchFamily="34" charset="-122"/>
              </a:rPr>
              <a:t>, t;</a:t>
            </a:r>
          </a:p>
          <a:p>
            <a:r>
              <a:rPr lang="en-US" altLang="zh-CN" sz="1600" b="1" dirty="0" smtClean="0">
                <a:solidFill>
                  <a:srgbClr val="C00000"/>
                </a:solidFill>
                <a:latin typeface="Arial Unicode MS" pitchFamily="34" charset="-122"/>
                <a:ea typeface="Arial Unicode MS" pitchFamily="34" charset="-122"/>
                <a:cs typeface="Arial Unicode MS" pitchFamily="34" charset="-122"/>
              </a:rPr>
              <a:t>  </a:t>
            </a:r>
            <a:r>
              <a:rPr lang="en-US" altLang="zh-CN" sz="1600" b="1" dirty="0" err="1" smtClean="0">
                <a:solidFill>
                  <a:srgbClr val="C00000"/>
                </a:solidFill>
                <a:latin typeface="Arial Unicode MS" pitchFamily="34" charset="-122"/>
                <a:ea typeface="Arial Unicode MS" pitchFamily="34" charset="-122"/>
                <a:cs typeface="Arial Unicode MS" pitchFamily="34" charset="-122"/>
              </a:rPr>
              <a:t>i</a:t>
            </a:r>
            <a:r>
              <a:rPr lang="en-US" altLang="zh-CN" sz="1600" b="1" dirty="0" smtClean="0">
                <a:solidFill>
                  <a:srgbClr val="C00000"/>
                </a:solidFill>
                <a:latin typeface="Arial Unicode MS" pitchFamily="34" charset="-122"/>
                <a:ea typeface="Arial Unicode MS" pitchFamily="34" charset="-122"/>
                <a:cs typeface="Arial Unicode MS" pitchFamily="34" charset="-122"/>
              </a:rPr>
              <a:t> := 1;</a:t>
            </a:r>
          </a:p>
          <a:p>
            <a:r>
              <a:rPr lang="en-US" altLang="zh-CN" sz="1600" b="1" dirty="0" smtClean="0">
                <a:solidFill>
                  <a:srgbClr val="C00000"/>
                </a:solidFill>
                <a:latin typeface="Arial Unicode MS" pitchFamily="34" charset="-122"/>
                <a:ea typeface="Arial Unicode MS" pitchFamily="34" charset="-122"/>
                <a:cs typeface="Arial Unicode MS" pitchFamily="34" charset="-122"/>
              </a:rPr>
              <a:t>  while(</a:t>
            </a:r>
            <a:r>
              <a:rPr lang="en-US" altLang="zh-CN" sz="1600" b="1" dirty="0" err="1" smtClean="0">
                <a:solidFill>
                  <a:srgbClr val="C00000"/>
                </a:solidFill>
                <a:latin typeface="Arial Unicode MS" pitchFamily="34" charset="-122"/>
                <a:ea typeface="Arial Unicode MS" pitchFamily="34" charset="-122"/>
                <a:cs typeface="Arial Unicode MS" pitchFamily="34" charset="-122"/>
              </a:rPr>
              <a:t>i</a:t>
            </a:r>
            <a:r>
              <a:rPr lang="en-US" altLang="zh-CN" sz="1600" b="1" dirty="0" smtClean="0">
                <a:solidFill>
                  <a:srgbClr val="C00000"/>
                </a:solidFill>
                <a:latin typeface="Arial Unicode MS" pitchFamily="34" charset="-122"/>
                <a:ea typeface="Arial Unicode MS" pitchFamily="34" charset="-122"/>
                <a:cs typeface="Arial Unicode MS" pitchFamily="34" charset="-122"/>
              </a:rPr>
              <a:t>&lt;=</a:t>
            </a:r>
            <a:r>
              <a:rPr lang="en-US" altLang="zh-CN" sz="1600" b="1" dirty="0" err="1" smtClean="0">
                <a:solidFill>
                  <a:srgbClr val="C00000"/>
                </a:solidFill>
                <a:latin typeface="Arial Unicode MS" pitchFamily="34" charset="-122"/>
                <a:ea typeface="Arial Unicode MS" pitchFamily="34" charset="-122"/>
                <a:cs typeface="Arial Unicode MS" pitchFamily="34" charset="-122"/>
              </a:rPr>
              <a:t>th_num</a:t>
            </a:r>
            <a:r>
              <a:rPr lang="en-US" altLang="zh-CN" sz="1600" b="1" dirty="0" smtClean="0">
                <a:solidFill>
                  <a:srgbClr val="C00000"/>
                </a:solidFill>
                <a:latin typeface="Arial Unicode MS" pitchFamily="34" charset="-122"/>
                <a:ea typeface="Arial Unicode MS" pitchFamily="34" charset="-122"/>
                <a:cs typeface="Arial Unicode MS" pitchFamily="34" charset="-122"/>
              </a:rPr>
              <a:t>){</a:t>
            </a:r>
          </a:p>
          <a:p>
            <a:r>
              <a:rPr lang="en-US" altLang="zh-CN" sz="1600" b="1" dirty="0" smtClean="0">
                <a:solidFill>
                  <a:srgbClr val="C00000"/>
                </a:solidFill>
                <a:latin typeface="Arial Unicode MS" pitchFamily="34" charset="-122"/>
                <a:ea typeface="Arial Unicode MS" pitchFamily="34" charset="-122"/>
                <a:cs typeface="Arial Unicode MS" pitchFamily="34" charset="-122"/>
              </a:rPr>
              <a:t>    if (</a:t>
            </a:r>
            <a:r>
              <a:rPr lang="en-US" altLang="zh-CN" sz="1600" b="1" dirty="0" err="1" smtClean="0">
                <a:solidFill>
                  <a:srgbClr val="C00000"/>
                </a:solidFill>
                <a:latin typeface="Arial Unicode MS" pitchFamily="34" charset="-122"/>
                <a:ea typeface="Arial Unicode MS" pitchFamily="34" charset="-122"/>
                <a:cs typeface="Arial Unicode MS" pitchFamily="34" charset="-122"/>
              </a:rPr>
              <a:t>i</a:t>
            </a:r>
            <a:r>
              <a:rPr lang="en-US" altLang="zh-CN" sz="1600" b="1" dirty="0" smtClean="0">
                <a:solidFill>
                  <a:srgbClr val="C00000"/>
                </a:solidFill>
                <a:latin typeface="Arial Unicode MS" pitchFamily="34" charset="-122"/>
                <a:ea typeface="Arial Unicode MS" pitchFamily="34" charset="-122"/>
                <a:cs typeface="Arial Unicode MS" pitchFamily="34" charset="-122"/>
              </a:rPr>
              <a:t> != </a:t>
            </a:r>
            <a:r>
              <a:rPr lang="en-US" altLang="zh-CN" sz="1600" b="1" dirty="0" err="1" smtClean="0">
                <a:solidFill>
                  <a:srgbClr val="C00000"/>
                </a:solidFill>
                <a:latin typeface="Arial Unicode MS" pitchFamily="34" charset="-122"/>
                <a:ea typeface="Arial Unicode MS" pitchFamily="34" charset="-122"/>
                <a:cs typeface="Arial Unicode MS" pitchFamily="34" charset="-122"/>
              </a:rPr>
              <a:t>tid</a:t>
            </a:r>
            <a:r>
              <a:rPr lang="en-US" altLang="zh-CN" sz="1600" b="1" dirty="0" smtClean="0">
                <a:solidFill>
                  <a:srgbClr val="C00000"/>
                </a:solidFill>
                <a:latin typeface="Arial Unicode MS" pitchFamily="34" charset="-122"/>
                <a:ea typeface="Arial Unicode MS" pitchFamily="34" charset="-122"/>
                <a:cs typeface="Arial Unicode MS" pitchFamily="34" charset="-122"/>
              </a:rPr>
              <a:t>){</a:t>
            </a:r>
          </a:p>
          <a:p>
            <a:r>
              <a:rPr lang="en-US" altLang="zh-CN" sz="1600" b="1" dirty="0" smtClean="0">
                <a:solidFill>
                  <a:srgbClr val="C00000"/>
                </a:solidFill>
                <a:latin typeface="Arial Unicode MS" pitchFamily="34" charset="-122"/>
                <a:ea typeface="Arial Unicode MS" pitchFamily="34" charset="-122"/>
                <a:cs typeface="Arial Unicode MS" pitchFamily="34" charset="-122"/>
              </a:rPr>
              <a:t>        t’ := HP[</a:t>
            </a:r>
            <a:r>
              <a:rPr lang="en-US" altLang="zh-CN" sz="1600" b="1" dirty="0" err="1" smtClean="0">
                <a:solidFill>
                  <a:srgbClr val="C00000"/>
                </a:solidFill>
                <a:latin typeface="Arial Unicode MS" pitchFamily="34" charset="-122"/>
                <a:ea typeface="Arial Unicode MS" pitchFamily="34" charset="-122"/>
                <a:cs typeface="Arial Unicode MS" pitchFamily="34" charset="-122"/>
              </a:rPr>
              <a:t>i</a:t>
            </a:r>
            <a:r>
              <a:rPr lang="en-US" altLang="zh-CN" sz="1600" b="1" dirty="0" smtClean="0">
                <a:solidFill>
                  <a:srgbClr val="C00000"/>
                </a:solidFill>
                <a:latin typeface="Arial Unicode MS" pitchFamily="34" charset="-122"/>
                <a:ea typeface="Arial Unicode MS" pitchFamily="34" charset="-122"/>
                <a:cs typeface="Arial Unicode MS" pitchFamily="34" charset="-122"/>
              </a:rPr>
              <a:t>];</a:t>
            </a:r>
          </a:p>
          <a:p>
            <a:r>
              <a:rPr lang="en-US" altLang="zh-CN" sz="1600" b="1" dirty="0" smtClean="0">
                <a:solidFill>
                  <a:srgbClr val="C00000"/>
                </a:solidFill>
                <a:latin typeface="Arial Unicode MS" pitchFamily="34" charset="-122"/>
                <a:ea typeface="Arial Unicode MS" pitchFamily="34" charset="-122"/>
                <a:cs typeface="Arial Unicode MS" pitchFamily="34" charset="-122"/>
              </a:rPr>
              <a:t>        if (t’!= t) </a:t>
            </a:r>
            <a:r>
              <a:rPr lang="en-US" altLang="zh-CN" sz="1600" b="1" dirty="0" err="1" smtClean="0">
                <a:solidFill>
                  <a:srgbClr val="C00000"/>
                </a:solidFill>
                <a:latin typeface="Arial Unicode MS" pitchFamily="34" charset="-122"/>
                <a:ea typeface="Arial Unicode MS" pitchFamily="34" charset="-122"/>
                <a:cs typeface="Arial Unicode MS" pitchFamily="34" charset="-122"/>
              </a:rPr>
              <a:t>i</a:t>
            </a:r>
            <a:r>
              <a:rPr lang="en-US" altLang="zh-CN" sz="1600" b="1" dirty="0" smtClean="0">
                <a:solidFill>
                  <a:srgbClr val="C00000"/>
                </a:solidFill>
                <a:latin typeface="Arial Unicode MS" pitchFamily="34" charset="-122"/>
                <a:ea typeface="Arial Unicode MS" pitchFamily="34" charset="-122"/>
                <a:cs typeface="Arial Unicode MS" pitchFamily="34" charset="-122"/>
              </a:rPr>
              <a:t>:= i+1;</a:t>
            </a:r>
          </a:p>
          <a:p>
            <a:r>
              <a:rPr lang="en-US" altLang="zh-CN" sz="1600" b="1" dirty="0" smtClean="0">
                <a:solidFill>
                  <a:srgbClr val="C00000"/>
                </a:solidFill>
                <a:latin typeface="Arial Unicode MS" pitchFamily="34" charset="-122"/>
                <a:ea typeface="Arial Unicode MS" pitchFamily="34" charset="-122"/>
                <a:cs typeface="Arial Unicode MS" pitchFamily="34" charset="-122"/>
              </a:rPr>
              <a:t>    }else </a:t>
            </a:r>
            <a:r>
              <a:rPr lang="en-US" altLang="zh-CN" sz="1600" b="1" dirty="0" err="1" smtClean="0">
                <a:solidFill>
                  <a:srgbClr val="C00000"/>
                </a:solidFill>
                <a:latin typeface="Arial Unicode MS" pitchFamily="34" charset="-122"/>
                <a:ea typeface="Arial Unicode MS" pitchFamily="34" charset="-122"/>
                <a:cs typeface="Arial Unicode MS" pitchFamily="34" charset="-122"/>
              </a:rPr>
              <a:t>i</a:t>
            </a:r>
            <a:r>
              <a:rPr lang="en-US" altLang="zh-CN" sz="1600" b="1" dirty="0" smtClean="0">
                <a:solidFill>
                  <a:srgbClr val="C00000"/>
                </a:solidFill>
                <a:latin typeface="Arial Unicode MS" pitchFamily="34" charset="-122"/>
                <a:ea typeface="Arial Unicode MS" pitchFamily="34" charset="-122"/>
                <a:cs typeface="Arial Unicode MS" pitchFamily="34" charset="-122"/>
              </a:rPr>
              <a:t>:= i+1;</a:t>
            </a:r>
          </a:p>
          <a:p>
            <a:r>
              <a:rPr lang="en-US" altLang="zh-CN" sz="1600" b="1" dirty="0" smtClean="0">
                <a:solidFill>
                  <a:srgbClr val="C00000"/>
                </a:solidFill>
                <a:latin typeface="Arial Unicode MS" pitchFamily="34" charset="-122"/>
                <a:ea typeface="Arial Unicode MS" pitchFamily="34" charset="-122"/>
                <a:cs typeface="Arial Unicode MS" pitchFamily="34" charset="-122"/>
              </a:rPr>
              <a:t>  }</a:t>
            </a:r>
          </a:p>
          <a:p>
            <a:endParaRPr lang="zh-CN" altLang="en-US" sz="1400" dirty="0">
              <a:solidFill>
                <a:srgbClr val="FF0000"/>
              </a:solidFill>
            </a:endParaRPr>
          </a:p>
        </p:txBody>
      </p:sp>
    </p:spTree>
  </p:cSld>
  <p:clrMapOvr>
    <a:masterClrMapping/>
  </p:clrMapOvr>
  <p:transition advTm="157"/>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rot="21290848">
            <a:off x="6170269" y="4059703"/>
            <a:ext cx="1233415" cy="369332"/>
          </a:xfrm>
          <a:prstGeom prst="rect">
            <a:avLst/>
          </a:prstGeom>
          <a:noFill/>
        </p:spPr>
        <p:txBody>
          <a:bodyPr wrap="none" rtlCol="0">
            <a:spAutoFit/>
          </a:bodyPr>
          <a:lstStyle/>
          <a:p>
            <a:r>
              <a:rPr lang="en-US" altLang="zh-CN" dirty="0" smtClean="0"/>
              <a:t>hazard to 3</a:t>
            </a:r>
            <a:endParaRPr lang="zh-CN" altLang="en-US" dirty="0" smtClean="0"/>
          </a:p>
        </p:txBody>
      </p:sp>
      <p:sp>
        <p:nvSpPr>
          <p:cNvPr id="18" name="矩形 17"/>
          <p:cNvSpPr/>
          <p:nvPr/>
        </p:nvSpPr>
        <p:spPr>
          <a:xfrm>
            <a:off x="251520" y="1124744"/>
            <a:ext cx="4176464" cy="4524315"/>
          </a:xfrm>
          <a:prstGeom prst="rect">
            <a:avLst/>
          </a:prstGeom>
        </p:spPr>
        <p:txBody>
          <a:bodyPr wrap="square">
            <a:spAutoFit/>
          </a:bodyPr>
          <a:lstStyle/>
          <a:p>
            <a:pPr marL="457200" indent="-457200"/>
            <a:r>
              <a:rPr lang="en-US" altLang="zh-CN" b="1" dirty="0" smtClean="0">
                <a:solidFill>
                  <a:schemeClr val="dk1"/>
                </a:solidFill>
                <a:latin typeface="Arial Unicode MS" pitchFamily="34" charset="-122"/>
                <a:ea typeface="Arial Unicode MS" pitchFamily="34" charset="-122"/>
                <a:cs typeface="Arial Unicode MS" pitchFamily="34" charset="-122"/>
              </a:rPr>
              <a:t>pop( ){</a:t>
            </a:r>
          </a:p>
          <a:p>
            <a:pPr marL="457200" indent="-457200">
              <a:buAutoNum type="arabicPlain"/>
            </a:pPr>
            <a:r>
              <a:rPr lang="en-US" altLang="zh-CN" b="1" dirty="0" smtClean="0">
                <a:solidFill>
                  <a:schemeClr val="dk1"/>
                </a:solidFill>
                <a:latin typeface="Arial Unicode MS" pitchFamily="34" charset="-122"/>
                <a:ea typeface="Arial Unicode MS" pitchFamily="34" charset="-122"/>
                <a:cs typeface="Arial Unicode MS" pitchFamily="34" charset="-122"/>
              </a:rPr>
              <a:t>local  done, next, t, t1; </a:t>
            </a:r>
          </a:p>
          <a:p>
            <a:pPr marL="457200" indent="-457200">
              <a:buAutoNum type="arabicPlain"/>
            </a:pPr>
            <a:r>
              <a:rPr lang="en-US" altLang="zh-CN" b="1" dirty="0" smtClean="0">
                <a:solidFill>
                  <a:schemeClr val="dk1"/>
                </a:solidFill>
                <a:latin typeface="Arial Unicode MS" pitchFamily="34" charset="-122"/>
                <a:ea typeface="Arial Unicode MS" pitchFamily="34" charset="-122"/>
                <a:cs typeface="Arial Unicode MS" pitchFamily="34" charset="-122"/>
              </a:rPr>
              <a:t>done  = false;</a:t>
            </a:r>
          </a:p>
          <a:p>
            <a:pPr marL="457200" indent="-457200">
              <a:buAutoNum type="arabicPlain"/>
            </a:pPr>
            <a:r>
              <a:rPr lang="en-US" altLang="zh-CN" b="1" dirty="0" smtClean="0">
                <a:solidFill>
                  <a:schemeClr val="dk1"/>
                </a:solidFill>
                <a:latin typeface="Arial Unicode MS" pitchFamily="34" charset="-122"/>
                <a:ea typeface="Arial Unicode MS" pitchFamily="34" charset="-122"/>
                <a:cs typeface="Arial Unicode MS" pitchFamily="34" charset="-122"/>
              </a:rPr>
              <a:t>while (!done) {</a:t>
            </a:r>
          </a:p>
          <a:p>
            <a:pPr marL="457200" indent="-457200">
              <a:buAutoNum type="arabicPlain"/>
            </a:pPr>
            <a:r>
              <a:rPr lang="en-US" altLang="zh-CN" b="1" dirty="0" smtClean="0">
                <a:solidFill>
                  <a:schemeClr val="dk1"/>
                </a:solidFill>
                <a:latin typeface="Arial Unicode MS" pitchFamily="34" charset="-122"/>
                <a:ea typeface="Arial Unicode MS" pitchFamily="34" charset="-122"/>
                <a:cs typeface="Arial Unicode MS" pitchFamily="34" charset="-122"/>
              </a:rPr>
              <a:t>    t = Top;</a:t>
            </a:r>
          </a:p>
          <a:p>
            <a:pPr marL="457200" indent="-457200">
              <a:buAutoNum type="arabicPlain"/>
            </a:pPr>
            <a:r>
              <a:rPr lang="en-US" altLang="zh-CN" b="1" dirty="0" smtClean="0">
                <a:solidFill>
                  <a:schemeClr val="dk1"/>
                </a:solidFill>
                <a:latin typeface="Arial Unicode MS" pitchFamily="34" charset="-122"/>
                <a:ea typeface="Arial Unicode MS" pitchFamily="34" charset="-122"/>
                <a:cs typeface="Arial Unicode MS" pitchFamily="34" charset="-122"/>
              </a:rPr>
              <a:t>    if (t==null) return null;</a:t>
            </a:r>
          </a:p>
          <a:p>
            <a:pPr marL="457200" indent="-457200">
              <a:buAutoNum type="arabicPlain"/>
            </a:pPr>
            <a:r>
              <a:rPr lang="en-US" altLang="zh-CN" b="1" dirty="0" smtClean="0">
                <a:solidFill>
                  <a:schemeClr val="dk1"/>
                </a:solidFill>
                <a:latin typeface="Arial Unicode MS" pitchFamily="34" charset="-122"/>
                <a:ea typeface="Arial Unicode MS" pitchFamily="34" charset="-122"/>
                <a:cs typeface="Arial Unicode MS" pitchFamily="34" charset="-122"/>
              </a:rPr>
              <a:t>    HP[</a:t>
            </a:r>
            <a:r>
              <a:rPr lang="en-US" altLang="zh-CN" b="1" dirty="0" err="1" smtClean="0">
                <a:solidFill>
                  <a:schemeClr val="dk1"/>
                </a:solidFill>
                <a:latin typeface="Arial Unicode MS" pitchFamily="34" charset="-122"/>
                <a:ea typeface="Arial Unicode MS" pitchFamily="34" charset="-122"/>
                <a:cs typeface="Arial Unicode MS" pitchFamily="34" charset="-122"/>
              </a:rPr>
              <a:t>tid</a:t>
            </a:r>
            <a:r>
              <a:rPr lang="en-US" altLang="zh-CN" b="1" dirty="0" smtClean="0">
                <a:solidFill>
                  <a:schemeClr val="dk1"/>
                </a:solidFill>
                <a:latin typeface="Arial Unicode MS" pitchFamily="34" charset="-122"/>
                <a:ea typeface="Arial Unicode MS" pitchFamily="34" charset="-122"/>
                <a:cs typeface="Arial Unicode MS" pitchFamily="34" charset="-122"/>
              </a:rPr>
              <a:t>] = t;</a:t>
            </a:r>
          </a:p>
          <a:p>
            <a:pPr marL="457200" indent="-457200">
              <a:buFontTx/>
              <a:buAutoNum type="arabicPlain"/>
              <a:defRPr/>
            </a:pPr>
            <a:r>
              <a:rPr lang="en-US" altLang="zh-CN" b="1" dirty="0" smtClean="0">
                <a:solidFill>
                  <a:schemeClr val="dk1"/>
                </a:solidFill>
                <a:latin typeface="Arial Unicode MS" pitchFamily="34" charset="-122"/>
                <a:ea typeface="Arial Unicode MS" pitchFamily="34" charset="-122"/>
                <a:cs typeface="Arial Unicode MS" pitchFamily="34" charset="-122"/>
              </a:rPr>
              <a:t>    t1 := Top;</a:t>
            </a:r>
          </a:p>
          <a:p>
            <a:pPr marL="457200" indent="-457200">
              <a:buFontTx/>
              <a:buAutoNum type="arabicPlain"/>
              <a:defRPr/>
            </a:pPr>
            <a:r>
              <a:rPr lang="en-US" altLang="zh-CN" b="1" dirty="0" smtClean="0">
                <a:solidFill>
                  <a:schemeClr val="dk1"/>
                </a:solidFill>
                <a:latin typeface="Arial Unicode MS" pitchFamily="34" charset="-122"/>
                <a:ea typeface="Arial Unicode MS" pitchFamily="34" charset="-122"/>
                <a:cs typeface="Arial Unicode MS" pitchFamily="34" charset="-122"/>
              </a:rPr>
              <a:t>    if (t == t1){    </a:t>
            </a:r>
          </a:p>
          <a:p>
            <a:pPr marL="457200" indent="-457200">
              <a:buAutoNum type="arabicPlain"/>
            </a:pPr>
            <a:r>
              <a:rPr lang="en-US" altLang="zh-CN" b="1" dirty="0" smtClean="0">
                <a:solidFill>
                  <a:schemeClr val="dk1"/>
                </a:solidFill>
                <a:latin typeface="Arial Unicode MS" pitchFamily="34" charset="-122"/>
                <a:ea typeface="Arial Unicode MS" pitchFamily="34" charset="-122"/>
                <a:cs typeface="Arial Unicode MS" pitchFamily="34" charset="-122"/>
              </a:rPr>
              <a:t>         next = </a:t>
            </a:r>
            <a:r>
              <a:rPr lang="en-US" altLang="zh-CN" b="1" dirty="0" err="1" smtClean="0">
                <a:solidFill>
                  <a:schemeClr val="dk1"/>
                </a:solidFill>
                <a:latin typeface="Arial Unicode MS" pitchFamily="34" charset="-122"/>
                <a:ea typeface="Arial Unicode MS" pitchFamily="34" charset="-122"/>
                <a:cs typeface="Arial Unicode MS" pitchFamily="34" charset="-122"/>
              </a:rPr>
              <a:t>t.Next</a:t>
            </a:r>
            <a:r>
              <a:rPr lang="en-US" altLang="zh-CN" b="1" dirty="0" smtClean="0">
                <a:solidFill>
                  <a:schemeClr val="dk1"/>
                </a:solidFill>
                <a:latin typeface="Arial Unicode MS" pitchFamily="34" charset="-122"/>
                <a:ea typeface="Arial Unicode MS" pitchFamily="34" charset="-122"/>
                <a:cs typeface="Arial Unicode MS" pitchFamily="34" charset="-122"/>
              </a:rPr>
              <a:t>;</a:t>
            </a:r>
          </a:p>
          <a:p>
            <a:pPr marL="457200" indent="-457200">
              <a:buAutoNum type="arabicPlain"/>
            </a:pPr>
            <a:r>
              <a:rPr lang="en-US" altLang="zh-CN" b="1" dirty="0" smtClean="0">
                <a:solidFill>
                  <a:schemeClr val="dk1"/>
                </a:solidFill>
                <a:latin typeface="Arial Unicode MS" pitchFamily="34" charset="-122"/>
                <a:ea typeface="Arial Unicode MS" pitchFamily="34" charset="-122"/>
                <a:cs typeface="Arial Unicode MS" pitchFamily="34" charset="-122"/>
              </a:rPr>
              <a:t>         done = CAS(&amp;Top, t, next);</a:t>
            </a:r>
          </a:p>
          <a:p>
            <a:pPr marL="457200" indent="-457200">
              <a:buAutoNum type="arabicPlain"/>
            </a:pPr>
            <a:r>
              <a:rPr lang="en-US" altLang="zh-CN" b="1" dirty="0" smtClean="0">
                <a:solidFill>
                  <a:schemeClr val="dk1"/>
                </a:solidFill>
                <a:latin typeface="Arial Unicode MS" pitchFamily="34" charset="-122"/>
                <a:ea typeface="Arial Unicode MS" pitchFamily="34" charset="-122"/>
                <a:cs typeface="Arial Unicode MS" pitchFamily="34" charset="-122"/>
              </a:rPr>
              <a:t>    }</a:t>
            </a:r>
          </a:p>
          <a:p>
            <a:pPr marL="457200" indent="-457200">
              <a:buAutoNum type="arabicPlain"/>
            </a:pPr>
            <a:r>
              <a:rPr lang="en-US" altLang="zh-CN" b="1" dirty="0" smtClean="0">
                <a:solidFill>
                  <a:schemeClr val="dk1"/>
                </a:solidFill>
                <a:latin typeface="Arial Unicode MS" pitchFamily="34" charset="-122"/>
                <a:ea typeface="Arial Unicode MS" pitchFamily="34" charset="-122"/>
                <a:cs typeface="Arial Unicode MS" pitchFamily="34" charset="-122"/>
              </a:rPr>
              <a:t>}</a:t>
            </a:r>
          </a:p>
          <a:p>
            <a:pPr marL="457200" indent="-457200">
              <a:buAutoNum type="arabicPlain"/>
            </a:pPr>
            <a:r>
              <a:rPr lang="en-US" altLang="zh-CN" b="1" dirty="0" err="1" smtClean="0">
                <a:solidFill>
                  <a:schemeClr val="dk1"/>
                </a:solidFill>
                <a:latin typeface="Arial Unicode MS" pitchFamily="34" charset="-122"/>
                <a:ea typeface="Arial Unicode MS" pitchFamily="34" charset="-122"/>
                <a:cs typeface="Arial Unicode MS" pitchFamily="34" charset="-122"/>
              </a:rPr>
              <a:t>retireNode</a:t>
            </a:r>
            <a:r>
              <a:rPr lang="en-US" altLang="zh-CN" b="1" dirty="0" smtClean="0">
                <a:solidFill>
                  <a:schemeClr val="dk1"/>
                </a:solidFill>
                <a:latin typeface="Arial Unicode MS" pitchFamily="34" charset="-122"/>
                <a:ea typeface="Arial Unicode MS" pitchFamily="34" charset="-122"/>
                <a:cs typeface="Arial Unicode MS" pitchFamily="34" charset="-122"/>
              </a:rPr>
              <a:t>(t);</a:t>
            </a:r>
          </a:p>
          <a:p>
            <a:pPr marL="457200" indent="-457200">
              <a:buAutoNum type="arabicPlain"/>
            </a:pPr>
            <a:r>
              <a:rPr lang="en-US" altLang="zh-CN" b="1" dirty="0" smtClean="0">
                <a:solidFill>
                  <a:schemeClr val="dk1"/>
                </a:solidFill>
                <a:latin typeface="Arial Unicode MS" pitchFamily="34" charset="-122"/>
                <a:ea typeface="Arial Unicode MS" pitchFamily="34" charset="-122"/>
                <a:cs typeface="Arial Unicode MS" pitchFamily="34" charset="-122"/>
              </a:rPr>
              <a:t>HP[</a:t>
            </a:r>
            <a:r>
              <a:rPr lang="en-US" altLang="zh-CN" b="1" dirty="0" err="1" smtClean="0">
                <a:solidFill>
                  <a:schemeClr val="dk1"/>
                </a:solidFill>
                <a:latin typeface="Arial Unicode MS" pitchFamily="34" charset="-122"/>
                <a:ea typeface="Arial Unicode MS" pitchFamily="34" charset="-122"/>
                <a:cs typeface="Arial Unicode MS" pitchFamily="34" charset="-122"/>
              </a:rPr>
              <a:t>tid</a:t>
            </a:r>
            <a:r>
              <a:rPr lang="en-US" altLang="zh-CN" b="1" dirty="0" smtClean="0">
                <a:solidFill>
                  <a:schemeClr val="dk1"/>
                </a:solidFill>
                <a:latin typeface="Arial Unicode MS" pitchFamily="34" charset="-122"/>
                <a:ea typeface="Arial Unicode MS" pitchFamily="34" charset="-122"/>
                <a:cs typeface="Arial Unicode MS" pitchFamily="34" charset="-122"/>
              </a:rPr>
              <a:t>] = null;</a:t>
            </a:r>
          </a:p>
          <a:p>
            <a:pPr marL="457200" indent="-457200">
              <a:buAutoNum type="arabicPlain"/>
            </a:pPr>
            <a:r>
              <a:rPr lang="en-US" altLang="zh-CN" b="1" dirty="0" smtClean="0">
                <a:solidFill>
                  <a:schemeClr val="dk1"/>
                </a:solidFill>
                <a:latin typeface="Arial Unicode MS" pitchFamily="34" charset="-122"/>
                <a:ea typeface="Arial Unicode MS" pitchFamily="34" charset="-122"/>
                <a:cs typeface="Arial Unicode MS" pitchFamily="34" charset="-122"/>
              </a:rPr>
              <a:t>return t; </a:t>
            </a:r>
          </a:p>
        </p:txBody>
      </p:sp>
      <p:sp>
        <p:nvSpPr>
          <p:cNvPr id="19" name="矩形 18"/>
          <p:cNvSpPr/>
          <p:nvPr/>
        </p:nvSpPr>
        <p:spPr>
          <a:xfrm>
            <a:off x="5508104" y="4293096"/>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sp>
        <p:nvSpPr>
          <p:cNvPr id="20" name="矩形 19"/>
          <p:cNvSpPr/>
          <p:nvPr/>
        </p:nvSpPr>
        <p:spPr>
          <a:xfrm>
            <a:off x="5508104" y="5013176"/>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t>
            </a:r>
            <a:endParaRPr lang="zh-CN" altLang="en-US" dirty="0" smtClean="0">
              <a:solidFill>
                <a:schemeClr val="tx1"/>
              </a:solidFill>
            </a:endParaRPr>
          </a:p>
        </p:txBody>
      </p:sp>
      <p:cxnSp>
        <p:nvCxnSpPr>
          <p:cNvPr id="22" name="直接箭头连接符 21"/>
          <p:cNvCxnSpPr/>
          <p:nvPr/>
        </p:nvCxnSpPr>
        <p:spPr>
          <a:xfrm>
            <a:off x="5220072" y="4005064"/>
            <a:ext cx="432048"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2"/>
            <a:endCxn id="20" idx="0"/>
          </p:cNvCxnSpPr>
          <p:nvPr/>
        </p:nvCxnSpPr>
        <p:spPr>
          <a:xfrm rot="5400000">
            <a:off x="5580112" y="4833156"/>
            <a:ext cx="360040" cy="15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0" idx="2"/>
          </p:cNvCxnSpPr>
          <p:nvPr/>
        </p:nvCxnSpPr>
        <p:spPr>
          <a:xfrm rot="5400000">
            <a:off x="5544108" y="5589240"/>
            <a:ext cx="432048" cy="15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16016" y="3789040"/>
            <a:ext cx="520014" cy="369332"/>
          </a:xfrm>
          <a:prstGeom prst="rect">
            <a:avLst/>
          </a:prstGeom>
          <a:noFill/>
        </p:spPr>
        <p:txBody>
          <a:bodyPr wrap="none" rtlCol="0">
            <a:spAutoFit/>
          </a:bodyPr>
          <a:lstStyle/>
          <a:p>
            <a:r>
              <a:rPr lang="en-US" altLang="zh-CN" dirty="0" smtClean="0"/>
              <a:t>Top</a:t>
            </a:r>
          </a:p>
        </p:txBody>
      </p:sp>
      <p:sp>
        <p:nvSpPr>
          <p:cNvPr id="32" name="矩形 31"/>
          <p:cNvSpPr/>
          <p:nvPr/>
        </p:nvSpPr>
        <p:spPr>
          <a:xfrm>
            <a:off x="5508104" y="5805264"/>
            <a:ext cx="504056" cy="360040"/>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t>
            </a:r>
            <a:endParaRPr lang="zh-CN" altLang="en-US" dirty="0" smtClean="0">
              <a:solidFill>
                <a:schemeClr val="tx1"/>
              </a:solidFill>
            </a:endParaRPr>
          </a:p>
        </p:txBody>
      </p:sp>
      <p:sp>
        <p:nvSpPr>
          <p:cNvPr id="33" name="矩形 32"/>
          <p:cNvSpPr/>
          <p:nvPr/>
        </p:nvSpPr>
        <p:spPr>
          <a:xfrm>
            <a:off x="7740352" y="2780928"/>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a:t>
            </a:r>
            <a:endParaRPr lang="zh-CN" altLang="en-US" dirty="0">
              <a:solidFill>
                <a:schemeClr val="tx1"/>
              </a:solidFill>
            </a:endParaRPr>
          </a:p>
        </p:txBody>
      </p:sp>
      <p:sp>
        <p:nvSpPr>
          <p:cNvPr id="34" name="矩形 33"/>
          <p:cNvSpPr/>
          <p:nvPr/>
        </p:nvSpPr>
        <p:spPr>
          <a:xfrm>
            <a:off x="7740352" y="3212976"/>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sp>
        <p:nvSpPr>
          <p:cNvPr id="35" name="矩形 34"/>
          <p:cNvSpPr/>
          <p:nvPr/>
        </p:nvSpPr>
        <p:spPr>
          <a:xfrm>
            <a:off x="7740352" y="3645024"/>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zh-CN" altLang="en-US" dirty="0">
              <a:solidFill>
                <a:schemeClr val="tx1"/>
              </a:solidFill>
            </a:endParaRPr>
          </a:p>
        </p:txBody>
      </p:sp>
      <p:sp>
        <p:nvSpPr>
          <p:cNvPr id="36" name="矩形 35"/>
          <p:cNvSpPr/>
          <p:nvPr/>
        </p:nvSpPr>
        <p:spPr>
          <a:xfrm>
            <a:off x="7740352" y="4077072"/>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sp>
        <p:nvSpPr>
          <p:cNvPr id="37" name="矩形 36"/>
          <p:cNvSpPr/>
          <p:nvPr/>
        </p:nvSpPr>
        <p:spPr>
          <a:xfrm>
            <a:off x="7740352" y="4509120"/>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endParaRPr lang="zh-CN" altLang="en-US" dirty="0">
              <a:solidFill>
                <a:schemeClr val="tx1"/>
              </a:solidFill>
            </a:endParaRPr>
          </a:p>
        </p:txBody>
      </p:sp>
      <p:sp>
        <p:nvSpPr>
          <p:cNvPr id="38" name="矩形 37"/>
          <p:cNvSpPr/>
          <p:nvPr/>
        </p:nvSpPr>
        <p:spPr>
          <a:xfrm>
            <a:off x="8315205" y="2843644"/>
            <a:ext cx="505267" cy="369332"/>
          </a:xfrm>
          <a:prstGeom prst="rect">
            <a:avLst/>
          </a:prstGeom>
        </p:spPr>
        <p:txBody>
          <a:bodyPr wrap="none">
            <a:spAutoFit/>
          </a:bodyPr>
          <a:lstStyle/>
          <a:p>
            <a:r>
              <a:rPr lang="en-US" altLang="zh-CN" b="1" dirty="0" smtClean="0">
                <a:solidFill>
                  <a:srgbClr val="C00000"/>
                </a:solidFill>
                <a:latin typeface="Arial Unicode MS" pitchFamily="34" charset="-122"/>
                <a:ea typeface="Arial Unicode MS" pitchFamily="34" charset="-122"/>
                <a:cs typeface="Arial Unicode MS" pitchFamily="34" charset="-122"/>
              </a:rPr>
              <a:t>HP</a:t>
            </a:r>
            <a:endParaRPr lang="zh-CN" altLang="en-US" dirty="0"/>
          </a:p>
        </p:txBody>
      </p:sp>
      <p:sp>
        <p:nvSpPr>
          <p:cNvPr id="41" name="矩形 40"/>
          <p:cNvSpPr/>
          <p:nvPr/>
        </p:nvSpPr>
        <p:spPr>
          <a:xfrm>
            <a:off x="7740352" y="4941168"/>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a:t>
            </a:r>
            <a:endParaRPr lang="zh-CN" altLang="en-US" dirty="0">
              <a:solidFill>
                <a:schemeClr val="tx1"/>
              </a:solidFill>
            </a:endParaRPr>
          </a:p>
        </p:txBody>
      </p:sp>
      <p:sp>
        <p:nvSpPr>
          <p:cNvPr id="42" name="矩形 41"/>
          <p:cNvSpPr/>
          <p:nvPr/>
        </p:nvSpPr>
        <p:spPr>
          <a:xfrm>
            <a:off x="7740352" y="5373216"/>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6</a:t>
            </a:r>
            <a:endParaRPr lang="zh-CN" altLang="en-US" dirty="0">
              <a:solidFill>
                <a:schemeClr val="tx1"/>
              </a:solidFill>
            </a:endParaRPr>
          </a:p>
        </p:txBody>
      </p:sp>
      <p:sp>
        <p:nvSpPr>
          <p:cNvPr id="43" name="矩形 42"/>
          <p:cNvSpPr/>
          <p:nvPr/>
        </p:nvSpPr>
        <p:spPr>
          <a:xfrm>
            <a:off x="7740352" y="5805264"/>
            <a:ext cx="504056" cy="432048"/>
          </a:xfrm>
          <a:prstGeom prst="rect">
            <a:avLst/>
          </a:prstGeom>
          <a:solidFill>
            <a:srgbClr val="FFC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7</a:t>
            </a:r>
            <a:endParaRPr lang="zh-CN" altLang="en-US" dirty="0">
              <a:solidFill>
                <a:schemeClr val="tx1"/>
              </a:solidFill>
            </a:endParaRPr>
          </a:p>
        </p:txBody>
      </p:sp>
      <p:sp>
        <p:nvSpPr>
          <p:cNvPr id="44" name="矩形 43"/>
          <p:cNvSpPr/>
          <p:nvPr/>
        </p:nvSpPr>
        <p:spPr>
          <a:xfrm>
            <a:off x="4860032" y="3140968"/>
            <a:ext cx="504056" cy="360040"/>
          </a:xfrm>
          <a:prstGeom prst="rect">
            <a:avLst/>
          </a:prstGeom>
          <a:solidFill>
            <a:srgbClr val="00B05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45" name="矩形 44"/>
          <p:cNvSpPr/>
          <p:nvPr/>
        </p:nvSpPr>
        <p:spPr>
          <a:xfrm>
            <a:off x="6084168" y="3140968"/>
            <a:ext cx="504056" cy="360040"/>
          </a:xfrm>
          <a:prstGeom prst="rect">
            <a:avLst/>
          </a:prstGeom>
          <a:solidFill>
            <a:srgbClr val="C00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cxnSp>
        <p:nvCxnSpPr>
          <p:cNvPr id="51" name="直接箭头连接符 50"/>
          <p:cNvCxnSpPr>
            <a:stCxn id="33" idx="1"/>
            <a:endCxn id="45" idx="3"/>
          </p:cNvCxnSpPr>
          <p:nvPr/>
        </p:nvCxnSpPr>
        <p:spPr>
          <a:xfrm rot="10800000" flipV="1">
            <a:off x="6588224" y="2996952"/>
            <a:ext cx="1152128" cy="32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34" idx="1"/>
            <a:endCxn id="45" idx="3"/>
          </p:cNvCxnSpPr>
          <p:nvPr/>
        </p:nvCxnSpPr>
        <p:spPr>
          <a:xfrm rot="10800000">
            <a:off x="6588224" y="3320988"/>
            <a:ext cx="1152128" cy="10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8316416" y="4139788"/>
            <a:ext cx="428322" cy="369332"/>
          </a:xfrm>
          <a:prstGeom prst="rect">
            <a:avLst/>
          </a:prstGeom>
        </p:spPr>
        <p:txBody>
          <a:bodyPr wrap="none">
            <a:spAutoFit/>
          </a:bodyPr>
          <a:lstStyle/>
          <a:p>
            <a:r>
              <a:rPr lang="en-US" altLang="zh-CN" b="1" dirty="0" err="1" smtClean="0">
                <a:solidFill>
                  <a:srgbClr val="C00000"/>
                </a:solidFill>
                <a:latin typeface="Arial Unicode MS" pitchFamily="34" charset="-122"/>
                <a:ea typeface="Arial Unicode MS" pitchFamily="34" charset="-122"/>
                <a:cs typeface="Arial Unicode MS" pitchFamily="34" charset="-122"/>
              </a:rPr>
              <a:t>tid</a:t>
            </a:r>
            <a:endParaRPr lang="zh-CN" altLang="en-US" dirty="0"/>
          </a:p>
        </p:txBody>
      </p:sp>
      <p:cxnSp>
        <p:nvCxnSpPr>
          <p:cNvPr id="56" name="直接箭头连接符 55"/>
          <p:cNvCxnSpPr>
            <a:stCxn id="36" idx="1"/>
            <a:endCxn id="19" idx="3"/>
          </p:cNvCxnSpPr>
          <p:nvPr/>
        </p:nvCxnSpPr>
        <p:spPr>
          <a:xfrm rot="10800000" flipV="1">
            <a:off x="6012160" y="4293096"/>
            <a:ext cx="1728192"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1" idx="1"/>
            <a:endCxn id="19" idx="3"/>
          </p:cNvCxnSpPr>
          <p:nvPr/>
        </p:nvCxnSpPr>
        <p:spPr>
          <a:xfrm rot="10800000">
            <a:off x="6012160" y="4473116"/>
            <a:ext cx="1728192" cy="684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43" idx="1"/>
            <a:endCxn id="19" idx="3"/>
          </p:cNvCxnSpPr>
          <p:nvPr/>
        </p:nvCxnSpPr>
        <p:spPr>
          <a:xfrm rot="10800000">
            <a:off x="6012160" y="4473116"/>
            <a:ext cx="1728192" cy="154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427984" y="1916832"/>
            <a:ext cx="216024" cy="216024"/>
          </a:xfrm>
          <a:prstGeom prst="rect">
            <a:avLst/>
          </a:prstGeom>
          <a:solidFill>
            <a:srgbClr val="00B05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65" name="TextBox 64"/>
          <p:cNvSpPr txBox="1"/>
          <p:nvPr/>
        </p:nvSpPr>
        <p:spPr>
          <a:xfrm>
            <a:off x="4716016" y="1844824"/>
            <a:ext cx="1927772" cy="369332"/>
          </a:xfrm>
          <a:prstGeom prst="rect">
            <a:avLst/>
          </a:prstGeom>
          <a:noFill/>
        </p:spPr>
        <p:txBody>
          <a:bodyPr wrap="none" rtlCol="0">
            <a:spAutoFit/>
          </a:bodyPr>
          <a:lstStyle/>
          <a:p>
            <a:r>
              <a:rPr lang="en-US" altLang="zh-CN" b="1" dirty="0" smtClean="0">
                <a:solidFill>
                  <a:schemeClr val="tx2"/>
                </a:solidFill>
              </a:rPr>
              <a:t>reclaimable nodes</a:t>
            </a:r>
            <a:endParaRPr lang="zh-CN" altLang="en-US" b="1" dirty="0">
              <a:solidFill>
                <a:schemeClr val="tx2"/>
              </a:solidFill>
            </a:endParaRPr>
          </a:p>
        </p:txBody>
      </p:sp>
      <p:sp>
        <p:nvSpPr>
          <p:cNvPr id="66" name="矩形 65"/>
          <p:cNvSpPr/>
          <p:nvPr/>
        </p:nvSpPr>
        <p:spPr>
          <a:xfrm>
            <a:off x="4427984" y="1556792"/>
            <a:ext cx="216024" cy="216024"/>
          </a:xfrm>
          <a:prstGeom prst="rect">
            <a:avLst/>
          </a:prstGeom>
          <a:solidFill>
            <a:srgbClr val="C00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67" name="TextBox 66"/>
          <p:cNvSpPr txBox="1"/>
          <p:nvPr/>
        </p:nvSpPr>
        <p:spPr>
          <a:xfrm>
            <a:off x="4716016" y="1484784"/>
            <a:ext cx="4324967" cy="369332"/>
          </a:xfrm>
          <a:prstGeom prst="rect">
            <a:avLst/>
          </a:prstGeom>
          <a:noFill/>
        </p:spPr>
        <p:txBody>
          <a:bodyPr wrap="none" rtlCol="0">
            <a:spAutoFit/>
          </a:bodyPr>
          <a:lstStyle/>
          <a:p>
            <a:r>
              <a:rPr lang="en-US" altLang="zh-CN" b="1" dirty="0" smtClean="0">
                <a:solidFill>
                  <a:schemeClr val="tx2"/>
                </a:solidFill>
              </a:rPr>
              <a:t>removed nodes pointed by hazard pointers</a:t>
            </a:r>
            <a:endParaRPr lang="zh-CN" altLang="en-US" b="1" dirty="0" smtClean="0">
              <a:solidFill>
                <a:schemeClr val="tx2"/>
              </a:solidFill>
            </a:endParaRPr>
          </a:p>
        </p:txBody>
      </p:sp>
      <p:sp>
        <p:nvSpPr>
          <p:cNvPr id="70" name="矩形 69"/>
          <p:cNvSpPr/>
          <p:nvPr/>
        </p:nvSpPr>
        <p:spPr>
          <a:xfrm>
            <a:off x="5508104" y="4293096"/>
            <a:ext cx="504056" cy="360040"/>
          </a:xfrm>
          <a:prstGeom prst="rect">
            <a:avLst/>
          </a:prstGeom>
          <a:solidFill>
            <a:srgbClr val="C00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cxnSp>
        <p:nvCxnSpPr>
          <p:cNvPr id="72" name="直接箭头连接符 71"/>
          <p:cNvCxnSpPr>
            <a:stCxn id="41" idx="1"/>
            <a:endCxn id="20" idx="3"/>
          </p:cNvCxnSpPr>
          <p:nvPr/>
        </p:nvCxnSpPr>
        <p:spPr>
          <a:xfrm rot="10800000" flipV="1">
            <a:off x="6012160" y="5157192"/>
            <a:ext cx="1728192" cy="3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43" idx="1"/>
            <a:endCxn id="20" idx="3"/>
          </p:cNvCxnSpPr>
          <p:nvPr/>
        </p:nvCxnSpPr>
        <p:spPr>
          <a:xfrm rot="10800000">
            <a:off x="6012160" y="5193196"/>
            <a:ext cx="1728192" cy="828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508104" y="4293096"/>
            <a:ext cx="504056" cy="360040"/>
          </a:xfrm>
          <a:prstGeom prst="rect">
            <a:avLst/>
          </a:prstGeom>
          <a:solidFill>
            <a:srgbClr val="00B05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sp>
        <p:nvSpPr>
          <p:cNvPr id="82" name="矩形 81"/>
          <p:cNvSpPr/>
          <p:nvPr/>
        </p:nvSpPr>
        <p:spPr>
          <a:xfrm>
            <a:off x="4427984" y="1187460"/>
            <a:ext cx="216024" cy="216024"/>
          </a:xfrm>
          <a:prstGeom prst="rect">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83" name="TextBox 82"/>
          <p:cNvSpPr txBox="1"/>
          <p:nvPr/>
        </p:nvSpPr>
        <p:spPr>
          <a:xfrm>
            <a:off x="4716016" y="1115452"/>
            <a:ext cx="1601721" cy="369332"/>
          </a:xfrm>
          <a:prstGeom prst="rect">
            <a:avLst/>
          </a:prstGeom>
          <a:noFill/>
        </p:spPr>
        <p:txBody>
          <a:bodyPr wrap="none" rtlCol="0">
            <a:spAutoFit/>
          </a:bodyPr>
          <a:lstStyle/>
          <a:p>
            <a:r>
              <a:rPr lang="en-US" altLang="zh-CN" b="1" dirty="0" smtClean="0">
                <a:solidFill>
                  <a:schemeClr val="tx2"/>
                </a:solidFill>
              </a:rPr>
              <a:t>nodes on stack</a:t>
            </a:r>
            <a:endParaRPr lang="zh-CN" altLang="en-US" b="1" dirty="0" smtClean="0">
              <a:solidFill>
                <a:schemeClr val="tx2"/>
              </a:solidFill>
            </a:endParaRPr>
          </a:p>
        </p:txBody>
      </p:sp>
      <p:sp>
        <p:nvSpPr>
          <p:cNvPr id="84" name="TextBox 83"/>
          <p:cNvSpPr txBox="1"/>
          <p:nvPr/>
        </p:nvSpPr>
        <p:spPr>
          <a:xfrm rot="21290848">
            <a:off x="6041464" y="4074559"/>
            <a:ext cx="1469248" cy="369332"/>
          </a:xfrm>
          <a:prstGeom prst="rect">
            <a:avLst/>
          </a:prstGeom>
          <a:noFill/>
        </p:spPr>
        <p:txBody>
          <a:bodyPr wrap="none" rtlCol="0">
            <a:spAutoFit/>
          </a:bodyPr>
          <a:lstStyle/>
          <a:p>
            <a:r>
              <a:rPr lang="en-US" altLang="zh-CN" dirty="0" smtClean="0"/>
              <a:t>removed by 3</a:t>
            </a:r>
            <a:endParaRPr lang="zh-CN" altLang="en-US" dirty="0" smtClean="0"/>
          </a:p>
        </p:txBody>
      </p:sp>
      <p:sp>
        <p:nvSpPr>
          <p:cNvPr id="85" name="TextBox 84"/>
          <p:cNvSpPr txBox="1"/>
          <p:nvPr/>
        </p:nvSpPr>
        <p:spPr>
          <a:xfrm rot="1315563">
            <a:off x="6425070" y="4538911"/>
            <a:ext cx="1233415" cy="369332"/>
          </a:xfrm>
          <a:prstGeom prst="rect">
            <a:avLst/>
          </a:prstGeom>
          <a:noFill/>
        </p:spPr>
        <p:txBody>
          <a:bodyPr wrap="none" rtlCol="0">
            <a:spAutoFit/>
          </a:bodyPr>
          <a:lstStyle/>
          <a:p>
            <a:r>
              <a:rPr lang="en-US" altLang="zh-CN" dirty="0" smtClean="0"/>
              <a:t>hazard to 5</a:t>
            </a:r>
            <a:endParaRPr lang="zh-CN" altLang="en-US" dirty="0" smtClean="0"/>
          </a:p>
        </p:txBody>
      </p:sp>
      <p:sp>
        <p:nvSpPr>
          <p:cNvPr id="86" name="TextBox 85"/>
          <p:cNvSpPr txBox="1"/>
          <p:nvPr/>
        </p:nvSpPr>
        <p:spPr>
          <a:xfrm rot="2485702">
            <a:off x="6556105" y="5146081"/>
            <a:ext cx="1233415" cy="369332"/>
          </a:xfrm>
          <a:prstGeom prst="rect">
            <a:avLst/>
          </a:prstGeom>
          <a:noFill/>
        </p:spPr>
        <p:txBody>
          <a:bodyPr wrap="none" rtlCol="0">
            <a:spAutoFit/>
          </a:bodyPr>
          <a:lstStyle/>
          <a:p>
            <a:r>
              <a:rPr lang="en-US" altLang="zh-CN" dirty="0" smtClean="0"/>
              <a:t>hazard to 7</a:t>
            </a:r>
            <a:endParaRPr lang="zh-CN" altLang="en-US" dirty="0"/>
          </a:p>
        </p:txBody>
      </p:sp>
    </p:spTree>
    <p:custDataLst>
      <p:tags r:id="rId1"/>
    </p:custDataLst>
  </p:cSld>
  <p:clrMapOvr>
    <a:masterClrMapping/>
  </p:clrMapOvr>
  <p:transition advTm="37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4" end="4"/>
                                            </p:txEl>
                                          </p:spTgt>
                                        </p:tgtEl>
                                        <p:attrNameLst>
                                          <p:attrName>style.visibility</p:attrName>
                                        </p:attrNameLst>
                                      </p:cBhvr>
                                      <p:to>
                                        <p:strVal val="visible"/>
                                      </p:to>
                                    </p:set>
                                    <p:animEffect transition="in" filter="blinds(horizontal)">
                                      <p:cBhvr>
                                        <p:cTn id="7" dur="500"/>
                                        <p:tgtEl>
                                          <p:spTgt spid="18">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
                                            <p:txEl>
                                              <p:pRg st="5" end="5"/>
                                            </p:txEl>
                                          </p:spTgt>
                                        </p:tgtEl>
                                        <p:attrNameLst>
                                          <p:attrName>style.visibility</p:attrName>
                                        </p:attrNameLst>
                                      </p:cBhvr>
                                      <p:to>
                                        <p:strVal val="visible"/>
                                      </p:to>
                                    </p:set>
                                    <p:animEffect transition="in" filter="blinds(horizontal)">
                                      <p:cBhvr>
                                        <p:cTn id="10" dur="500"/>
                                        <p:tgtEl>
                                          <p:spTgt spid="18">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
                                            <p:txEl>
                                              <p:pRg st="6" end="6"/>
                                            </p:txEl>
                                          </p:spTgt>
                                        </p:tgtEl>
                                        <p:attrNameLst>
                                          <p:attrName>style.visibility</p:attrName>
                                        </p:attrNameLst>
                                      </p:cBhvr>
                                      <p:to>
                                        <p:strVal val="visible"/>
                                      </p:to>
                                    </p:set>
                                    <p:animEffect transition="in" filter="blinds(horizontal)">
                                      <p:cBhvr>
                                        <p:cTn id="13" dur="500"/>
                                        <p:tgtEl>
                                          <p:spTgt spid="18">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
                                            <p:txEl>
                                              <p:pRg st="7" end="7"/>
                                            </p:txEl>
                                          </p:spTgt>
                                        </p:tgtEl>
                                        <p:attrNameLst>
                                          <p:attrName>style.visibility</p:attrName>
                                        </p:attrNameLst>
                                      </p:cBhvr>
                                      <p:to>
                                        <p:strVal val="visible"/>
                                      </p:to>
                                    </p:set>
                                    <p:animEffect transition="in" filter="blinds(horizontal)">
                                      <p:cBhvr>
                                        <p:cTn id="16" dur="500"/>
                                        <p:tgtEl>
                                          <p:spTgt spid="18">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8">
                                            <p:txEl>
                                              <p:pRg st="8" end="8"/>
                                            </p:txEl>
                                          </p:spTgt>
                                        </p:tgtEl>
                                        <p:attrNameLst>
                                          <p:attrName>style.visibility</p:attrName>
                                        </p:attrNameLst>
                                      </p:cBhvr>
                                      <p:to>
                                        <p:strVal val="visible"/>
                                      </p:to>
                                    </p:set>
                                    <p:animEffect transition="in" filter="blinds(horizontal)">
                                      <p:cBhvr>
                                        <p:cTn id="19" dur="500"/>
                                        <p:tgtEl>
                                          <p:spTgt spid="18">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1" nodeType="click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blinds(horizontal)">
                                      <p:cBhvr>
                                        <p:cTn id="24" dur="500"/>
                                        <p:tgtEl>
                                          <p:spTgt spid="87"/>
                                        </p:tgtEl>
                                      </p:cBhvr>
                                    </p:animEffect>
                                  </p:childTnLst>
                                </p:cTn>
                              </p:par>
                              <p:par>
                                <p:cTn id="25" presetID="3" presetClass="entr" presetSubtype="1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blinds(horizontal)">
                                      <p:cBhvr>
                                        <p:cTn id="27" dur="500"/>
                                        <p:tgtEl>
                                          <p:spTgt spid="56"/>
                                        </p:tgtEl>
                                      </p:cBhvr>
                                    </p:animEffect>
                                  </p:childTnLst>
                                </p:cTn>
                              </p:par>
                              <p:par>
                                <p:cTn id="28" presetID="3" presetClass="entr" presetSubtype="10" fill="hold" grpId="2"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blinds(horizontal)">
                                      <p:cBhvr>
                                        <p:cTn id="30" dur="500"/>
                                        <p:tgtEl>
                                          <p:spTgt spid="5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blinds(horizontal)">
                                      <p:cBhvr>
                                        <p:cTn id="35" dur="500"/>
                                        <p:tgtEl>
                                          <p:spTgt spid="85"/>
                                        </p:tgtEl>
                                      </p:cBhvr>
                                    </p:animEffect>
                                  </p:childTnLst>
                                </p:cTn>
                              </p:par>
                              <p:par>
                                <p:cTn id="36" presetID="3" presetClass="entr" presetSubtype="10" fill="hold"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blinds(horizontal)">
                                      <p:cBhvr>
                                        <p:cTn id="38" dur="500"/>
                                        <p:tgtEl>
                                          <p:spTgt spid="58"/>
                                        </p:tgtEl>
                                      </p:cBhvr>
                                    </p:animEffect>
                                  </p:childTnLst>
                                </p:cTn>
                              </p:par>
                              <p:par>
                                <p:cTn id="39" presetID="3" presetClass="entr" presetSubtype="1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blinds(horizontal)">
                                      <p:cBhvr>
                                        <p:cTn id="41" dur="500"/>
                                        <p:tgtEl>
                                          <p:spTgt spid="6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animEffect transition="in" filter="blinds(horizontal)">
                                      <p:cBhvr>
                                        <p:cTn id="44" dur="500"/>
                                        <p:tgtEl>
                                          <p:spTgt spid="8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8">
                                            <p:txEl>
                                              <p:pRg st="9" end="9"/>
                                            </p:txEl>
                                          </p:spTgt>
                                        </p:tgtEl>
                                        <p:attrNameLst>
                                          <p:attrName>style.visibility</p:attrName>
                                        </p:attrNameLst>
                                      </p:cBhvr>
                                      <p:to>
                                        <p:strVal val="visible"/>
                                      </p:to>
                                    </p:set>
                                    <p:animEffect transition="in" filter="blinds(horizontal)">
                                      <p:cBhvr>
                                        <p:cTn id="49" dur="500"/>
                                        <p:tgtEl>
                                          <p:spTgt spid="18">
                                            <p:txEl>
                                              <p:pRg st="9" end="9"/>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8">
                                            <p:txEl>
                                              <p:pRg st="10" end="10"/>
                                            </p:txEl>
                                          </p:spTgt>
                                        </p:tgtEl>
                                        <p:attrNameLst>
                                          <p:attrName>style.visibility</p:attrName>
                                        </p:attrNameLst>
                                      </p:cBhvr>
                                      <p:to>
                                        <p:strVal val="visible"/>
                                      </p:to>
                                    </p:set>
                                    <p:animEffect transition="in" filter="blinds(horizontal)">
                                      <p:cBhvr>
                                        <p:cTn id="52" dur="500"/>
                                        <p:tgtEl>
                                          <p:spTgt spid="18">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4.44444E-6 -1.11111E-6 L -4.44444E-6 0.10509 " pathEditMode="relative" rAng="0" ptsTypes="AA">
                                      <p:cBhvr>
                                        <p:cTn id="61" dur="2000" fill="hold"/>
                                        <p:tgtEl>
                                          <p:spTgt spid="22"/>
                                        </p:tgtEl>
                                        <p:attrNameLst>
                                          <p:attrName>ppt_x</p:attrName>
                                          <p:attrName>ppt_y</p:attrName>
                                        </p:attrNameLst>
                                      </p:cBhvr>
                                      <p:rCtr x="0" y="53"/>
                                    </p:animMotion>
                                  </p:childTnLst>
                                </p:cTn>
                              </p:par>
                              <p:par>
                                <p:cTn id="62" presetID="42" presetClass="path" presetSubtype="0" accel="50000" decel="50000" fill="hold" grpId="0" nodeType="withEffect">
                                  <p:stCondLst>
                                    <p:cond delay="0"/>
                                  </p:stCondLst>
                                  <p:childTnLst>
                                    <p:animMotion origin="layout" path="M 2.77778E-6 1.85185E-6 L -0.00469 0.10949 " pathEditMode="relative" rAng="0" ptsTypes="AA">
                                      <p:cBhvr>
                                        <p:cTn id="63" dur="2000" fill="hold"/>
                                        <p:tgtEl>
                                          <p:spTgt spid="25"/>
                                        </p:tgtEl>
                                        <p:attrNameLst>
                                          <p:attrName>ppt_x</p:attrName>
                                          <p:attrName>ppt_y</p:attrName>
                                        </p:attrNameLst>
                                      </p:cBhvr>
                                      <p:rCtr x="-2" y="55"/>
                                    </p:animMotion>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3" nodeType="clickEffect">
                                  <p:stCondLst>
                                    <p:cond delay="0"/>
                                  </p:stCondLst>
                                  <p:childTnLst>
                                    <p:animEffect transition="out" filter="blinds(horizontal)">
                                      <p:cBhvr>
                                        <p:cTn id="67" dur="500"/>
                                        <p:tgtEl>
                                          <p:spTgt spid="87"/>
                                        </p:tgtEl>
                                      </p:cBhvr>
                                    </p:animEffect>
                                    <p:set>
                                      <p:cBhvr>
                                        <p:cTn id="68" dur="1" fill="hold">
                                          <p:stCondLst>
                                            <p:cond delay="499"/>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84"/>
                                        </p:tgtEl>
                                        <p:attrNameLst>
                                          <p:attrName>style.visibility</p:attrName>
                                        </p:attrNameLst>
                                      </p:cBhvr>
                                      <p:to>
                                        <p:strVal val="visible"/>
                                      </p:to>
                                    </p:set>
                                    <p:animEffect transition="in" filter="blinds(horizontal)">
                                      <p:cBhvr>
                                        <p:cTn id="73" dur="500"/>
                                        <p:tgtEl>
                                          <p:spTgt spid="84"/>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8">
                                            <p:txEl>
                                              <p:pRg st="13" end="13"/>
                                            </p:txEl>
                                          </p:spTgt>
                                        </p:tgtEl>
                                        <p:attrNameLst>
                                          <p:attrName>style.visibility</p:attrName>
                                        </p:attrNameLst>
                                      </p:cBhvr>
                                      <p:to>
                                        <p:strVal val="visible"/>
                                      </p:to>
                                    </p:set>
                                    <p:animEffect transition="in" filter="blinds(horizontal)">
                                      <p:cBhvr>
                                        <p:cTn id="82" dur="500"/>
                                        <p:tgtEl>
                                          <p:spTgt spid="18">
                                            <p:txEl>
                                              <p:pRg st="13" end="1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grpId="1" nodeType="clickEffect">
                                  <p:stCondLst>
                                    <p:cond delay="0"/>
                                  </p:stCondLst>
                                  <p:childTnLst>
                                    <p:animEffect transition="out" filter="blinds(horizontal)">
                                      <p:cBhvr>
                                        <p:cTn id="86" dur="500"/>
                                        <p:tgtEl>
                                          <p:spTgt spid="85"/>
                                        </p:tgtEl>
                                      </p:cBhvr>
                                    </p:animEffect>
                                    <p:set>
                                      <p:cBhvr>
                                        <p:cTn id="87" dur="1" fill="hold">
                                          <p:stCondLst>
                                            <p:cond delay="499"/>
                                          </p:stCondLst>
                                        </p:cTn>
                                        <p:tgtEl>
                                          <p:spTgt spid="85"/>
                                        </p:tgtEl>
                                        <p:attrNameLst>
                                          <p:attrName>style.visibility</p:attrName>
                                        </p:attrNameLst>
                                      </p:cBhvr>
                                      <p:to>
                                        <p:strVal val="hidden"/>
                                      </p:to>
                                    </p:set>
                                  </p:childTnLst>
                                </p:cTn>
                              </p:par>
                              <p:par>
                                <p:cTn id="88" presetID="3" presetClass="exit" presetSubtype="10" fill="hold" nodeType="withEffect">
                                  <p:stCondLst>
                                    <p:cond delay="0"/>
                                  </p:stCondLst>
                                  <p:childTnLst>
                                    <p:animEffect transition="out" filter="blinds(horizontal)">
                                      <p:cBhvr>
                                        <p:cTn id="89" dur="500"/>
                                        <p:tgtEl>
                                          <p:spTgt spid="58"/>
                                        </p:tgtEl>
                                      </p:cBhvr>
                                    </p:animEffect>
                                    <p:set>
                                      <p:cBhvr>
                                        <p:cTn id="90" dur="1" fill="hold">
                                          <p:stCondLst>
                                            <p:cond delay="499"/>
                                          </p:stCondLst>
                                        </p:cTn>
                                        <p:tgtEl>
                                          <p:spTgt spid="5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86"/>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60"/>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18">
                                            <p:txEl>
                                              <p:pRg st="14" end="14"/>
                                            </p:txEl>
                                          </p:spTgt>
                                        </p:tgtEl>
                                        <p:attrNameLst>
                                          <p:attrName>style.visibility</p:attrName>
                                        </p:attrNameLst>
                                      </p:cBhvr>
                                      <p:to>
                                        <p:strVal val="visible"/>
                                      </p:to>
                                    </p:set>
                                    <p:animEffect transition="in" filter="blinds(horizontal)">
                                      <p:cBhvr>
                                        <p:cTn id="109" dur="500"/>
                                        <p:tgtEl>
                                          <p:spTgt spid="18">
                                            <p:txEl>
                                              <p:pRg st="14" end="14"/>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xit" presetSubtype="10" fill="hold" grpId="1" nodeType="clickEffect">
                                  <p:stCondLst>
                                    <p:cond delay="0"/>
                                  </p:stCondLst>
                                  <p:childTnLst>
                                    <p:animEffect transition="out" filter="blinds(horizontal)">
                                      <p:cBhvr>
                                        <p:cTn id="113" dur="500"/>
                                        <p:tgtEl>
                                          <p:spTgt spid="84"/>
                                        </p:tgtEl>
                                      </p:cBhvr>
                                    </p:animEffect>
                                    <p:set>
                                      <p:cBhvr>
                                        <p:cTn id="114" dur="1" fill="hold">
                                          <p:stCondLst>
                                            <p:cond delay="499"/>
                                          </p:stCondLst>
                                        </p:cTn>
                                        <p:tgtEl>
                                          <p:spTgt spid="84"/>
                                        </p:tgtEl>
                                        <p:attrNameLst>
                                          <p:attrName>style.visibility</p:attrName>
                                        </p:attrNameLst>
                                      </p:cBhvr>
                                      <p:to>
                                        <p:strVal val="hidden"/>
                                      </p:to>
                                    </p:set>
                                  </p:childTnLst>
                                </p:cTn>
                              </p:par>
                              <p:par>
                                <p:cTn id="115" presetID="3" presetClass="exit" presetSubtype="10" fill="hold" nodeType="withEffect">
                                  <p:stCondLst>
                                    <p:cond delay="0"/>
                                  </p:stCondLst>
                                  <p:childTnLst>
                                    <p:animEffect transition="out" filter="blinds(horizontal)">
                                      <p:cBhvr>
                                        <p:cTn id="116" dur="500"/>
                                        <p:tgtEl>
                                          <p:spTgt spid="56"/>
                                        </p:tgtEl>
                                      </p:cBhvr>
                                    </p:animEffect>
                                    <p:set>
                                      <p:cBhvr>
                                        <p:cTn id="117" dur="1" fill="hold">
                                          <p:stCondLst>
                                            <p:cond delay="499"/>
                                          </p:stCondLst>
                                        </p:cTn>
                                        <p:tgtEl>
                                          <p:spTgt spid="56"/>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nodeType="clickEffect">
                                  <p:stCondLst>
                                    <p:cond delay="0"/>
                                  </p:stCondLst>
                                  <p:childTnLst>
                                    <p:set>
                                      <p:cBhvr>
                                        <p:cTn id="125" dur="1" fill="hold">
                                          <p:stCondLst>
                                            <p:cond delay="0"/>
                                          </p:stCondLst>
                                        </p:cTn>
                                        <p:tgtEl>
                                          <p:spTgt spid="18">
                                            <p:txEl>
                                              <p:pRg st="15" end="15"/>
                                            </p:txEl>
                                          </p:spTgt>
                                        </p:tgtEl>
                                        <p:attrNameLst>
                                          <p:attrName>style.visibility</p:attrName>
                                        </p:attrNameLst>
                                      </p:cBhvr>
                                      <p:to>
                                        <p:strVal val="visible"/>
                                      </p:to>
                                    </p:set>
                                    <p:animEffect transition="in" filter="blinds(horizontal)">
                                      <p:cBhvr>
                                        <p:cTn id="126" dur="500"/>
                                        <p:tgtEl>
                                          <p:spTgt spid="1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1"/>
      <p:bldP spid="87" grpId="3"/>
      <p:bldP spid="25" grpId="0"/>
      <p:bldP spid="54" grpId="2"/>
      <p:bldP spid="70" grpId="0" animBg="1"/>
      <p:bldP spid="77" grpId="0" animBg="1"/>
      <p:bldP spid="84" grpId="0"/>
      <p:bldP spid="84" grpId="1"/>
      <p:bldP spid="85" grpId="0"/>
      <p:bldP spid="85" grpId="1"/>
      <p:bldP spid="86" grpId="0"/>
      <p:bldP spid="8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Verifying Stacks with Hazard Pointers using CSL </a:t>
            </a:r>
            <a:r>
              <a:rPr lang="en-US" altLang="zh-CN" sz="2800" dirty="0" smtClean="0">
                <a:solidFill>
                  <a:srgbClr val="CC3300"/>
                </a:solidFill>
              </a:rPr>
              <a:t>[Matthew  POPL07]</a:t>
            </a:r>
            <a:endParaRPr lang="zh-CN" altLang="en-US" sz="2800" dirty="0">
              <a:solidFill>
                <a:srgbClr val="CC3300"/>
              </a:solidFill>
            </a:endParaRPr>
          </a:p>
        </p:txBody>
      </p:sp>
      <p:sp>
        <p:nvSpPr>
          <p:cNvPr id="8" name="TextBox 7"/>
          <p:cNvSpPr txBox="1"/>
          <p:nvPr/>
        </p:nvSpPr>
        <p:spPr>
          <a:xfrm>
            <a:off x="1087901" y="1978962"/>
            <a:ext cx="7372531" cy="3970318"/>
          </a:xfrm>
          <a:prstGeom prst="rect">
            <a:avLst/>
          </a:prstGeom>
          <a:noFill/>
        </p:spPr>
        <p:txBody>
          <a:bodyPr wrap="none" rtlCol="0">
            <a:spAutoFit/>
          </a:bodyPr>
          <a:lstStyle/>
          <a:p>
            <a:pPr marL="457200" lvl="0" indent="-457200">
              <a:spcBef>
                <a:spcPct val="20000"/>
              </a:spcBef>
              <a:defRPr/>
            </a:pPr>
            <a:r>
              <a:rPr lang="en-US" altLang="zh-CN" b="1" dirty="0" smtClean="0">
                <a:solidFill>
                  <a:schemeClr val="dk1"/>
                </a:solidFill>
                <a:latin typeface="Arial Unicode MS" pitchFamily="34" charset="-122"/>
                <a:ea typeface="Arial Unicode MS" pitchFamily="34" charset="-122"/>
                <a:cs typeface="Arial Unicode MS" pitchFamily="34" charset="-122"/>
              </a:rPr>
              <a:t>pop(){</a:t>
            </a:r>
          </a:p>
          <a:p>
            <a:pPr marL="457200" lvl="0" indent="-457200">
              <a:spcBef>
                <a:spcPct val="20000"/>
              </a:spcBef>
              <a:defRPr/>
            </a:pPr>
            <a:r>
              <a:rPr lang="en-US" altLang="zh-CN" b="1" dirty="0" smtClean="0">
                <a:solidFill>
                  <a:schemeClr val="dk1"/>
                </a:solidFill>
                <a:latin typeface="Arial Unicode MS" pitchFamily="34" charset="-122"/>
                <a:ea typeface="Arial Unicode MS" pitchFamily="34" charset="-122"/>
                <a:cs typeface="Arial Unicode MS" pitchFamily="34" charset="-122"/>
              </a:rPr>
              <a:t>03  while (!done){</a:t>
            </a:r>
          </a:p>
          <a:p>
            <a:pPr marL="457200" lvl="0" indent="-457200">
              <a:spcBef>
                <a:spcPct val="20000"/>
              </a:spcBef>
              <a:defRPr/>
            </a:pPr>
            <a:r>
              <a:rPr lang="en-US" altLang="zh-CN" b="1" dirty="0" smtClean="0">
                <a:solidFill>
                  <a:schemeClr val="dk1"/>
                </a:solidFill>
                <a:latin typeface="Arial Unicode MS" pitchFamily="34" charset="-122"/>
                <a:ea typeface="Arial Unicode MS" pitchFamily="34" charset="-122"/>
                <a:cs typeface="Arial Unicode MS" pitchFamily="34" charset="-122"/>
              </a:rPr>
              <a:t> . . .</a:t>
            </a:r>
          </a:p>
          <a:p>
            <a:pPr marL="457200" lvl="0" indent="-457200">
              <a:spcBef>
                <a:spcPct val="20000"/>
              </a:spcBef>
              <a:defRPr/>
            </a:pPr>
            <a:r>
              <a:rPr lang="en-US" altLang="zh-CN" b="1" dirty="0" smtClean="0">
                <a:solidFill>
                  <a:schemeClr val="dk1"/>
                </a:solidFill>
                <a:latin typeface="Arial Unicode MS" pitchFamily="34" charset="-122"/>
                <a:ea typeface="Arial Unicode MS" pitchFamily="34" charset="-122"/>
                <a:cs typeface="Arial Unicode MS" pitchFamily="34" charset="-122"/>
              </a:rPr>
              <a:t>06       &lt;HP[</a:t>
            </a:r>
            <a:r>
              <a:rPr lang="en-US" altLang="zh-CN" b="1" dirty="0" err="1" smtClean="0">
                <a:solidFill>
                  <a:schemeClr val="dk1"/>
                </a:solidFill>
                <a:latin typeface="Arial Unicode MS" pitchFamily="34" charset="-122"/>
                <a:ea typeface="Arial Unicode MS" pitchFamily="34" charset="-122"/>
                <a:cs typeface="Arial Unicode MS" pitchFamily="34" charset="-122"/>
              </a:rPr>
              <a:t>tid</a:t>
            </a:r>
            <a:r>
              <a:rPr lang="en-US" altLang="zh-CN" b="1" dirty="0" smtClean="0">
                <a:solidFill>
                  <a:schemeClr val="dk1"/>
                </a:solidFill>
                <a:latin typeface="Arial Unicode MS" pitchFamily="34" charset="-122"/>
                <a:ea typeface="Arial Unicode MS" pitchFamily="34" charset="-122"/>
                <a:cs typeface="Arial Unicode MS" pitchFamily="34" charset="-122"/>
              </a:rPr>
              <a:t>] = t;                   </a:t>
            </a:r>
            <a:r>
              <a:rPr lang="en-US" altLang="zh-CN" b="1" dirty="0" smtClean="0">
                <a:solidFill>
                  <a:srgbClr val="C00000"/>
                </a:solidFill>
                <a:latin typeface="Arial Unicode MS" pitchFamily="34" charset="-122"/>
                <a:ea typeface="Arial Unicode MS" pitchFamily="34" charset="-122"/>
                <a:cs typeface="Arial Unicode MS" pitchFamily="34" charset="-122"/>
              </a:rPr>
              <a:t>HP’[</a:t>
            </a:r>
            <a:r>
              <a:rPr lang="en-US" altLang="zh-CN" b="1" dirty="0" err="1" smtClean="0">
                <a:solidFill>
                  <a:srgbClr val="C00000"/>
                </a:solidFill>
                <a:latin typeface="Arial Unicode MS" pitchFamily="34" charset="-122"/>
                <a:ea typeface="Arial Unicode MS" pitchFamily="34" charset="-122"/>
                <a:cs typeface="Arial Unicode MS" pitchFamily="34" charset="-122"/>
              </a:rPr>
              <a:t>tid</a:t>
            </a:r>
            <a:r>
              <a:rPr lang="en-US" altLang="zh-CN" b="1" dirty="0" smtClean="0">
                <a:solidFill>
                  <a:srgbClr val="C00000"/>
                </a:solidFill>
                <a:latin typeface="Arial Unicode MS" pitchFamily="34" charset="-122"/>
                <a:ea typeface="Arial Unicode MS" pitchFamily="34" charset="-122"/>
                <a:cs typeface="Arial Unicode MS" pitchFamily="34" charset="-122"/>
              </a:rPr>
              <a:t>] = </a:t>
            </a:r>
            <a:r>
              <a:rPr lang="en-US" altLang="zh-CN" b="1" dirty="0" err="1" smtClean="0">
                <a:solidFill>
                  <a:srgbClr val="C00000"/>
                </a:solidFill>
                <a:latin typeface="Arial Unicode MS" pitchFamily="34" charset="-122"/>
                <a:ea typeface="Arial Unicode MS" pitchFamily="34" charset="-122"/>
                <a:cs typeface="Arial Unicode MS" pitchFamily="34" charset="-122"/>
              </a:rPr>
              <a:t>Req</a:t>
            </a:r>
            <a:r>
              <a:rPr lang="en-US" altLang="zh-CN" b="1" dirty="0" smtClean="0">
                <a:solidFill>
                  <a:srgbClr val="C00000"/>
                </a:solidFill>
                <a:latin typeface="Arial Unicode MS" pitchFamily="34" charset="-122"/>
                <a:ea typeface="Arial Unicode MS" pitchFamily="34" charset="-122"/>
                <a:cs typeface="Arial Unicode MS" pitchFamily="34" charset="-122"/>
              </a:rPr>
              <a:t> </a:t>
            </a:r>
            <a:r>
              <a:rPr lang="en-US" altLang="zh-CN" b="1" dirty="0" smtClean="0">
                <a:solidFill>
                  <a:schemeClr val="dk1"/>
                </a:solidFill>
                <a:latin typeface="Arial Unicode MS" pitchFamily="34" charset="-122"/>
                <a:ea typeface="Arial Unicode MS" pitchFamily="34" charset="-122"/>
                <a:cs typeface="Arial Unicode MS" pitchFamily="34" charset="-122"/>
              </a:rPr>
              <a:t>&gt;;</a:t>
            </a:r>
          </a:p>
          <a:p>
            <a:pPr marL="457200" lvl="0" indent="-457200">
              <a:spcBef>
                <a:spcPct val="20000"/>
              </a:spcBef>
              <a:defRPr/>
            </a:pPr>
            <a:r>
              <a:rPr lang="en-US" altLang="zh-CN" b="1" dirty="0" smtClean="0">
                <a:solidFill>
                  <a:schemeClr val="dk1"/>
                </a:solidFill>
                <a:latin typeface="Arial Unicode MS" pitchFamily="34" charset="-122"/>
                <a:ea typeface="Arial Unicode MS" pitchFamily="34" charset="-122"/>
                <a:cs typeface="Arial Unicode MS" pitchFamily="34" charset="-122"/>
              </a:rPr>
              <a:t>07       &lt;if (Top != t) continue;   </a:t>
            </a:r>
            <a:r>
              <a:rPr lang="en-US" altLang="zh-CN" b="1" dirty="0" smtClean="0">
                <a:solidFill>
                  <a:srgbClr val="C00000"/>
                </a:solidFill>
                <a:latin typeface="Arial Unicode MS" pitchFamily="34" charset="-122"/>
                <a:ea typeface="Arial Unicode MS" pitchFamily="34" charset="-122"/>
                <a:cs typeface="Arial Unicode MS" pitchFamily="34" charset="-122"/>
              </a:rPr>
              <a:t>else HP’[</a:t>
            </a:r>
            <a:r>
              <a:rPr lang="en-US" altLang="zh-CN" b="1" dirty="0" err="1" smtClean="0">
                <a:solidFill>
                  <a:srgbClr val="C00000"/>
                </a:solidFill>
                <a:latin typeface="Arial Unicode MS" pitchFamily="34" charset="-122"/>
                <a:ea typeface="Arial Unicode MS" pitchFamily="34" charset="-122"/>
                <a:cs typeface="Arial Unicode MS" pitchFamily="34" charset="-122"/>
              </a:rPr>
              <a:t>tid</a:t>
            </a:r>
            <a:r>
              <a:rPr lang="en-US" altLang="zh-CN" b="1" dirty="0" smtClean="0">
                <a:solidFill>
                  <a:srgbClr val="C00000"/>
                </a:solidFill>
                <a:latin typeface="Arial Unicode MS" pitchFamily="34" charset="-122"/>
                <a:ea typeface="Arial Unicode MS" pitchFamily="34" charset="-122"/>
                <a:cs typeface="Arial Unicode MS" pitchFamily="34" charset="-122"/>
              </a:rPr>
              <a:t>] = Tail(</a:t>
            </a:r>
            <a:r>
              <a:rPr lang="en-US" altLang="zh-CN" b="1" dirty="0" err="1" smtClean="0">
                <a:solidFill>
                  <a:srgbClr val="C00000"/>
                </a:solidFill>
                <a:latin typeface="Arial Unicode MS" pitchFamily="34" charset="-122"/>
                <a:ea typeface="Arial Unicode MS" pitchFamily="34" charset="-122"/>
                <a:cs typeface="Arial Unicode MS" pitchFamily="34" charset="-122"/>
              </a:rPr>
              <a:t>t.Next</a:t>
            </a:r>
            <a:r>
              <a:rPr lang="en-US" altLang="zh-CN" b="1" dirty="0" smtClean="0">
                <a:solidFill>
                  <a:srgbClr val="C00000"/>
                </a:solidFill>
                <a:latin typeface="Arial Unicode MS" pitchFamily="34" charset="-122"/>
                <a:ea typeface="Arial Unicode MS" pitchFamily="34" charset="-122"/>
                <a:cs typeface="Arial Unicode MS" pitchFamily="34" charset="-122"/>
              </a:rPr>
              <a:t>) </a:t>
            </a:r>
            <a:r>
              <a:rPr lang="en-US" altLang="zh-CN" b="1" dirty="0" smtClean="0">
                <a:solidFill>
                  <a:schemeClr val="dk1"/>
                </a:solidFill>
                <a:latin typeface="Arial Unicode MS" pitchFamily="34" charset="-122"/>
                <a:ea typeface="Arial Unicode MS" pitchFamily="34" charset="-122"/>
                <a:cs typeface="Arial Unicode MS" pitchFamily="34" charset="-122"/>
              </a:rPr>
              <a:t>&gt;;</a:t>
            </a:r>
          </a:p>
          <a:p>
            <a:pPr marL="457200" lvl="0" indent="-457200">
              <a:spcBef>
                <a:spcPct val="20000"/>
              </a:spcBef>
              <a:defRPr/>
            </a:pPr>
            <a:r>
              <a:rPr lang="en-US" altLang="zh-CN" b="1" dirty="0" smtClean="0">
                <a:solidFill>
                  <a:schemeClr val="dk1"/>
                </a:solidFill>
                <a:latin typeface="Arial Unicode MS" pitchFamily="34" charset="-122"/>
                <a:ea typeface="Arial Unicode MS" pitchFamily="34" charset="-122"/>
                <a:cs typeface="Arial Unicode MS" pitchFamily="34" charset="-122"/>
              </a:rPr>
              <a:t>08       &lt;next = </a:t>
            </a:r>
            <a:r>
              <a:rPr lang="en-US" altLang="zh-CN" b="1" dirty="0" err="1" smtClean="0">
                <a:solidFill>
                  <a:schemeClr val="dk1"/>
                </a:solidFill>
                <a:latin typeface="Arial Unicode MS" pitchFamily="34" charset="-122"/>
                <a:ea typeface="Arial Unicode MS" pitchFamily="34" charset="-122"/>
                <a:cs typeface="Arial Unicode MS" pitchFamily="34" charset="-122"/>
              </a:rPr>
              <a:t>t.Next</a:t>
            </a:r>
            <a:r>
              <a:rPr lang="en-US" altLang="zh-CN" b="1" dirty="0" smtClean="0">
                <a:solidFill>
                  <a:schemeClr val="dk1"/>
                </a:solidFill>
                <a:latin typeface="Arial Unicode MS" pitchFamily="34" charset="-122"/>
                <a:ea typeface="Arial Unicode MS" pitchFamily="34" charset="-122"/>
                <a:cs typeface="Arial Unicode MS" pitchFamily="34" charset="-122"/>
              </a:rPr>
              <a:t>;               </a:t>
            </a:r>
            <a:r>
              <a:rPr lang="en-US" altLang="zh-CN" b="1" dirty="0" smtClean="0">
                <a:solidFill>
                  <a:srgbClr val="C00000"/>
                </a:solidFill>
                <a:latin typeface="Arial Unicode MS" pitchFamily="34" charset="-122"/>
                <a:ea typeface="Arial Unicode MS" pitchFamily="34" charset="-122"/>
                <a:cs typeface="Arial Unicode MS" pitchFamily="34" charset="-122"/>
              </a:rPr>
              <a:t>if (HP’[</a:t>
            </a:r>
            <a:r>
              <a:rPr lang="en-US" altLang="zh-CN" b="1" dirty="0" err="1" smtClean="0">
                <a:solidFill>
                  <a:srgbClr val="C00000"/>
                </a:solidFill>
                <a:latin typeface="Arial Unicode MS" pitchFamily="34" charset="-122"/>
                <a:ea typeface="Arial Unicode MS" pitchFamily="34" charset="-122"/>
                <a:cs typeface="Arial Unicode MS" pitchFamily="34" charset="-122"/>
              </a:rPr>
              <a:t>tid</a:t>
            </a:r>
            <a:r>
              <a:rPr lang="en-US" altLang="zh-CN" b="1" dirty="0" smtClean="0">
                <a:solidFill>
                  <a:srgbClr val="C00000"/>
                </a:solidFill>
                <a:latin typeface="Arial Unicode MS" pitchFamily="34" charset="-122"/>
                <a:ea typeface="Arial Unicode MS" pitchFamily="34" charset="-122"/>
                <a:cs typeface="Arial Unicode MS" pitchFamily="34" charset="-122"/>
              </a:rPr>
              <a:t>] != Tail(next)) HP’[</a:t>
            </a:r>
            <a:r>
              <a:rPr lang="en-US" altLang="zh-CN" b="1" dirty="0" err="1" smtClean="0">
                <a:solidFill>
                  <a:srgbClr val="C00000"/>
                </a:solidFill>
                <a:latin typeface="Arial Unicode MS" pitchFamily="34" charset="-122"/>
                <a:ea typeface="Arial Unicode MS" pitchFamily="34" charset="-122"/>
                <a:cs typeface="Arial Unicode MS" pitchFamily="34" charset="-122"/>
              </a:rPr>
              <a:t>tid</a:t>
            </a:r>
            <a:r>
              <a:rPr lang="en-US" altLang="zh-CN" b="1" dirty="0" smtClean="0">
                <a:solidFill>
                  <a:srgbClr val="C00000"/>
                </a:solidFill>
                <a:latin typeface="Arial Unicode MS" pitchFamily="34" charset="-122"/>
                <a:ea typeface="Arial Unicode MS" pitchFamily="34" charset="-122"/>
                <a:cs typeface="Arial Unicode MS" pitchFamily="34" charset="-122"/>
              </a:rPr>
              <a:t>] = Left</a:t>
            </a:r>
            <a:r>
              <a:rPr lang="en-US" altLang="zh-CN" b="1" dirty="0" smtClean="0">
                <a:solidFill>
                  <a:schemeClr val="dk1"/>
                </a:solidFill>
                <a:latin typeface="Arial Unicode MS" pitchFamily="34" charset="-122"/>
                <a:ea typeface="Arial Unicode MS" pitchFamily="34" charset="-122"/>
                <a:cs typeface="Arial Unicode MS" pitchFamily="34" charset="-122"/>
              </a:rPr>
              <a:t>&gt;;</a:t>
            </a:r>
          </a:p>
          <a:p>
            <a:pPr marL="457200" lvl="0" indent="-457200">
              <a:spcBef>
                <a:spcPct val="20000"/>
              </a:spcBef>
              <a:defRPr/>
            </a:pPr>
            <a:r>
              <a:rPr lang="en-US" altLang="zh-CN" b="1" dirty="0" smtClean="0">
                <a:solidFill>
                  <a:schemeClr val="dk1"/>
                </a:solidFill>
                <a:latin typeface="Arial Unicode MS" pitchFamily="34" charset="-122"/>
                <a:ea typeface="Arial Unicode MS" pitchFamily="34" charset="-122"/>
                <a:cs typeface="Arial Unicode MS" pitchFamily="34" charset="-122"/>
              </a:rPr>
              <a:t>09       &lt;done = CAS(&amp;Top, t, next)&gt;;</a:t>
            </a:r>
          </a:p>
          <a:p>
            <a:pPr marL="457200" lvl="0" indent="-457200">
              <a:spcBef>
                <a:spcPct val="20000"/>
              </a:spcBef>
              <a:defRPr/>
            </a:pPr>
            <a:r>
              <a:rPr lang="en-US" altLang="zh-CN" b="1" dirty="0" smtClean="0">
                <a:solidFill>
                  <a:schemeClr val="dk1"/>
                </a:solidFill>
                <a:latin typeface="Arial Unicode MS" pitchFamily="34" charset="-122"/>
                <a:ea typeface="Arial Unicode MS" pitchFamily="34" charset="-122"/>
                <a:cs typeface="Arial Unicode MS" pitchFamily="34" charset="-122"/>
              </a:rPr>
              <a:t>10   }</a:t>
            </a:r>
          </a:p>
          <a:p>
            <a:pPr marL="457200" lvl="0" indent="-457200">
              <a:spcBef>
                <a:spcPct val="20000"/>
              </a:spcBef>
              <a:defRPr/>
            </a:pPr>
            <a:r>
              <a:rPr lang="en-US" altLang="zh-CN" b="1" dirty="0" smtClean="0">
                <a:solidFill>
                  <a:schemeClr val="dk1"/>
                </a:solidFill>
                <a:latin typeface="Arial Unicode MS" pitchFamily="34" charset="-122"/>
                <a:ea typeface="Arial Unicode MS" pitchFamily="34" charset="-122"/>
                <a:cs typeface="Arial Unicode MS" pitchFamily="34" charset="-122"/>
              </a:rPr>
              <a:t>11 }</a:t>
            </a:r>
          </a:p>
          <a:p>
            <a:pPr marL="457200" lvl="0" indent="-457200">
              <a:spcBef>
                <a:spcPct val="20000"/>
              </a:spcBef>
              <a:defRPr/>
            </a:pPr>
            <a:r>
              <a:rPr lang="en-US" altLang="zh-CN" b="1" dirty="0" smtClean="0">
                <a:solidFill>
                  <a:schemeClr val="dk1"/>
                </a:solidFill>
                <a:latin typeface="Arial Unicode MS" pitchFamily="34" charset="-122"/>
                <a:ea typeface="Arial Unicode MS" pitchFamily="34" charset="-122"/>
                <a:cs typeface="Arial Unicode MS" pitchFamily="34" charset="-122"/>
              </a:rPr>
              <a:t> . . .</a:t>
            </a:r>
          </a:p>
          <a:p>
            <a:pPr marL="457200" lvl="0" indent="-457200">
              <a:spcBef>
                <a:spcPct val="20000"/>
              </a:spcBef>
              <a:defRPr/>
            </a:pPr>
            <a:r>
              <a:rPr lang="en-US" altLang="zh-CN" b="1" dirty="0" smtClean="0">
                <a:solidFill>
                  <a:schemeClr val="dk1"/>
                </a:solidFill>
                <a:latin typeface="Arial Unicode MS" pitchFamily="34" charset="-122"/>
                <a:ea typeface="Arial Unicode MS" pitchFamily="34" charset="-122"/>
                <a:cs typeface="Arial Unicode MS" pitchFamily="34" charset="-122"/>
              </a:rPr>
              <a:t> }</a:t>
            </a:r>
            <a:endParaRPr lang="zh-CN" altLang="en-US" b="1" dirty="0" smtClean="0">
              <a:solidFill>
                <a:schemeClr val="dk1"/>
              </a:solidFill>
              <a:latin typeface="Arial Unicode MS" pitchFamily="34" charset="-122"/>
              <a:ea typeface="Arial Unicode MS" pitchFamily="34" charset="-122"/>
              <a:cs typeface="Arial Unicode MS" pitchFamily="34" charset="-122"/>
            </a:endParaRPr>
          </a:p>
          <a:p>
            <a:endParaRPr lang="zh-CN" altLang="en-US" dirty="0"/>
          </a:p>
        </p:txBody>
      </p:sp>
      <p:sp>
        <p:nvSpPr>
          <p:cNvPr id="9" name="圆角矩形标注 8"/>
          <p:cNvSpPr/>
          <p:nvPr/>
        </p:nvSpPr>
        <p:spPr>
          <a:xfrm>
            <a:off x="971600" y="1988840"/>
            <a:ext cx="7560840" cy="720080"/>
          </a:xfrm>
          <a:prstGeom prst="wedgeRoundRectCallout">
            <a:avLst>
              <a:gd name="adj1" fmla="val 865"/>
              <a:gd name="adj2" fmla="val 89273"/>
              <a:gd name="adj3" fmla="val 16667"/>
            </a:avLst>
          </a:prstGeom>
          <a:solidFill>
            <a:schemeClr val="tx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chemeClr val="tx1"/>
                </a:solidFill>
              </a:rPr>
              <a:t>History variables HP’[</a:t>
            </a:r>
            <a:r>
              <a:rPr lang="en-US" altLang="zh-CN" sz="2400" dirty="0" err="1" smtClean="0">
                <a:solidFill>
                  <a:schemeClr val="tx1"/>
                </a:solidFill>
              </a:rPr>
              <a:t>tid</a:t>
            </a:r>
            <a:r>
              <a:rPr lang="en-US" altLang="zh-CN" sz="2400" dirty="0" smtClean="0">
                <a:solidFill>
                  <a:schemeClr val="tx1"/>
                </a:solidFill>
              </a:rPr>
              <a:t>] and auxiliary codes are used for representing some temporal properties </a:t>
            </a:r>
            <a:endParaRPr lang="zh-CN" altLang="en-US" sz="2400" dirty="0">
              <a:solidFill>
                <a:schemeClr val="tx1"/>
              </a:solidFill>
            </a:endParaRPr>
          </a:p>
        </p:txBody>
      </p:sp>
      <p:sp>
        <p:nvSpPr>
          <p:cNvPr id="11" name="TextBox 10"/>
          <p:cNvSpPr txBox="1"/>
          <p:nvPr/>
        </p:nvSpPr>
        <p:spPr>
          <a:xfrm>
            <a:off x="1403648" y="4767535"/>
            <a:ext cx="6480720" cy="461665"/>
          </a:xfrm>
          <a:prstGeom prst="rect">
            <a:avLst/>
          </a:prstGeom>
          <a:solidFill>
            <a:schemeClr val="tx2">
              <a:lumMod val="20000"/>
              <a:lumOff val="80000"/>
            </a:schemeClr>
          </a:solidFill>
        </p:spPr>
        <p:txBody>
          <a:bodyPr wrap="square" rtlCol="0">
            <a:spAutoFit/>
          </a:bodyPr>
          <a:lstStyle/>
          <a:p>
            <a:r>
              <a:rPr lang="en-US" altLang="zh-CN" sz="2400" dirty="0" smtClean="0"/>
              <a:t>An indirect approach to specifying historical events</a:t>
            </a:r>
            <a:endParaRPr lang="zh-CN" altLang="en-US" sz="2400" dirty="0" smtClean="0"/>
          </a:p>
        </p:txBody>
      </p:sp>
    </p:spTree>
    <p:custDataLst>
      <p:tags r:id="rId1"/>
    </p:custDataLst>
  </p:cSld>
  <p:clrMapOvr>
    <a:masterClrMapping/>
  </p:clrMapOvr>
  <p:transition advTm="62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altLang="zh-CN" sz="4800" dirty="0" smtClean="0"/>
              <a:t>A Program Logic for </a:t>
            </a:r>
            <a:r>
              <a:rPr lang="en-US" altLang="zh-CN" sz="4800" dirty="0" smtClean="0">
                <a:solidFill>
                  <a:srgbClr val="C00000"/>
                </a:solidFill>
              </a:rPr>
              <a:t>History </a:t>
            </a:r>
            <a:r>
              <a:rPr lang="en-US" altLang="zh-CN" sz="4800" dirty="0" smtClean="0"/>
              <a:t>(</a:t>
            </a:r>
            <a:r>
              <a:rPr lang="en-US" altLang="zh-CN" sz="4800" b="1" i="1" dirty="0" smtClean="0"/>
              <a:t>HLRG</a:t>
            </a:r>
            <a:r>
              <a:rPr lang="en-US" altLang="zh-CN" sz="4800" dirty="0" smtClean="0"/>
              <a:t>)</a:t>
            </a:r>
          </a:p>
        </p:txBody>
      </p:sp>
      <p:sp>
        <p:nvSpPr>
          <p:cNvPr id="16389" name="Text Box 5"/>
          <p:cNvSpPr txBox="1">
            <a:spLocks noChangeArrowheads="1"/>
          </p:cNvSpPr>
          <p:nvPr/>
        </p:nvSpPr>
        <p:spPr bwMode="auto">
          <a:xfrm>
            <a:off x="304800" y="1905000"/>
            <a:ext cx="8534400" cy="1015663"/>
          </a:xfrm>
          <a:prstGeom prst="rect">
            <a:avLst/>
          </a:prstGeom>
          <a:noFill/>
          <a:ln w="9525">
            <a:noFill/>
            <a:miter lim="800000"/>
            <a:headEnd/>
            <a:tailEnd/>
          </a:ln>
          <a:effectLst/>
        </p:spPr>
        <p:txBody>
          <a:bodyPr>
            <a:spAutoFit/>
          </a:bodyPr>
          <a:lstStyle/>
          <a:p>
            <a:pPr algn="ctr" fontAlgn="base">
              <a:spcBef>
                <a:spcPct val="0"/>
              </a:spcBef>
              <a:spcAft>
                <a:spcPct val="0"/>
              </a:spcAft>
            </a:pPr>
            <a:r>
              <a:rPr lang="en-US" altLang="zh-CN" sz="3000" b="1" i="1" dirty="0" smtClean="0">
                <a:solidFill>
                  <a:srgbClr val="000000"/>
                </a:solidFill>
                <a:latin typeface="Arial" charset="0"/>
                <a:ea typeface="宋体" charset="-122"/>
              </a:rPr>
              <a:t>Introduces past tense temporal operators into Rely-Guarantee Reasoning! </a:t>
            </a:r>
            <a:endParaRPr lang="en-US" altLang="zh-CN" sz="3000" b="1" i="1" dirty="0">
              <a:solidFill>
                <a:srgbClr val="000000"/>
              </a:solidFill>
              <a:latin typeface="Arial" charset="0"/>
              <a:ea typeface="宋体" charset="-122"/>
            </a:endParaRPr>
          </a:p>
        </p:txBody>
      </p:sp>
      <p:sp>
        <p:nvSpPr>
          <p:cNvPr id="7" name="内容占位符 2"/>
          <p:cNvSpPr>
            <a:spLocks noGrp="1"/>
          </p:cNvSpPr>
          <p:nvPr>
            <p:ph idx="1"/>
          </p:nvPr>
        </p:nvSpPr>
        <p:spPr>
          <a:xfrm>
            <a:off x="395536" y="4797153"/>
            <a:ext cx="8229600" cy="1152128"/>
          </a:xfrm>
        </p:spPr>
        <p:txBody>
          <a:bodyPr>
            <a:normAutofit/>
          </a:bodyPr>
          <a:lstStyle/>
          <a:p>
            <a:pPr lvl="1" algn="ctr" fontAlgn="base">
              <a:spcAft>
                <a:spcPct val="0"/>
              </a:spcAft>
              <a:buNone/>
            </a:pPr>
            <a:r>
              <a:rPr lang="en-US" altLang="zh-CN" sz="2400" b="1" i="1" dirty="0" smtClean="0">
                <a:latin typeface="Arial" charset="0"/>
                <a:ea typeface="宋体" charset="-122"/>
              </a:rPr>
              <a:t>No history variables </a:t>
            </a:r>
            <a:endParaRPr lang="en-US" altLang="zh-CN" sz="2400" b="1" i="1" dirty="0" smtClean="0"/>
          </a:p>
          <a:p>
            <a:pPr lvl="1"/>
            <a:endParaRPr lang="zh-CN" altLang="en-US" sz="2100" dirty="0">
              <a:solidFill>
                <a:srgbClr val="CC3300"/>
              </a:solidFill>
              <a:latin typeface="+mj-lt"/>
              <a:ea typeface="+mj-ea"/>
              <a:cs typeface="+mj-cs"/>
            </a:endParaRPr>
          </a:p>
        </p:txBody>
      </p:sp>
      <p:sp>
        <p:nvSpPr>
          <p:cNvPr id="11" name="Text Box 7"/>
          <p:cNvSpPr txBox="1">
            <a:spLocks noChangeArrowheads="1"/>
          </p:cNvSpPr>
          <p:nvPr/>
        </p:nvSpPr>
        <p:spPr bwMode="auto">
          <a:xfrm>
            <a:off x="467544" y="3773983"/>
            <a:ext cx="6248400" cy="519113"/>
          </a:xfrm>
          <a:prstGeom prst="rect">
            <a:avLst/>
          </a:prstGeom>
          <a:noFill/>
          <a:ln w="9525">
            <a:noFill/>
            <a:miter lim="800000"/>
            <a:headEnd/>
            <a:tailEnd/>
          </a:ln>
          <a:effectLst/>
        </p:spPr>
        <p:txBody>
          <a:bodyPr>
            <a:spAutoFit/>
          </a:bodyPr>
          <a:lstStyle/>
          <a:p>
            <a:pPr>
              <a:spcBef>
                <a:spcPct val="20000"/>
              </a:spcBef>
            </a:pPr>
            <a:r>
              <a:rPr lang="en-US" altLang="zh-CN" sz="2800" b="1" i="1" dirty="0" smtClean="0"/>
              <a:t>HLRG gives us </a:t>
            </a:r>
            <a:r>
              <a:rPr lang="en-US" altLang="zh-CN" sz="2800" b="1" i="1" dirty="0"/>
              <a:t>the </a:t>
            </a:r>
            <a:r>
              <a:rPr lang="en-US" altLang="zh-CN" sz="2800" b="1" i="1" dirty="0" smtClean="0"/>
              <a:t>following benefit:</a:t>
            </a:r>
            <a:endParaRPr lang="en-US" altLang="zh-CN" sz="1600" b="1" i="1" dirty="0"/>
          </a:p>
        </p:txBody>
      </p:sp>
    </p:spTree>
    <p:custDataLst>
      <p:tags r:id="rId1"/>
    </p:custDataLst>
  </p:cSld>
  <p:clrMapOvr>
    <a:masterClrMapping/>
  </p:clrMapOvr>
  <p:transition advTm="78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Extensions in  </a:t>
            </a:r>
            <a:r>
              <a:rPr lang="en-US" altLang="zh-CN" b="1" i="1" dirty="0" smtClean="0"/>
              <a:t>HLRG</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smtClean="0"/>
              <a:t>Program Traces</a:t>
            </a:r>
          </a:p>
          <a:p>
            <a:pPr>
              <a:buNone/>
            </a:pPr>
            <a:r>
              <a:rPr lang="en-US" altLang="zh-CN" b="1" dirty="0" smtClean="0"/>
              <a:t> </a:t>
            </a:r>
          </a:p>
          <a:p>
            <a:endParaRPr lang="en-US" altLang="zh-CN" b="1" dirty="0" smtClean="0"/>
          </a:p>
          <a:p>
            <a:r>
              <a:rPr lang="en-US" altLang="zh-CN" b="1" dirty="0" smtClean="0"/>
              <a:t>Trace-based Operational Semantics</a:t>
            </a:r>
          </a:p>
          <a:p>
            <a:pPr lvl="1">
              <a:buNone/>
            </a:pPr>
            <a:endParaRPr lang="en-US" altLang="zh-CN" dirty="0" smtClean="0"/>
          </a:p>
          <a:p>
            <a:pPr lvl="1">
              <a:buNone/>
            </a:pPr>
            <a:endParaRPr lang="en-US" altLang="zh-CN" dirty="0" smtClean="0"/>
          </a:p>
          <a:p>
            <a:endParaRPr lang="en-US" altLang="zh-CN" b="1" dirty="0" smtClean="0"/>
          </a:p>
          <a:p>
            <a:r>
              <a:rPr lang="en-US" altLang="zh-CN" b="1" dirty="0" smtClean="0"/>
              <a:t>Trace assertions </a:t>
            </a:r>
          </a:p>
          <a:p>
            <a:pPr>
              <a:buNone/>
            </a:pPr>
            <a:r>
              <a:rPr lang="en-US" altLang="zh-CN" dirty="0" smtClean="0"/>
              <a:t>     p, q, R, G::= P | Id | p     q | …</a:t>
            </a:r>
            <a:endParaRPr lang="zh-CN" altLang="en-US" baseline="-25000" dirty="0"/>
          </a:p>
        </p:txBody>
      </p:sp>
      <p:graphicFrame>
        <p:nvGraphicFramePr>
          <p:cNvPr id="4098" name="Object 2"/>
          <p:cNvGraphicFramePr>
            <a:graphicFrameLocks noChangeAspect="1"/>
          </p:cNvGraphicFramePr>
          <p:nvPr/>
        </p:nvGraphicFramePr>
        <p:xfrm>
          <a:off x="4283968" y="5589240"/>
          <a:ext cx="288032" cy="375583"/>
        </p:xfrm>
        <a:graphic>
          <a:graphicData uri="http://schemas.openxmlformats.org/presentationml/2006/ole">
            <p:oleObj spid="_x0000_s4098" name="Formula" r:id="rId4" imgW="105480" imgH="136080" progId="Equation.Ribbit">
              <p:embed/>
            </p:oleObj>
          </a:graphicData>
        </a:graphic>
      </p:graphicFrame>
      <p:graphicFrame>
        <p:nvGraphicFramePr>
          <p:cNvPr id="20" name="对象 19"/>
          <p:cNvGraphicFramePr>
            <a:graphicFrameLocks noChangeAspect="1"/>
          </p:cNvGraphicFramePr>
          <p:nvPr/>
        </p:nvGraphicFramePr>
        <p:xfrm>
          <a:off x="2339752" y="2348880"/>
          <a:ext cx="3816424" cy="404141"/>
        </p:xfrm>
        <a:graphic>
          <a:graphicData uri="http://schemas.openxmlformats.org/presentationml/2006/ole">
            <p:oleObj spid="_x0000_s4104" name="Formula" r:id="rId5" imgW="1467000" imgH="155160" progId="Equation.Ribbit">
              <p:embed/>
            </p:oleObj>
          </a:graphicData>
        </a:graphic>
      </p:graphicFrame>
      <p:graphicFrame>
        <p:nvGraphicFramePr>
          <p:cNvPr id="22" name="对象 21"/>
          <p:cNvGraphicFramePr>
            <a:graphicFrameLocks noChangeAspect="1"/>
          </p:cNvGraphicFramePr>
          <p:nvPr/>
        </p:nvGraphicFramePr>
        <p:xfrm>
          <a:off x="2365374" y="3789040"/>
          <a:ext cx="3934817" cy="815154"/>
        </p:xfrm>
        <a:graphic>
          <a:graphicData uri="http://schemas.openxmlformats.org/presentationml/2006/ole">
            <p:oleObj spid="_x0000_s4106" name="Formula" r:id="rId6" imgW="1854360" imgH="383760" progId="Equation.Ribbit">
              <p:embed/>
            </p:oleObj>
          </a:graphicData>
        </a:graphic>
      </p:graphicFrame>
    </p:spTree>
  </p:cSld>
  <p:clrMapOvr>
    <a:masterClrMapping/>
  </p:clrMapOvr>
  <p:transition advTm="172"/>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0.1|0.1|0.1"/>
</p:tagLst>
</file>

<file path=ppt/tags/tag10.xml><?xml version="1.0" encoding="utf-8"?>
<p:tagLst xmlns:a="http://schemas.openxmlformats.org/drawingml/2006/main" xmlns:r="http://schemas.openxmlformats.org/officeDocument/2006/relationships" xmlns:p="http://schemas.openxmlformats.org/presentationml/2006/main">
  <p:tag name="TIMING" val="|0.1|0.6|0.3"/>
</p:tagLst>
</file>

<file path=ppt/tags/tag11.xml><?xml version="1.0" encoding="utf-8"?>
<p:tagLst xmlns:a="http://schemas.openxmlformats.org/drawingml/2006/main" xmlns:r="http://schemas.openxmlformats.org/officeDocument/2006/relationships" xmlns:p="http://schemas.openxmlformats.org/presentationml/2006/main">
  <p:tag name="TIMING" val="|0.9|2.1|0.9|0.8|1.5|0.7|0.6"/>
</p:tagLst>
</file>

<file path=ppt/tags/tag12.xml><?xml version="1.0" encoding="utf-8"?>
<p:tagLst xmlns:a="http://schemas.openxmlformats.org/drawingml/2006/main" xmlns:r="http://schemas.openxmlformats.org/officeDocument/2006/relationships" xmlns:p="http://schemas.openxmlformats.org/presentationml/2006/main">
  <p:tag name="TIMING" val="|0.7|0.7|0.8|1|0.8|1.2|0.9|0.7|0.6|0.5|0.5|0.7"/>
</p:tagLst>
</file>

<file path=ppt/tags/tag13.xml><?xml version="1.0" encoding="utf-8"?>
<p:tagLst xmlns:a="http://schemas.openxmlformats.org/drawingml/2006/main" xmlns:r="http://schemas.openxmlformats.org/officeDocument/2006/relationships" xmlns:p="http://schemas.openxmlformats.org/presentationml/2006/main">
  <p:tag name="TIMING" val="|0.5|0.9|0.7|0.6|0.5|0.5"/>
</p:tagLst>
</file>

<file path=ppt/tags/tag2.xml><?xml version="1.0" encoding="utf-8"?>
<p:tagLst xmlns:a="http://schemas.openxmlformats.org/drawingml/2006/main" xmlns:r="http://schemas.openxmlformats.org/officeDocument/2006/relationships" xmlns:p="http://schemas.openxmlformats.org/presentationml/2006/main">
  <p:tag name="TIMING" val="|0|0.1|0.1|0.1|0.1|0.1|0.1|0.1|0.1|0.1|0.1|0.1|0.1"/>
</p:tagLst>
</file>

<file path=ppt/tags/tag3.xml><?xml version="1.0" encoding="utf-8"?>
<p:tagLst xmlns:a="http://schemas.openxmlformats.org/drawingml/2006/main" xmlns:r="http://schemas.openxmlformats.org/officeDocument/2006/relationships" xmlns:p="http://schemas.openxmlformats.org/presentationml/2006/main">
  <p:tag name="TIMING" val="|0|0.1|0.1|0.1|0.1|0.1|0.1|0.1|0.1|0.1|0.1|0.1|0.5|0.3|0.1|0.1|0.1|0.1|0.1"/>
</p:tagLst>
</file>

<file path=ppt/tags/tag4.xml><?xml version="1.0" encoding="utf-8"?>
<p:tagLst xmlns:a="http://schemas.openxmlformats.org/drawingml/2006/main" xmlns:r="http://schemas.openxmlformats.org/officeDocument/2006/relationships" xmlns:p="http://schemas.openxmlformats.org/presentationml/2006/main">
  <p:tag name="TIMING" val="|0|0.1|0.1"/>
</p:tagLst>
</file>

<file path=ppt/tags/tag5.xml><?xml version="1.0" encoding="utf-8"?>
<p:tagLst xmlns:a="http://schemas.openxmlformats.org/drawingml/2006/main" xmlns:r="http://schemas.openxmlformats.org/officeDocument/2006/relationships" xmlns:p="http://schemas.openxmlformats.org/presentationml/2006/main">
  <p:tag name="TIMING" val="|0|0.1|0.1"/>
</p:tagLst>
</file>

<file path=ppt/tags/tag6.xml><?xml version="1.0" encoding="utf-8"?>
<p:tagLst xmlns:a="http://schemas.openxmlformats.org/drawingml/2006/main" xmlns:r="http://schemas.openxmlformats.org/officeDocument/2006/relationships" xmlns:p="http://schemas.openxmlformats.org/presentationml/2006/main">
  <p:tag name="TIMING" val="|0.1|0.3|0.1|0.1|0.1"/>
</p:tagLst>
</file>

<file path=ppt/tags/tag7.xml><?xml version="1.0" encoding="utf-8"?>
<p:tagLst xmlns:a="http://schemas.openxmlformats.org/drawingml/2006/main" xmlns:r="http://schemas.openxmlformats.org/officeDocument/2006/relationships" xmlns:p="http://schemas.openxmlformats.org/presentationml/2006/main">
  <p:tag name="TIMING" val="|0.1|0.1|0.1"/>
</p:tagLst>
</file>

<file path=ppt/tags/tag8.xml><?xml version="1.0" encoding="utf-8"?>
<p:tagLst xmlns:a="http://schemas.openxmlformats.org/drawingml/2006/main" xmlns:r="http://schemas.openxmlformats.org/officeDocument/2006/relationships" xmlns:p="http://schemas.openxmlformats.org/presentationml/2006/main">
  <p:tag name="TIMING" val="|0.1|0.1|0.1"/>
</p:tagLst>
</file>

<file path=ppt/tags/tag9.xml><?xml version="1.0" encoding="utf-8"?>
<p:tagLst xmlns:a="http://schemas.openxmlformats.org/drawingml/2006/main" xmlns:r="http://schemas.openxmlformats.org/officeDocument/2006/relationships" xmlns:p="http://schemas.openxmlformats.org/presentationml/2006/main">
  <p:tag name="TIMING" val="|0.1|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3568</TotalTime>
  <Words>3100</Words>
  <Application>Microsoft Office PowerPoint</Application>
  <PresentationFormat>全屏显示(4:3)</PresentationFormat>
  <Paragraphs>421</Paragraphs>
  <Slides>20</Slides>
  <Notes>19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Office 主题</vt:lpstr>
      <vt:lpstr>Formula</vt:lpstr>
      <vt:lpstr>Reasoning about Optimistic Concurrency Using a Program Logic for History</vt:lpstr>
      <vt:lpstr>What is Optimistic Concurrency? </vt:lpstr>
      <vt:lpstr>An Optimistic Non-blocking Stack</vt:lpstr>
      <vt:lpstr>ABA Problem</vt:lpstr>
      <vt:lpstr>Fix Bugs with Hazard Pointers [Michael04]</vt:lpstr>
      <vt:lpstr>幻灯片 6</vt:lpstr>
      <vt:lpstr>Verifying Stacks with Hazard Pointers using CSL [Matthew  POPL07]</vt:lpstr>
      <vt:lpstr>A Program Logic for History (HLRG)</vt:lpstr>
      <vt:lpstr>Extensions in  HLRG</vt:lpstr>
      <vt:lpstr>p    q</vt:lpstr>
      <vt:lpstr>幻灯片 11</vt:lpstr>
      <vt:lpstr>幻灯片 12</vt:lpstr>
      <vt:lpstr>Rely-Guarantee Reasoning [Jones'83]</vt:lpstr>
      <vt:lpstr>Frame Time &amp; Invariants Rules</vt:lpstr>
      <vt:lpstr>Verification of pop</vt:lpstr>
      <vt:lpstr>Verification of pop</vt:lpstr>
      <vt:lpstr>Applying Inv Rule in the proof</vt:lpstr>
      <vt:lpstr>Conclusion</vt:lpstr>
      <vt:lpstr>Thank you!</vt:lpstr>
      <vt:lpstr>p   q</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Reasoning </dc:title>
  <cp:lastModifiedBy>Ming Fu</cp:lastModifiedBy>
  <cp:revision>2013</cp:revision>
  <dcterms:modified xsi:type="dcterms:W3CDTF">2010-07-29T16:45:36Z</dcterms:modified>
</cp:coreProperties>
</file>