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6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1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ko-KR" altLang="ko-KR" dirty="0"/>
              <a:t>오늘의 문제</a:t>
            </a:r>
            <a:r>
              <a:rPr lang="en-US" altLang="ko-KR" dirty="0"/>
              <a:t>&gt; </a:t>
            </a:r>
            <a:r>
              <a:rPr lang="ko-KR" altLang="ko-KR" dirty="0"/>
              <a:t>인터페이스를 이용하여</a:t>
            </a:r>
            <a:r>
              <a:rPr lang="en-US" altLang="ko-KR" dirty="0"/>
              <a:t>, </a:t>
            </a:r>
            <a:r>
              <a:rPr lang="ko-KR" altLang="ko-KR" dirty="0"/>
              <a:t>도서관 열람</a:t>
            </a:r>
            <a:r>
              <a:rPr lang="en-US" altLang="ko-KR" dirty="0"/>
              <a:t>, </a:t>
            </a:r>
            <a:r>
              <a:rPr lang="ko-KR" altLang="ko-KR" dirty="0"/>
              <a:t>대출</a:t>
            </a:r>
            <a:r>
              <a:rPr lang="en-US" altLang="ko-KR" dirty="0"/>
              <a:t>, </a:t>
            </a:r>
            <a:r>
              <a:rPr lang="ko-KR" altLang="ko-KR" dirty="0"/>
              <a:t>반납기능을 구현하시오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ko-KR" dirty="0"/>
              <a:t>대출중인 도서를 대출하거나</a:t>
            </a:r>
            <a:r>
              <a:rPr lang="en-US" altLang="ko-KR" dirty="0"/>
              <a:t>, </a:t>
            </a:r>
            <a:r>
              <a:rPr lang="ko-KR" altLang="ko-KR" dirty="0"/>
              <a:t>대출 가능한 도서를 반납하려 할 때는 강제로 예외를 발생한다</a:t>
            </a:r>
            <a:r>
              <a:rPr lang="en-US" altLang="ko-KR" dirty="0"/>
              <a:t>).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0 : </a:t>
            </a:r>
            <a:r>
              <a:rPr lang="ko-KR" altLang="en-US" dirty="0">
                <a:solidFill>
                  <a:srgbClr val="C00000"/>
                </a:solidFill>
              </a:rPr>
              <a:t>전체 대출여부 상태 열람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1 : </a:t>
            </a:r>
            <a:r>
              <a:rPr lang="ko-KR" altLang="en-US" dirty="0">
                <a:solidFill>
                  <a:srgbClr val="C00000"/>
                </a:solidFill>
              </a:rPr>
              <a:t>대출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2 : </a:t>
            </a:r>
            <a:r>
              <a:rPr lang="ko-KR" altLang="en-US" dirty="0">
                <a:solidFill>
                  <a:srgbClr val="C00000"/>
                </a:solidFill>
              </a:rPr>
              <a:t>반납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그 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문자포함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rgbClr val="C00000"/>
                </a:solidFill>
              </a:rPr>
              <a:t>종료</a:t>
            </a:r>
          </a:p>
        </p:txBody>
      </p:sp>
      <p:sp>
        <p:nvSpPr>
          <p:cNvPr id="6" name="타원 5"/>
          <p:cNvSpPr/>
          <p:nvPr/>
        </p:nvSpPr>
        <p:spPr>
          <a:xfrm>
            <a:off x="3779912" y="1191514"/>
            <a:ext cx="4392488" cy="2069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(String):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예외발생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예외발생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23854" y="3857074"/>
            <a:ext cx="3888432" cy="23762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bootTitle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Date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재정의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4"/>
          </p:cNvCxnSpPr>
          <p:nvPr/>
        </p:nvCxnSpPr>
        <p:spPr>
          <a:xfrm flipV="1">
            <a:off x="5968070" y="3261178"/>
            <a:ext cx="8086" cy="59589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2934" y="3486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4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5777B1-5CD9-4DAA-8BD9-727513EF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8006"/>
            <a:ext cx="8784976" cy="4741987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r>
              <a:rPr lang="en-US" altLang="ko-KR" sz="2000" dirty="0" err="1"/>
              <a:t>.getTime</a:t>
            </a:r>
            <a:r>
              <a:rPr lang="en-US" altLang="ko-KR" sz="2000" dirty="0"/>
              <a:t>() : 1970.1.1 ~ </a:t>
            </a:r>
            <a:r>
              <a:rPr lang="en-US" altLang="ko-KR" sz="2000" dirty="0" err="1"/>
              <a:t>checkOutDate</a:t>
            </a:r>
            <a:r>
              <a:rPr lang="ko-KR" altLang="en-US" sz="2000" dirty="0"/>
              <a:t>시점까지의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r>
              <a:rPr lang="en-US" altLang="ko-KR" sz="2000" dirty="0"/>
              <a:t>Date now = new Date() : </a:t>
            </a:r>
            <a:r>
              <a:rPr lang="ko-KR" altLang="en-US" sz="2000" dirty="0"/>
              <a:t>지금</a:t>
            </a:r>
            <a:r>
              <a:rPr lang="en-US" altLang="ko-KR" sz="2000" dirty="0"/>
              <a:t> </a:t>
            </a:r>
            <a:r>
              <a:rPr lang="ko-KR" altLang="en-US" sz="2000" dirty="0"/>
              <a:t>시점</a:t>
            </a:r>
            <a:endParaRPr lang="en-US" altLang="ko-KR" sz="2000" dirty="0"/>
          </a:p>
          <a:p>
            <a:r>
              <a:rPr lang="en-US" altLang="ko-KR" sz="2000" dirty="0" err="1"/>
              <a:t>now.getTime</a:t>
            </a:r>
            <a:r>
              <a:rPr lang="en-US" altLang="ko-KR" sz="2000" dirty="0"/>
              <a:t>()</a:t>
            </a:r>
            <a:r>
              <a:rPr lang="ko-KR" altLang="en-US" sz="2000" dirty="0"/>
              <a:t>             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1970.1.1</a:t>
            </a:r>
            <a:r>
              <a:rPr lang="ko-KR" altLang="en-US" sz="2000" dirty="0"/>
              <a:t> </a:t>
            </a:r>
            <a:r>
              <a:rPr lang="en-US" altLang="ko-KR" sz="2000" dirty="0"/>
              <a:t>~</a:t>
            </a:r>
            <a:r>
              <a:rPr lang="ko-KR" altLang="en-US" sz="2000" dirty="0"/>
              <a:t> 지금까지의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long diff = </a:t>
            </a:r>
            <a:r>
              <a:rPr lang="en-US" altLang="ko-KR" sz="2000" dirty="0" err="1"/>
              <a:t>now.getTime</a:t>
            </a:r>
            <a:r>
              <a:rPr lang="en-US" altLang="ko-KR" sz="2000" dirty="0"/>
              <a:t>() -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r>
              <a:rPr lang="en-US" altLang="ko-KR" sz="2000" dirty="0" err="1"/>
              <a:t>.getTime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                 </a:t>
            </a:r>
            <a:r>
              <a:rPr lang="ko-KR" altLang="en-US" sz="2000" dirty="0"/>
              <a:t>대출시점부터 지금까지의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long</a:t>
            </a:r>
            <a:r>
              <a:rPr lang="ko-KR" altLang="en-US" sz="2000" dirty="0"/>
              <a:t> </a:t>
            </a:r>
            <a:r>
              <a:rPr lang="en-US" altLang="ko-KR" sz="2000" dirty="0"/>
              <a:t>day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diff/ (24*60*60*1000); // </a:t>
            </a:r>
            <a:r>
              <a:rPr lang="ko-KR" altLang="en-US" sz="2000" dirty="0"/>
              <a:t>빌린 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If(day&gt;14){</a:t>
            </a:r>
          </a:p>
          <a:p>
            <a:pPr marL="0" indent="0">
              <a:buNone/>
            </a:pPr>
            <a:r>
              <a:rPr lang="en-US" altLang="ko-KR" sz="2000" dirty="0"/>
              <a:t>	// </a:t>
            </a:r>
            <a:r>
              <a:rPr lang="ko-KR" altLang="en-US" sz="2000" dirty="0"/>
              <a:t>연체료 내도록 하고 연체료를 안 내면 여기서 끝</a:t>
            </a:r>
            <a:r>
              <a:rPr lang="en-US" altLang="ko-KR" sz="2000" dirty="0"/>
              <a:t>(</a:t>
            </a:r>
            <a:r>
              <a:rPr lang="ko-KR" altLang="en-US" sz="2000" dirty="0"/>
              <a:t>반납처리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//  </a:t>
            </a:r>
            <a:r>
              <a:rPr lang="ko-KR" altLang="en-US" sz="2000" dirty="0"/>
              <a:t>반납해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7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114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10</cp:revision>
  <dcterms:created xsi:type="dcterms:W3CDTF">2018-12-13T05:20:24Z</dcterms:created>
  <dcterms:modified xsi:type="dcterms:W3CDTF">2019-12-13T01:05:21Z</dcterms:modified>
</cp:coreProperties>
</file>