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258" r:id="rId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08803-5900-4B08-88EC-AD32E09FEE0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386F1-D051-430C-9AAE-B2749F21E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042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0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13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49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94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20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08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95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06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7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3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7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E9C0-F075-45C9-B415-804927E6E203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6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isy0703@naver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188640"/>
            <a:ext cx="5094575" cy="6480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0086" y="6228020"/>
            <a:ext cx="4284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jta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JTextArea</a:t>
            </a:r>
            <a:r>
              <a:rPr lang="en-US" altLang="ko-KR" b="1" dirty="0" smtClean="0">
                <a:solidFill>
                  <a:srgbClr val="FF0000"/>
                </a:solidFill>
              </a:rPr>
              <a:t>) – </a:t>
            </a:r>
            <a:r>
              <a:rPr lang="ko-KR" altLang="en-US" b="1" dirty="0" smtClean="0">
                <a:solidFill>
                  <a:srgbClr val="FF0000"/>
                </a:solidFill>
              </a:rPr>
              <a:t>자동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JScrollPane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생성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03278" y="1772816"/>
            <a:ext cx="103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JButton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0035" y="89123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JLabel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10035" y="548680"/>
            <a:ext cx="4276790" cy="93610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40429" y="904074"/>
            <a:ext cx="160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tx2">
                    <a:lumMod val="75000"/>
                  </a:schemeClr>
                </a:solidFill>
              </a:rPr>
              <a:t>Jpanel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; </a:t>
            </a:r>
            <a:r>
              <a:rPr lang="en-US" altLang="ko-KR" b="1" dirty="0" err="1" smtClean="0">
                <a:solidFill>
                  <a:schemeClr val="tx2">
                    <a:lumMod val="75000"/>
                  </a:schemeClr>
                </a:solidFill>
              </a:rPr>
              <a:t>jpup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05735" y="1556792"/>
            <a:ext cx="4276790" cy="46805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54207" y="1619508"/>
            <a:ext cx="19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tx2">
                    <a:lumMod val="75000"/>
                  </a:schemeClr>
                </a:solidFill>
              </a:rPr>
              <a:t>Jpanel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; </a:t>
            </a:r>
            <a:r>
              <a:rPr lang="en-US" altLang="ko-KR" b="1" dirty="0" err="1" smtClean="0">
                <a:solidFill>
                  <a:schemeClr val="tx2">
                    <a:lumMod val="75000"/>
                  </a:schemeClr>
                </a:solidFill>
              </a:rPr>
              <a:t>jpdown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98223" y="4045714"/>
            <a:ext cx="259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9966"/>
                </a:solidFill>
              </a:rPr>
              <a:t>contenPane;Container</a:t>
            </a:r>
            <a:endParaRPr lang="ko-KR" altLang="en-US" b="1" dirty="0">
              <a:solidFill>
                <a:srgbClr val="FF99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688" y="2075220"/>
            <a:ext cx="4576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btnJoin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btnSearch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btnOutput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btnExit</a:t>
            </a:r>
            <a:endParaRPr lang="en-US" altLang="ko-KR" dirty="0" smtClean="0"/>
          </a:p>
          <a:p>
            <a:r>
              <a:rPr lang="en-US" altLang="ko-KR" dirty="0" smtClean="0"/>
              <a:t>          (</a:t>
            </a:r>
            <a:r>
              <a:rPr lang="ko-KR" altLang="en-US" dirty="0" err="1" smtClean="0"/>
              <a:t>폰뒷자리조회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568253" y="627075"/>
            <a:ext cx="22046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txtPhone;JTextField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txtName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txtPoint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248430" y="332656"/>
            <a:ext cx="1979754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2172" y="4462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15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763688" y="4869160"/>
            <a:ext cx="4464496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94572" y="45718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30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972772" y="2142148"/>
            <a:ext cx="0" cy="408587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76618" y="515719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15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243960" y="1899560"/>
            <a:ext cx="7360488" cy="5129840"/>
            <a:chOff x="1243960" y="1899560"/>
            <a:chExt cx="7360488" cy="5129840"/>
          </a:xfrm>
        </p:grpSpPr>
        <p:pic>
          <p:nvPicPr>
            <p:cNvPr id="4" name="그림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243960" y="1899560"/>
              <a:ext cx="7360488" cy="512984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7097660" y="2340900"/>
              <a:ext cx="1347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FF0000"/>
                  </a:solidFill>
                </a:rPr>
                <a:t>txtHakbun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85868" y="2659446"/>
              <a:ext cx="1138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FF0000"/>
                  </a:solidFill>
                </a:rPr>
                <a:t>txtName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01991" y="3267712"/>
              <a:ext cx="1091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FF0000"/>
                  </a:solidFill>
                </a:rPr>
                <a:t>txtScore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73999" y="2979680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FF0000"/>
                  </a:solidFill>
                </a:rPr>
                <a:t>comMajor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69987" y="3771768"/>
              <a:ext cx="1144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FF0000"/>
                  </a:solidFill>
                </a:rPr>
                <a:t>btnInput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72203" y="4271834"/>
              <a:ext cx="134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FF0000"/>
                  </a:solidFill>
                </a:rPr>
                <a:t>btnOutput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34241" y="4581128"/>
              <a:ext cx="1925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FF0000"/>
                  </a:solidFill>
                </a:rPr>
                <a:t>btnExpelOutput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31421" y="4271834"/>
              <a:ext cx="1143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FF0000"/>
                  </a:solidFill>
                </a:rPr>
                <a:t>btnExpel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74306" y="3812418"/>
              <a:ext cx="1353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FF0000"/>
                  </a:solidFill>
                </a:rPr>
                <a:t>btnUpdate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3419" y="3598550"/>
              <a:ext cx="1281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FF0000"/>
                  </a:solidFill>
                </a:rPr>
                <a:t>btnSearch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2213" y="6325303"/>
              <a:ext cx="4382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jtaResult</a:t>
              </a:r>
              <a:r>
                <a:rPr lang="en-US" altLang="ko-KR" b="1" dirty="0">
                  <a:solidFill>
                    <a:srgbClr val="FF0000"/>
                  </a:solidFill>
                </a:rPr>
                <a:t> – </a:t>
              </a:r>
              <a:r>
                <a:rPr lang="ko-KR" altLang="en-US" b="1" dirty="0">
                  <a:solidFill>
                    <a:srgbClr val="FF0000"/>
                  </a:solidFill>
                </a:rPr>
                <a:t>자동</a:t>
              </a:r>
              <a:r>
                <a:rPr lang="en-US" altLang="ko-KR" b="1" dirty="0">
                  <a:solidFill>
                    <a:srgbClr val="FF0000"/>
                  </a:solidFill>
                </a:rPr>
                <a:t> </a:t>
              </a:r>
              <a:r>
                <a:rPr lang="en-US" altLang="ko-KR" b="1" dirty="0" err="1" smtClean="0">
                  <a:solidFill>
                    <a:srgbClr val="FF0000"/>
                  </a:solidFill>
                </a:rPr>
                <a:t>ScrollPane</a:t>
              </a:r>
              <a:r>
                <a:rPr lang="en-US" altLang="ko-KR" b="1" smtClean="0">
                  <a:solidFill>
                    <a:srgbClr val="FF0000"/>
                  </a:solidFill>
                </a:rPr>
                <a:t>(scroll) </a:t>
              </a:r>
              <a:r>
                <a:rPr lang="ko-KR" altLang="en-US" b="1" dirty="0">
                  <a:solidFill>
                    <a:srgbClr val="FF0000"/>
                  </a:solidFill>
                </a:rPr>
                <a:t>생성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0" y="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latinLnBrk="0">
              <a:buFont typeface="+mj-lt"/>
              <a:buAutoNum type="arabicPeriod"/>
            </a:pPr>
            <a:r>
              <a:rPr lang="ko-KR" altLang="ko-KR" sz="2400" dirty="0" smtClean="0"/>
              <a:t>학번과 </a:t>
            </a:r>
            <a:r>
              <a:rPr lang="ko-KR" altLang="ko-KR" sz="2400" dirty="0"/>
              <a:t>점수는 </a:t>
            </a:r>
            <a:r>
              <a:rPr lang="ko-KR" altLang="ko-KR" sz="2400" dirty="0" smtClean="0"/>
              <a:t>정수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값으로 </a:t>
            </a:r>
            <a:r>
              <a:rPr lang="ko-KR" altLang="ko-KR" sz="2400" dirty="0"/>
              <a:t>받는 것을 전제로 하고 정수가 입력되지 않을 시 </a:t>
            </a:r>
            <a:r>
              <a:rPr lang="ko-KR" altLang="ko-KR" sz="2400" dirty="0" smtClean="0"/>
              <a:t>예외처리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marL="457200" indent="-457200" latinLnBrk="0">
              <a:buFont typeface="+mj-lt"/>
              <a:buAutoNum type="arabicPeriod"/>
            </a:pPr>
            <a:r>
              <a:rPr lang="ko-KR" altLang="ko-KR" sz="2400" dirty="0" smtClean="0"/>
              <a:t>전체 </a:t>
            </a:r>
            <a:r>
              <a:rPr lang="ko-KR" altLang="ko-KR" sz="2400" dirty="0"/>
              <a:t>출력</a:t>
            </a:r>
            <a:r>
              <a:rPr lang="en-US" altLang="ko-KR" sz="2400" dirty="0"/>
              <a:t>(students.txt)</a:t>
            </a:r>
            <a:r>
              <a:rPr lang="ko-KR" altLang="ko-KR" sz="2400" dirty="0"/>
              <a:t>과 </a:t>
            </a:r>
            <a:r>
              <a:rPr lang="ko-KR" altLang="ko-KR" sz="2400" dirty="0" err="1"/>
              <a:t>제적자</a:t>
            </a:r>
            <a:r>
              <a:rPr lang="ko-KR" altLang="ko-KR" sz="2400" dirty="0"/>
              <a:t> 출력</a:t>
            </a:r>
            <a:r>
              <a:rPr lang="en-US" altLang="ko-KR" sz="2400" dirty="0"/>
              <a:t>(studentexpels.txt)</a:t>
            </a:r>
            <a:r>
              <a:rPr lang="ko-KR" altLang="ko-KR" sz="2400" dirty="0"/>
              <a:t>은 </a:t>
            </a:r>
            <a:r>
              <a:rPr lang="ko-KR" altLang="ko-KR" sz="2400" dirty="0" err="1"/>
              <a:t>콘솔창과</a:t>
            </a:r>
            <a:r>
              <a:rPr lang="ko-KR" altLang="ko-KR" sz="2400" dirty="0"/>
              <a:t> </a:t>
            </a:r>
            <a:r>
              <a:rPr lang="ko-KR" altLang="ko-KR" sz="2400" dirty="0" smtClean="0"/>
              <a:t>파일출력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</a:p>
          <a:p>
            <a:pPr marL="457200" indent="-457200" latinLnBrk="0">
              <a:buFont typeface="+mj-lt"/>
              <a:buAutoNum type="arabicPeriod"/>
            </a:pPr>
            <a:r>
              <a:rPr lang="en-US" altLang="ko-KR" sz="2400" dirty="0" smtClean="0"/>
              <a:t>Student.java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StudentMng.java</a:t>
            </a:r>
            <a:r>
              <a:rPr lang="ko-KR" altLang="en-US" sz="2400" dirty="0" smtClean="0"/>
              <a:t>를 </a:t>
            </a:r>
            <a:r>
              <a:rPr lang="en-US" altLang="ko-KR" sz="2400" dirty="0" smtClean="0">
                <a:hlinkClick r:id="rId3"/>
              </a:rPr>
              <a:t>yisy0703@naver.com</a:t>
            </a:r>
            <a:r>
              <a:rPr lang="ko-KR" altLang="en-US" sz="2400" dirty="0" smtClean="0"/>
              <a:t>으로 제출</a:t>
            </a:r>
            <a:endParaRPr lang="ko-KR" altLang="ko-KR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1872203" y="3717032"/>
            <a:ext cx="6155935" cy="409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72449" y="4243154"/>
            <a:ext cx="6155935" cy="409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619672" y="2340900"/>
            <a:ext cx="6825088" cy="1316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33819" y="2814468"/>
            <a:ext cx="6767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Jpup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j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p1</a:t>
            </a: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jp2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/>
              <a:t>콤보박스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comMajor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ko-KR" altLang="en-US" dirty="0"/>
              <a:t>선택된 </a:t>
            </a:r>
            <a:r>
              <a:rPr lang="en-US" altLang="ko-KR" dirty="0"/>
              <a:t>text </a:t>
            </a:r>
            <a:r>
              <a:rPr lang="ko-KR" altLang="en-US" dirty="0"/>
              <a:t>가져오기</a:t>
            </a:r>
          </a:p>
          <a:p>
            <a:pPr lvl="1">
              <a:lnSpc>
                <a:spcPct val="200000"/>
              </a:lnSpc>
            </a:pPr>
            <a:r>
              <a:rPr lang="en-US" altLang="ko-KR" dirty="0" err="1" smtClean="0"/>
              <a:t>comMajor.getSelectedItem</a:t>
            </a:r>
            <a:r>
              <a:rPr lang="en-US" altLang="ko-KR" dirty="0"/>
              <a:t>().</a:t>
            </a:r>
            <a:r>
              <a:rPr lang="en-US" altLang="ko-KR" dirty="0" err="1"/>
              <a:t>toString</a:t>
            </a:r>
            <a:r>
              <a:rPr lang="en-US" altLang="ko-KR" dirty="0"/>
              <a:t>()</a:t>
            </a:r>
          </a:p>
          <a:p>
            <a:pPr>
              <a:lnSpc>
                <a:spcPct val="200000"/>
              </a:lnSpc>
            </a:pPr>
            <a:r>
              <a:rPr lang="ko-KR" altLang="en-US" dirty="0" err="1" smtClean="0"/>
              <a:t>콤보박스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comMajor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ko-KR" altLang="en-US" dirty="0"/>
              <a:t>특정 </a:t>
            </a:r>
            <a:r>
              <a:rPr lang="en-US" altLang="ko-KR" dirty="0"/>
              <a:t>index i</a:t>
            </a:r>
            <a:r>
              <a:rPr lang="ko-KR" altLang="en-US" dirty="0"/>
              <a:t>번째로 바꾸기</a:t>
            </a:r>
          </a:p>
          <a:p>
            <a:pPr lvl="1">
              <a:lnSpc>
                <a:spcPct val="200000"/>
              </a:lnSpc>
            </a:pPr>
            <a:r>
              <a:rPr lang="en-US" altLang="ko-KR" dirty="0" err="1"/>
              <a:t>comMajor</a:t>
            </a:r>
            <a:r>
              <a:rPr lang="en-US" altLang="ko-KR" dirty="0" err="1" smtClean="0"/>
              <a:t>.setSelectedIndex</a:t>
            </a:r>
            <a:r>
              <a:rPr lang="en-US" altLang="ko-KR" dirty="0" smtClean="0"/>
              <a:t>(i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169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108</Words>
  <Application>Microsoft Office PowerPoint</Application>
  <PresentationFormat>화면 슬라이드 쇼(4:3)</PresentationFormat>
  <Paragraphs>38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</cp:lastModifiedBy>
  <cp:revision>30</cp:revision>
  <cp:lastPrinted>2017-10-25T15:11:57Z</cp:lastPrinted>
  <dcterms:created xsi:type="dcterms:W3CDTF">2016-08-28T23:53:31Z</dcterms:created>
  <dcterms:modified xsi:type="dcterms:W3CDTF">2019-12-18T05:27:59Z</dcterms:modified>
</cp:coreProperties>
</file>