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8803-5900-4B08-88EC-AD32E09FEE0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6F1-D051-430C-9AAE-B2749F21E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3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E9C0-F075-45C9-B415-804927E6E20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0DFB-EC29-451C-86FA-AE428BED4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071" y="188640"/>
            <a:ext cx="4533136" cy="648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6070" y="6228020"/>
            <a:ext cx="428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jta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JTextArea</a:t>
            </a:r>
            <a:r>
              <a:rPr lang="en-US" altLang="ko-KR" b="1" dirty="0" smtClean="0">
                <a:solidFill>
                  <a:srgbClr val="FF0000"/>
                </a:solidFill>
              </a:rPr>
              <a:t>) – </a:t>
            </a:r>
            <a:r>
              <a:rPr lang="ko-KR" altLang="en-US" b="1" dirty="0" smtClean="0">
                <a:solidFill>
                  <a:srgbClr val="FF0000"/>
                </a:solidFill>
              </a:rPr>
              <a:t>자동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JScrollPane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9262" y="1772816"/>
            <a:ext cx="103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JButton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019" y="8912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JLabel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6019" y="548680"/>
            <a:ext cx="4276790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6413" y="904074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jpup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1719" y="1556792"/>
            <a:ext cx="4276790" cy="4680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10191" y="1619508"/>
            <a:ext cx="19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Jpanel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</a:rPr>
              <a:t>jpdown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4207" y="4045714"/>
            <a:ext cx="25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9966"/>
                </a:solidFill>
              </a:rPr>
              <a:t>contenPane;Container</a:t>
            </a:r>
            <a:endParaRPr lang="ko-KR" altLang="en-US" b="1" dirty="0">
              <a:solidFill>
                <a:srgbClr val="FF99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3771" y="2075220"/>
            <a:ext cx="426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jbtnJoin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jbtnSearch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jbtnOutput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jbtnExit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24237" y="627075"/>
            <a:ext cx="220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jtxtPhone;JTextField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jtxtName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jtxtPoint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04414" y="332656"/>
            <a:ext cx="1979754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8156" y="446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85338" y="4869160"/>
            <a:ext cx="399883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0556" y="45718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28756" y="2142148"/>
            <a:ext cx="0" cy="40858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6866" y="37638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15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28</cp:revision>
  <cp:lastPrinted>2017-10-25T15:11:57Z</cp:lastPrinted>
  <dcterms:created xsi:type="dcterms:W3CDTF">2016-08-28T23:53:31Z</dcterms:created>
  <dcterms:modified xsi:type="dcterms:W3CDTF">2019-12-17T08:23:32Z</dcterms:modified>
</cp:coreProperties>
</file>