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3257-885E-49DE-8200-91ADCCA92EC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" y="1203598"/>
            <a:ext cx="8913690" cy="27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96" y="519284"/>
            <a:ext cx="915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yisy0703@naver.com</a:t>
            </a:r>
            <a:r>
              <a:rPr lang="ko-KR" altLang="en-US" b="1" dirty="0" smtClean="0">
                <a:solidFill>
                  <a:srgbClr val="FF0000"/>
                </a:solidFill>
              </a:rPr>
              <a:t>으로 </a:t>
            </a:r>
            <a:r>
              <a:rPr lang="en-US" altLang="ko-KR" b="1" dirty="0" smtClean="0">
                <a:solidFill>
                  <a:srgbClr val="FF0000"/>
                </a:solidFill>
              </a:rPr>
              <a:t>part1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part2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문을 모두 작성하신 파일을 첨부합니다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6C85FE-DB4B-4666-B7CF-355BB3EABA87}"/>
              </a:ext>
            </a:extLst>
          </p:cNvPr>
          <p:cNvSpPr/>
          <p:nvPr/>
        </p:nvSpPr>
        <p:spPr>
          <a:xfrm>
            <a:off x="36512" y="-20538"/>
            <a:ext cx="9144000" cy="452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예제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PART1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사원명과 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없는 직원과 상사가 있는 직원들 모두에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없는 직원과 상사가 있는 직원 모두에 대해 </a:t>
            </a:r>
            <a:r>
              <a:rPr lang="ko-KR" altLang="en-US" sz="1400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사명원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부서코드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근무지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</a:rPr>
              <a:t>단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</a:rPr>
              <a:t>직속상사가 없을 경우 직속상사명에는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없음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</a:rPr>
              <a:t> 대신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4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4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있는 직원과 상사가 없는 직원 모두에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부서명 알파벳 순으로 정렬하여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연봉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</a:rPr>
              <a:t>단 연봉은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(SAL+COMM)*12</a:t>
            </a:r>
            <a:r>
              <a:rPr lang="ko-KR" altLang="en-US" sz="1400" kern="0" dirty="0">
                <a:solidFill>
                  <a:srgbClr val="000000"/>
                </a:solidFill>
              </a:rPr>
              <a:t>로 계산한다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400" kern="0" dirty="0">
                <a:solidFill>
                  <a:srgbClr val="000000"/>
                </a:solidFill>
              </a:rPr>
              <a:t>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</a:rPr>
              <a:t>번을 부서명 알파벳 순으로 정렬하고 부서명이 같으면 급여가 큰 사원에서 작은 사원 순으로 정렬하여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230EBD-FF69-436E-BBBE-29829CD56020}"/>
              </a:ext>
            </a:extLst>
          </p:cNvPr>
          <p:cNvSpPr/>
          <p:nvPr/>
        </p:nvSpPr>
        <p:spPr>
          <a:xfrm>
            <a:off x="4325" y="137658"/>
            <a:ext cx="9144000" cy="418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예제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PART2 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 부서명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NEW YORK</a:t>
            </a:r>
            <a:r>
              <a:rPr lang="ko-KR" altLang="en-US" sz="1400" kern="0" dirty="0">
                <a:solidFill>
                  <a:srgbClr val="000000"/>
                </a:solidFill>
              </a:rPr>
              <a:t>에서 근무하고 있는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테이블에서 상여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(COMM)</a:t>
            </a:r>
            <a:r>
              <a:rPr lang="ko-KR" altLang="en-US" sz="1400" kern="0" dirty="0">
                <a:solidFill>
                  <a:srgbClr val="000000"/>
                </a:solidFill>
              </a:rPr>
              <a:t>를 받는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위치</a:t>
            </a:r>
            <a:r>
              <a:rPr lang="ko-KR" altLang="en-US" sz="1400" kern="0" dirty="0">
                <a:solidFill>
                  <a:srgbClr val="000000"/>
                </a:solidFill>
              </a:rPr>
              <a:t>를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테이블에서 사원명에 알파벳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ko-KR" altLang="en-US" sz="1400" kern="0" dirty="0">
                <a:solidFill>
                  <a:srgbClr val="000000"/>
                </a:solidFill>
              </a:rPr>
              <a:t>이 있는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위치</a:t>
            </a:r>
            <a:r>
              <a:rPr lang="ko-KR" altLang="en-US" sz="1400" kern="0" dirty="0">
                <a:solidFill>
                  <a:srgbClr val="000000"/>
                </a:solidFill>
              </a:rPr>
              <a:t>를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EMP</a:t>
            </a:r>
            <a:r>
              <a:rPr lang="ko-KR" altLang="en-US" sz="1400" kern="0" dirty="0">
                <a:solidFill>
                  <a:srgbClr val="000000"/>
                </a:solidFill>
              </a:rPr>
              <a:t>테이블에서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400" kern="0" dirty="0">
                <a:solidFill>
                  <a:srgbClr val="000000"/>
                </a:solidFill>
              </a:rPr>
              <a:t>을 출력하되 사원명 알파벳 순으로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4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4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400" kern="0" dirty="0">
                <a:solidFill>
                  <a:srgbClr val="000000"/>
                </a:solidFill>
              </a:rPr>
              <a:t>을 급여기준으로 내림차순 정렬하여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400" kern="0" dirty="0">
                <a:solidFill>
                  <a:srgbClr val="000000"/>
                </a:solidFill>
              </a:rPr>
              <a:t>직책이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MANAGER</a:t>
            </a:r>
            <a:r>
              <a:rPr lang="ko-KR" altLang="en-US" sz="1400" kern="0" dirty="0">
                <a:solidFill>
                  <a:srgbClr val="000000"/>
                </a:solidFill>
              </a:rPr>
              <a:t>이며 급여가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2500</a:t>
            </a:r>
            <a:r>
              <a:rPr lang="ko-KR" altLang="en-US" sz="14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400" kern="0" dirty="0">
                <a:solidFill>
                  <a:srgbClr val="000000"/>
                </a:solidFill>
              </a:rPr>
              <a:t>을 사번 기준으로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모름차순</a:t>
            </a:r>
            <a:r>
              <a:rPr lang="ko-KR" altLang="en-US" sz="1400" kern="0" dirty="0">
                <a:solidFill>
                  <a:srgbClr val="000000"/>
                </a:solidFill>
              </a:rPr>
              <a:t> 정렬하여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ko-KR" altLang="en-US" sz="1400" kern="0" dirty="0">
                <a:solidFill>
                  <a:srgbClr val="000000"/>
                </a:solidFill>
              </a:rPr>
              <a:t>을 급여기준으로 내림차순 정렬하여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10.</a:t>
            </a:r>
            <a:r>
              <a:rPr lang="ko-KR" altLang="en-US" sz="14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상사명</a:t>
            </a:r>
            <a:r>
              <a:rPr lang="en-US" altLang="ko-KR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4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상사의 상사명</a:t>
            </a:r>
            <a:r>
              <a:rPr lang="ko-KR" altLang="en-US" sz="1400" kern="0" dirty="0">
                <a:solidFill>
                  <a:srgbClr val="000000"/>
                </a:solidFill>
              </a:rPr>
              <a:t>을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384</Words>
  <Application>Microsoft Office PowerPoint</Application>
  <PresentationFormat>화면 슬라이드 쇼(16:9)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16</cp:revision>
  <dcterms:created xsi:type="dcterms:W3CDTF">2017-10-31T03:08:53Z</dcterms:created>
  <dcterms:modified xsi:type="dcterms:W3CDTF">2019-12-20T06:52:17Z</dcterms:modified>
</cp:coreProperties>
</file>