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A03E94-3E27-428E-A4D1-46858790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279B836-05BF-47AB-B1BE-7172E72F8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83152E-3578-4075-AAFA-54D49AE4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C15FE7-EF06-47A1-9A56-CD4D94E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C6D2895-B75F-4CC0-9F41-868CFC3B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9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8173A9-06AF-4EBB-85DA-4AD0FBD7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E7B4274-E520-41E6-A989-2B92DCECC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2E7C0B-0770-4FFA-9ED7-2C1D6F42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697538-07FD-41CA-882D-0446B731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6660F1-7F10-4A01-8B01-473F58B2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0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5DFC684-FC74-41C6-BB10-0184CFA97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DC1E65E-597B-4ACB-AB29-178CE86E3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AFB931-01C3-47FC-8E11-CB16A7D3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88E1B2-FEA8-4EC3-94E9-696E279B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7066B8-8467-4BB1-BAE5-8A222B85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6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6009EE-6B5F-4428-9CB4-0D083E29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11AFF7-AF2F-4384-BE14-C1F9BD80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93FB34B-9F4B-456D-A96D-D280BF62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9C2B25E-9CA2-478B-AE7A-0FCEA214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79CCE9-B4CF-4F5A-A2E5-66810A8F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9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FAAD15-2BD9-4C65-8554-C05A0A2B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31CE88A-C718-404F-92F1-0E78F032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7F2836-0D80-431E-83D1-40597FB3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FE03F4-B724-4A06-BB45-E32BA0D0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80A768-DC6C-4ACD-BE68-2DF2037A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31C53C-898A-40CA-9815-67134BF1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C4D2503-37C0-43A7-8F69-A2C99F80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005E4AF-1EC0-4A1E-A1E5-6444250A5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6F20DBA-ED6B-4E35-B771-CC7D6779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6354EE5-5A79-493E-BEF2-18084EC6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D602F4D-7135-4A89-B74C-D6D71794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5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A201FF-0B76-457A-A8FF-FC835312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881209F-EE49-4FDB-93DF-9D9A8D8D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C8DC512-1BE1-43A8-8938-549F30943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2D9CDAD-68AA-4374-928C-81E6B098E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34DC788-EC0F-4F1F-A98E-BE06389AF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E9FF0AB-AE34-4462-8AAB-56DF7208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97449AB-87C9-47B7-BF58-86D11539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8BD2EA8-CDD6-4797-B1A3-97C1C8D7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1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A52A25-181B-4B12-9E26-4B6B80B2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BAD97B1-89CD-4BF8-8A58-1E009ABB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A078E5A-8F79-42CB-994E-5AD151B6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BB7EFF5-D6A8-4675-AC44-BE99F408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6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C541ADD-881B-4E16-A723-19606825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7A87A9-C0FD-4B36-B051-3F015746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4FD1BAF-1781-4149-81E2-0F1CF1CB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1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890F36-6890-426A-BD0D-3D733389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D1BC96-0FAF-4117-AA19-EAE794FE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EDEE003-B37B-4CB4-BC23-6484DD171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003F331-A591-4AE2-8649-7E8F1C52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9570FF6-3BB7-46DC-9CE4-FB34BEE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088BFCB-CE43-4EB6-B850-B0A06CD4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0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5731A5-4DBE-4962-A785-73B13E8D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B1BDA99-2DAC-43D3-9273-57F9176EA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D4D7FAF-B7FC-43EF-868F-24ADBC90F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A520242-3112-442A-8312-D174A7AF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4CE3AFA-B11B-4C1E-A4E3-14AFE9C5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45C67A7-7469-4D9C-8BC9-3D44E63C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4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E0C7740-4A65-4D69-A51E-1ADF163A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B8A6AAD-7453-4133-A60F-1CEB44FE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DA75DC-20AD-4913-8BD1-C537254C4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A9B2DD4-327A-422A-B435-9AA82058F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C74271-99FB-4530-88D9-34C12F98A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32C2C3C-DB23-4567-B801-3DA19275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9" y="0"/>
            <a:ext cx="11179601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7B9764B0-29D4-48D4-9FFA-F41342321FBC}"/>
              </a:ext>
            </a:extLst>
          </p:cNvPr>
          <p:cNvCxnSpPr/>
          <p:nvPr/>
        </p:nvCxnSpPr>
        <p:spPr>
          <a:xfrm>
            <a:off x="506199" y="491067"/>
            <a:ext cx="11042334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977A2B-68A6-4C9D-B028-47A015AA1049}"/>
              </a:ext>
            </a:extLst>
          </p:cNvPr>
          <p:cNvSpPr txBox="1"/>
          <p:nvPr/>
        </p:nvSpPr>
        <p:spPr>
          <a:xfrm>
            <a:off x="6316133" y="497187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1000px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C0008A-CB27-45B0-8977-79F5C4EE9411}"/>
              </a:ext>
            </a:extLst>
          </p:cNvPr>
          <p:cNvCxnSpPr>
            <a:cxnSpLocks/>
          </p:cNvCxnSpPr>
          <p:nvPr/>
        </p:nvCxnSpPr>
        <p:spPr>
          <a:xfrm>
            <a:off x="523133" y="6002630"/>
            <a:ext cx="1745934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1983631-E6CB-4FBE-9545-FDF6DEE6EBE6}"/>
              </a:ext>
            </a:extLst>
          </p:cNvPr>
          <p:cNvSpPr txBox="1"/>
          <p:nvPr/>
        </p:nvSpPr>
        <p:spPr>
          <a:xfrm>
            <a:off x="908284" y="5542609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150px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2252435-CA01-4150-84C7-FD439E24E516}"/>
              </a:ext>
            </a:extLst>
          </p:cNvPr>
          <p:cNvCxnSpPr>
            <a:cxnSpLocks/>
          </p:cNvCxnSpPr>
          <p:nvPr/>
        </p:nvCxnSpPr>
        <p:spPr>
          <a:xfrm>
            <a:off x="999066" y="5096933"/>
            <a:ext cx="0" cy="164253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F4FCB21-08B7-421E-BFC9-7F6F5DBE96F8}"/>
              </a:ext>
            </a:extLst>
          </p:cNvPr>
          <p:cNvSpPr txBox="1"/>
          <p:nvPr/>
        </p:nvSpPr>
        <p:spPr>
          <a:xfrm>
            <a:off x="0" y="76212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id=header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375BA35-2371-47B5-AFDB-50CBEB7BA7A4}"/>
              </a:ext>
            </a:extLst>
          </p:cNvPr>
          <p:cNvSpPr txBox="1"/>
          <p:nvPr/>
        </p:nvSpPr>
        <p:spPr>
          <a:xfrm>
            <a:off x="0" y="338368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id=content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077B047-162C-4060-A314-1E1E2A3C5C8B}"/>
              </a:ext>
            </a:extLst>
          </p:cNvPr>
          <p:cNvSpPr txBox="1"/>
          <p:nvPr/>
        </p:nvSpPr>
        <p:spPr>
          <a:xfrm>
            <a:off x="36708" y="5487255"/>
            <a:ext cx="117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id=footer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54F6126-BF6F-43A7-904C-759CAEE160FA}"/>
              </a:ext>
            </a:extLst>
          </p:cNvPr>
          <p:cNvSpPr txBox="1"/>
          <p:nvPr/>
        </p:nvSpPr>
        <p:spPr>
          <a:xfrm>
            <a:off x="707959" y="1337109"/>
            <a:ext cx="116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class=left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05C3DC7-2D16-4C7B-8CF3-CC7D943BD235}"/>
              </a:ext>
            </a:extLst>
          </p:cNvPr>
          <p:cNvSpPr txBox="1"/>
          <p:nvPr/>
        </p:nvSpPr>
        <p:spPr>
          <a:xfrm>
            <a:off x="5587341" y="1337109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class=center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ADB2C72-D6D4-45DD-AA94-6BEE8F9FEB25}"/>
              </a:ext>
            </a:extLst>
          </p:cNvPr>
          <p:cNvSpPr txBox="1"/>
          <p:nvPr/>
        </p:nvSpPr>
        <p:spPr>
          <a:xfrm>
            <a:off x="10270689" y="133710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class=right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578ADE38-0D14-4C6D-A759-55BCCE08F6B3}"/>
              </a:ext>
            </a:extLst>
          </p:cNvPr>
          <p:cNvCxnSpPr>
            <a:cxnSpLocks/>
          </p:cNvCxnSpPr>
          <p:nvPr/>
        </p:nvCxnSpPr>
        <p:spPr>
          <a:xfrm flipH="1">
            <a:off x="1542083" y="1741151"/>
            <a:ext cx="1" cy="3355782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35CB56-C4A0-4AB9-9E02-ED0278229491}"/>
              </a:ext>
            </a:extLst>
          </p:cNvPr>
          <p:cNvSpPr txBox="1"/>
          <p:nvPr/>
        </p:nvSpPr>
        <p:spPr>
          <a:xfrm>
            <a:off x="1494571" y="3662023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300px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C0008A-CB27-45B0-8977-79F5C4EE9411}"/>
              </a:ext>
            </a:extLst>
          </p:cNvPr>
          <p:cNvCxnSpPr>
            <a:cxnSpLocks/>
          </p:cNvCxnSpPr>
          <p:nvPr/>
        </p:nvCxnSpPr>
        <p:spPr>
          <a:xfrm>
            <a:off x="9885538" y="6026823"/>
            <a:ext cx="1745934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1983631-E6CB-4FBE-9545-FDF6DEE6EBE6}"/>
              </a:ext>
            </a:extLst>
          </p:cNvPr>
          <p:cNvSpPr txBox="1"/>
          <p:nvPr/>
        </p:nvSpPr>
        <p:spPr>
          <a:xfrm>
            <a:off x="10270689" y="5566802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150px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2252435-CA01-4150-84C7-FD439E24E516}"/>
              </a:ext>
            </a:extLst>
          </p:cNvPr>
          <p:cNvCxnSpPr>
            <a:cxnSpLocks/>
          </p:cNvCxnSpPr>
          <p:nvPr/>
        </p:nvCxnSpPr>
        <p:spPr>
          <a:xfrm>
            <a:off x="10270689" y="5096933"/>
            <a:ext cx="0" cy="164253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6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 cmpd="sng">
          <a:solidFill>
            <a:srgbClr val="FF0000"/>
          </a:solidFill>
          <a:headEnd type="arrow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사용자 지정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소영 이</dc:creator>
  <cp:lastModifiedBy>TJ</cp:lastModifiedBy>
  <cp:revision>6</cp:revision>
  <dcterms:created xsi:type="dcterms:W3CDTF">2019-01-13T09:19:56Z</dcterms:created>
  <dcterms:modified xsi:type="dcterms:W3CDTF">2020-01-15T00:25:25Z</dcterms:modified>
</cp:coreProperties>
</file>