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3" autoAdjust="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CACB-C0D9-4A8C-9BFF-2AA6852D4D42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8F6032C-FB26-4F61-BF16-50DA8B0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343900" cy="3960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43" y="561242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회원가입시</a:t>
            </a:r>
            <a:r>
              <a:rPr lang="ko-KR" altLang="en-US" dirty="0">
                <a:solidFill>
                  <a:srgbClr val="FF0000"/>
                </a:solidFill>
              </a:rPr>
              <a:t> 사진업로드 기능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사진 첨부 안 할 시 기본 사진으로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09" y="4293096"/>
            <a:ext cx="3784491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83968" y="5733256"/>
            <a:ext cx="1230203" cy="4046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8224" y="6577607"/>
            <a:ext cx="9122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mRdate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1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23528" y="404664"/>
            <a:ext cx="2448272" cy="1435730"/>
            <a:chOff x="323528" y="332656"/>
            <a:chExt cx="2592288" cy="1728192"/>
          </a:xfrm>
        </p:grpSpPr>
        <p:sp>
          <p:nvSpPr>
            <p:cNvPr id="4" name="직사각형 3"/>
            <p:cNvSpPr/>
            <p:nvPr/>
          </p:nvSpPr>
          <p:spPr>
            <a:xfrm>
              <a:off x="323528" y="332656"/>
              <a:ext cx="2592288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ID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PW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5964" y="1292404"/>
              <a:ext cx="1080120" cy="5050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1292404"/>
              <a:ext cx="1080120" cy="5137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2930" y="2276872"/>
            <a:ext cx="2458870" cy="4320480"/>
            <a:chOff x="312930" y="2228728"/>
            <a:chExt cx="2592288" cy="4368624"/>
          </a:xfrm>
        </p:grpSpPr>
        <p:sp>
          <p:nvSpPr>
            <p:cNvPr id="7" name="직사각형 6"/>
            <p:cNvSpPr/>
            <p:nvPr/>
          </p:nvSpPr>
          <p:spPr>
            <a:xfrm>
              <a:off x="312930" y="2228728"/>
              <a:ext cx="2592288" cy="4368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아이디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비밀번호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이름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생년월일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주소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1680" y="6094748"/>
              <a:ext cx="108012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/>
                <a:t>로그인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9282" y="6102025"/>
              <a:ext cx="108012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335442" y="3140968"/>
            <a:ext cx="5485029" cy="3447238"/>
            <a:chOff x="3335442" y="2924944"/>
            <a:chExt cx="5485029" cy="3663262"/>
          </a:xfrm>
        </p:grpSpPr>
        <p:pic>
          <p:nvPicPr>
            <p:cNvPr id="11" name="Picture 2" descr="탤런트 송중기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087" y="357475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탤런트 송혜교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255" y="357475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탤런트 추자현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423" y="352173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98766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송중기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aaa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1196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송혜교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bbb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84914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추자현</a:t>
              </a:r>
              <a:endParaRPr lang="en-US" altLang="ko-KR" dirty="0"/>
            </a:p>
            <a:p>
              <a:pPr algn="ctr"/>
              <a:r>
                <a:rPr lang="en-US" altLang="ko-KR" dirty="0"/>
                <a:t>(ccc)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6542" y="5863462"/>
              <a:ext cx="4708340" cy="39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&lt;&lt;   &lt;   [ </a:t>
              </a:r>
              <a:r>
                <a:rPr lang="en-US" altLang="ko-KR" b="1" u="sng" dirty="0">
                  <a:solidFill>
                    <a:srgbClr val="FF0000"/>
                  </a:solidFill>
                </a:rPr>
                <a:t>1</a:t>
              </a:r>
              <a:r>
                <a:rPr lang="en-US" altLang="ko-KR" dirty="0"/>
                <a:t> ]  [ 2 ] [ </a:t>
              </a:r>
              <a:r>
                <a:rPr lang="en-US" altLang="ko-KR" u="sng" dirty="0"/>
                <a:t>3</a:t>
              </a:r>
              <a:r>
                <a:rPr lang="en-US" altLang="ko-KR" dirty="0"/>
                <a:t> ]  [ </a:t>
              </a:r>
              <a:r>
                <a:rPr lang="en-US" altLang="ko-KR" u="sng" dirty="0"/>
                <a:t>4</a:t>
              </a:r>
              <a:r>
                <a:rPr lang="en-US" altLang="ko-KR" dirty="0"/>
                <a:t> ] [ </a:t>
              </a:r>
              <a:r>
                <a:rPr lang="en-US" altLang="ko-KR" u="sng" dirty="0"/>
                <a:t>5</a:t>
              </a:r>
              <a:r>
                <a:rPr lang="en-US" altLang="ko-KR" dirty="0"/>
                <a:t> ]  &gt;   &gt;&gt;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35442" y="2924944"/>
              <a:ext cx="5485029" cy="3663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전체회원보기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</p:grpSp>
      <p:cxnSp>
        <p:nvCxnSpPr>
          <p:cNvPr id="3" name="구부러진 연결선 2"/>
          <p:cNvCxnSpPr>
            <a:stCxn id="7" idx="0"/>
            <a:endCxn id="4" idx="2"/>
          </p:cNvCxnSpPr>
          <p:nvPr/>
        </p:nvCxnSpPr>
        <p:spPr>
          <a:xfrm rot="5400000" flipH="1" flipV="1">
            <a:off x="1326775" y="2055984"/>
            <a:ext cx="436478" cy="529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4" idx="3"/>
            <a:endCxn id="23" idx="1"/>
          </p:cNvCxnSpPr>
          <p:nvPr/>
        </p:nvCxnSpPr>
        <p:spPr>
          <a:xfrm>
            <a:off x="2771800" y="1122529"/>
            <a:ext cx="491636" cy="30824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cxnSpLocks/>
            <a:stCxn id="26" idx="2"/>
            <a:endCxn id="18" idx="0"/>
          </p:cNvCxnSpPr>
          <p:nvPr/>
        </p:nvCxnSpPr>
        <p:spPr>
          <a:xfrm rot="5400000">
            <a:off x="6196679" y="2131233"/>
            <a:ext cx="891014" cy="112845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81754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  <a:endParaRPr lang="en-US" altLang="ko-KR" sz="1400" dirty="0"/>
          </a:p>
          <a:p>
            <a:r>
              <a:rPr lang="ko-KR" altLang="en-US" sz="1400" dirty="0"/>
              <a:t>성공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1662" y="40466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login.jsp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7551" y="224957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join.jsp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63436" y="440668"/>
            <a:ext cx="5485028" cy="1980220"/>
            <a:chOff x="3335442" y="116632"/>
            <a:chExt cx="5485028" cy="1980220"/>
          </a:xfrm>
        </p:grpSpPr>
        <p:grpSp>
          <p:nvGrpSpPr>
            <p:cNvPr id="27" name="그룹 26"/>
            <p:cNvGrpSpPr/>
            <p:nvPr/>
          </p:nvGrpSpPr>
          <p:grpSpPr>
            <a:xfrm>
              <a:off x="3335442" y="116632"/>
              <a:ext cx="5485028" cy="1980220"/>
              <a:chOff x="3038907" y="332656"/>
              <a:chExt cx="5781563" cy="236433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홍길동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hong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어서오세요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로그아웃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정보수정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/>
                  <a:t>전체회원보기</a:t>
                </a:r>
                <a:endParaRPr lang="ko-KR" alt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579696" y="116632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57582" y="3140968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mAllView.jsp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23067" y="3068960"/>
            <a:ext cx="143696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1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619672" y="188640"/>
            <a:ext cx="5485028" cy="1980220"/>
            <a:chOff x="1619672" y="634260"/>
            <a:chExt cx="5485028" cy="1980220"/>
          </a:xfrm>
        </p:grpSpPr>
        <p:grpSp>
          <p:nvGrpSpPr>
            <p:cNvPr id="34" name="그룹 33"/>
            <p:cNvGrpSpPr/>
            <p:nvPr/>
          </p:nvGrpSpPr>
          <p:grpSpPr>
            <a:xfrm>
              <a:off x="1619672" y="634260"/>
              <a:ext cx="5485028" cy="1980220"/>
              <a:chOff x="3038907" y="332656"/>
              <a:chExt cx="5781563" cy="236433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상태가 아닙니다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/>
                  <a:t>전체회원보기</a:t>
                </a:r>
                <a:endParaRPr lang="ko-KR" alt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26662" y="634260"/>
              <a:ext cx="302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로그아웃상태일때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2E047F8E-D984-429E-B265-39679DA9DA97}"/>
              </a:ext>
            </a:extLst>
          </p:cNvPr>
          <p:cNvGrpSpPr/>
          <p:nvPr/>
        </p:nvGrpSpPr>
        <p:grpSpPr>
          <a:xfrm>
            <a:off x="4955841" y="2666988"/>
            <a:ext cx="3971038" cy="3915727"/>
            <a:chOff x="312930" y="2249577"/>
            <a:chExt cx="3971038" cy="3915727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6CC0D4A4-0251-4F4B-A7B7-292238E4CB91}"/>
                </a:ext>
              </a:extLst>
            </p:cNvPr>
            <p:cNvSpPr/>
            <p:nvPr/>
          </p:nvSpPr>
          <p:spPr>
            <a:xfrm>
              <a:off x="312930" y="2276872"/>
              <a:ext cx="3971038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아이디       </a:t>
              </a:r>
              <a:r>
                <a:rPr lang="en-US" altLang="ko-KR" dirty="0" err="1">
                  <a:solidFill>
                    <a:schemeClr val="tx1"/>
                  </a:solidFill>
                </a:rPr>
                <a:t>xxxx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비밀번호     </a:t>
              </a:r>
              <a:r>
                <a:rPr lang="en-US" altLang="ko-KR" dirty="0">
                  <a:solidFill>
                    <a:schemeClr val="tx1"/>
                  </a:solidFill>
                </a:rPr>
                <a:t>****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이름          아무개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생년월일     </a:t>
              </a:r>
              <a:r>
                <a:rPr lang="en-US" altLang="ko-KR" dirty="0">
                  <a:solidFill>
                    <a:schemeClr val="tx1"/>
                  </a:solidFill>
                </a:rPr>
                <a:t>1988 – 01 - 01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주소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D7AD0A9-D3FE-4419-90D0-447566B4E9AF}"/>
                </a:ext>
              </a:extLst>
            </p:cNvPr>
            <p:cNvSpPr txBox="1"/>
            <p:nvPr/>
          </p:nvSpPr>
          <p:spPr>
            <a:xfrm>
              <a:off x="977551" y="2249577"/>
              <a:ext cx="124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modify.jsp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" name="Picture 2" descr="탤런트 송중기 이미지">
              <a:extLst>
                <a:ext uri="{FF2B5EF4-FFF2-40B4-BE49-F238E27FC236}">
                  <a16:creationId xmlns="" xmlns:a16="http://schemas.microsoft.com/office/drawing/2014/main" id="{81389701-A261-4E59-BE7D-2629C7709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501" y="2756752"/>
              <a:ext cx="1143000" cy="134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ECB66DB-6D60-43CD-B713-2E07575D9737}"/>
                </a:ext>
              </a:extLst>
            </p:cNvPr>
            <p:cNvSpPr/>
            <p:nvPr/>
          </p:nvSpPr>
          <p:spPr>
            <a:xfrm>
              <a:off x="2220007" y="5589240"/>
              <a:ext cx="928442" cy="301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/>
                <a:t>취소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DF75253B-7537-4FA4-A457-400FF51EC28F}"/>
                </a:ext>
              </a:extLst>
            </p:cNvPr>
            <p:cNvSpPr/>
            <p:nvPr/>
          </p:nvSpPr>
          <p:spPr>
            <a:xfrm>
              <a:off x="899166" y="5591406"/>
              <a:ext cx="1152554" cy="301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정보수정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4071DBF9-DF2A-4E1E-8FB8-18FEFF32EE45}"/>
              </a:ext>
            </a:extLst>
          </p:cNvPr>
          <p:cNvGrpSpPr/>
          <p:nvPr/>
        </p:nvGrpSpPr>
        <p:grpSpPr>
          <a:xfrm>
            <a:off x="204098" y="2739407"/>
            <a:ext cx="4343993" cy="1980220"/>
            <a:chOff x="3335442" y="116632"/>
            <a:chExt cx="5485028" cy="1980220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BB0508A9-80D5-4863-A6A5-AD4D7696A6E9}"/>
                </a:ext>
              </a:extLst>
            </p:cNvPr>
            <p:cNvGrpSpPr/>
            <p:nvPr/>
          </p:nvGrpSpPr>
          <p:grpSpPr>
            <a:xfrm>
              <a:off x="3335442" y="116632"/>
              <a:ext cx="5485028" cy="1980220"/>
              <a:chOff x="3038907" y="332656"/>
              <a:chExt cx="5781563" cy="236433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F88407BA-E21C-436B-9F34-552803722280}"/>
                  </a:ext>
                </a:extLst>
              </p:cNvPr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홍길동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hong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어서오세요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19AE27F2-0EF3-42EB-BAE6-8B736F40E5C0}"/>
                  </a:ext>
                </a:extLst>
              </p:cNvPr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로그아웃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2731C8EB-B4A0-405C-9A8E-15247B86B5A0}"/>
                  </a:ext>
                </a:extLst>
              </p:cNvPr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정보수정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02C89BBE-4CFB-4A8E-8220-0EED7C38B45B}"/>
                  </a:ext>
                </a:extLst>
              </p:cNvPr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전체회원보기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41D89A6-F3D1-4BAC-82CA-387183A54842}"/>
                </a:ext>
              </a:extLst>
            </p:cNvPr>
            <p:cNvSpPr txBox="1"/>
            <p:nvPr/>
          </p:nvSpPr>
          <p:spPr>
            <a:xfrm>
              <a:off x="3579696" y="116632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9" name="구부러진 연결선 20">
            <a:extLst>
              <a:ext uri="{FF2B5EF4-FFF2-40B4-BE49-F238E27FC236}">
                <a16:creationId xmlns="" xmlns:a16="http://schemas.microsoft.com/office/drawing/2014/main" id="{BB724739-B37A-422D-BEBE-6A15835A1619}"/>
              </a:ext>
            </a:extLst>
          </p:cNvPr>
          <p:cNvCxnSpPr>
            <a:cxnSpLocks/>
            <a:stCxn id="27" idx="2"/>
            <a:endCxn id="17" idx="1"/>
          </p:cNvCxnSpPr>
          <p:nvPr/>
        </p:nvCxnSpPr>
        <p:spPr>
          <a:xfrm rot="16200000" flipH="1">
            <a:off x="3021211" y="2703869"/>
            <a:ext cx="98706" cy="377055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20">
            <a:extLst>
              <a:ext uri="{FF2B5EF4-FFF2-40B4-BE49-F238E27FC236}">
                <a16:creationId xmlns="" xmlns:a16="http://schemas.microsoft.com/office/drawing/2014/main" id="{3897792C-CABE-4EB1-AF85-613C1411E212}"/>
              </a:ext>
            </a:extLst>
          </p:cNvPr>
          <p:cNvCxnSpPr>
            <a:cxnSpLocks/>
            <a:stCxn id="26" idx="0"/>
            <a:endCxn id="36" idx="2"/>
          </p:cNvCxnSpPr>
          <p:nvPr/>
        </p:nvCxnSpPr>
        <p:spPr>
          <a:xfrm rot="5400000" flipH="1" flipV="1">
            <a:off x="2225038" y="2098931"/>
            <a:ext cx="2067219" cy="220707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336704"/>
          </a:xfrm>
        </p:spPr>
        <p:txBody>
          <a:bodyPr>
            <a:noAutofit/>
          </a:bodyPr>
          <a:lstStyle/>
          <a:p>
            <a:pPr marL="0" indent="0" latinLnBrk="0">
              <a:buNone/>
            </a:pPr>
            <a:r>
              <a:rPr lang="en-US" altLang="ko-KR" sz="900" b="1" dirty="0"/>
              <a:t>private</a:t>
            </a:r>
            <a:r>
              <a:rPr lang="en-US" altLang="ko-KR" sz="900" dirty="0"/>
              <a:t> </a:t>
            </a:r>
            <a:r>
              <a:rPr lang="en-US" altLang="ko-KR" sz="900" b="1" dirty="0"/>
              <a:t>void</a:t>
            </a:r>
            <a:r>
              <a:rPr lang="en-US" altLang="ko-KR" sz="900" dirty="0"/>
              <a:t> </a:t>
            </a:r>
            <a:r>
              <a:rPr lang="en-US" altLang="ko-KR" sz="900" dirty="0" err="1"/>
              <a:t>actionDo</a:t>
            </a:r>
            <a:r>
              <a:rPr lang="en-US" altLang="ko-KR" sz="900" dirty="0"/>
              <a:t>(</a:t>
            </a:r>
            <a:r>
              <a:rPr lang="en-US" altLang="ko-KR" sz="900" dirty="0" err="1"/>
              <a:t>HttpServletRequest</a:t>
            </a:r>
            <a:r>
              <a:rPr lang="en-US" altLang="ko-KR" sz="900" dirty="0"/>
              <a:t> request, </a:t>
            </a:r>
            <a:r>
              <a:rPr lang="en-US" altLang="ko-KR" sz="900" dirty="0" err="1"/>
              <a:t>HttpServletResponse</a:t>
            </a:r>
            <a:r>
              <a:rPr lang="en-US" altLang="ko-KR" sz="900" dirty="0"/>
              <a:t> response) </a:t>
            </a:r>
            <a:r>
              <a:rPr lang="en-US" altLang="ko-KR" sz="900" b="1" dirty="0"/>
              <a:t>throws</a:t>
            </a:r>
            <a:r>
              <a:rPr lang="en-US" altLang="ko-KR" sz="900" dirty="0"/>
              <a:t> </a:t>
            </a:r>
            <a:r>
              <a:rPr lang="en-US" altLang="ko-KR" sz="900" dirty="0" err="1"/>
              <a:t>ServletException</a:t>
            </a:r>
            <a:r>
              <a:rPr lang="en-US" altLang="ko-KR" sz="900" dirty="0"/>
              <a:t>, </a:t>
            </a:r>
            <a:r>
              <a:rPr lang="en-US" altLang="ko-KR" sz="900" dirty="0" err="1"/>
              <a:t>IOException</a:t>
            </a:r>
            <a:r>
              <a:rPr lang="en-US" altLang="ko-KR" sz="900" dirty="0"/>
              <a:t>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uri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request.getRequestURI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conPath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request.getContextPath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com = </a:t>
            </a:r>
            <a:r>
              <a:rPr lang="en-US" altLang="ko-KR" sz="900" dirty="0" err="1"/>
              <a:t>uri.substring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conPath.length</a:t>
            </a:r>
            <a:r>
              <a:rPr lang="en-US" altLang="ko-KR" sz="900" dirty="0"/>
              <a:t>());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MService</a:t>
            </a:r>
            <a:r>
              <a:rPr lang="en-US" altLang="ko-KR" sz="900" dirty="0"/>
              <a:t> service = </a:t>
            </a:r>
            <a:r>
              <a:rPr lang="en-US" altLang="ko-KR" sz="900" b="1" dirty="0"/>
              <a:t>null</a:t>
            </a:r>
            <a:r>
              <a:rPr lang="en-US" altLang="ko-KR" sz="900" dirty="0"/>
              <a:t>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</a:t>
            </a:r>
            <a:r>
              <a:rPr lang="en-US" altLang="ko-KR" sz="900" b="1" dirty="0"/>
              <a:t>null</a:t>
            </a:r>
            <a:r>
              <a:rPr lang="en-US" altLang="ko-KR" sz="900" dirty="0"/>
              <a:t>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System.</a:t>
            </a:r>
            <a:r>
              <a:rPr lang="en-US" altLang="ko-KR" sz="900" b="1" i="1" dirty="0" err="1"/>
              <a:t>out</a:t>
            </a:r>
            <a:r>
              <a:rPr lang="en-US" altLang="ko-KR" sz="900" dirty="0" err="1"/>
              <a:t>.println</a:t>
            </a:r>
            <a:r>
              <a:rPr lang="en-US" altLang="ko-KR" sz="900" dirty="0"/>
              <a:t>("</a:t>
            </a:r>
            <a:r>
              <a:rPr lang="en-US" altLang="ko-KR" sz="900" dirty="0" err="1"/>
              <a:t>uri</a:t>
            </a:r>
            <a:r>
              <a:rPr lang="en-US" altLang="ko-KR" sz="900" dirty="0"/>
              <a:t>="+</a:t>
            </a:r>
            <a:r>
              <a:rPr lang="en-US" altLang="ko-KR" sz="900" dirty="0" err="1"/>
              <a:t>uri</a:t>
            </a:r>
            <a:r>
              <a:rPr lang="en-US" altLang="ko-KR" sz="900" dirty="0"/>
              <a:t> +" com ="+com);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("/loginView.do"))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("/login.do"))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LoginService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("/logout.do"))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LogoutService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("/joinView.do"))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join.jsp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("/join.do"))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JoinService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("/modifyView.do"))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//service = new </a:t>
            </a:r>
            <a:r>
              <a:rPr lang="en-US" altLang="ko-KR" sz="900" dirty="0" err="1"/>
              <a:t>GetMemberService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//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modify.jsp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("/modify.do")){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ModifyService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("/AllView.do"))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MAllViewService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mAllView.jsp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RequestDispatcher</a:t>
            </a:r>
            <a:r>
              <a:rPr lang="en-US" altLang="ko-KR" sz="900" dirty="0"/>
              <a:t> dispatcher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= </a:t>
            </a:r>
            <a:r>
              <a:rPr lang="en-US" altLang="ko-KR" sz="900" dirty="0" err="1"/>
              <a:t>request.getRequestDispatcher</a:t>
            </a:r>
            <a:r>
              <a:rPr lang="en-US" altLang="ko-KR" sz="900" dirty="0"/>
              <a:t>(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dispatcher.forward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}</a:t>
            </a:r>
            <a:endParaRPr lang="ko-KR" altLang="ko-KR" sz="900" dirty="0"/>
          </a:p>
          <a:p>
            <a:pPr marL="0" indent="0">
              <a:buNone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42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152</Words>
  <Application>Microsoft Office PowerPoint</Application>
  <PresentationFormat>화면 슬라이드 쇼(4:3)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58</cp:revision>
  <dcterms:created xsi:type="dcterms:W3CDTF">2016-10-25T23:46:09Z</dcterms:created>
  <dcterms:modified xsi:type="dcterms:W3CDTF">2020-02-27T06:55:30Z</dcterms:modified>
</cp:coreProperties>
</file>