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  <p:sldId id="324" r:id="rId14"/>
    <p:sldId id="336" r:id="rId15"/>
    <p:sldId id="34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90" d="100"/>
          <a:sy n="90" d="100"/>
        </p:scale>
        <p:origin x="-106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15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1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>
                <a:solidFill>
                  <a:srgbClr val="FFC000"/>
                </a:solidFill>
              </a:rPr>
              <a:t>앱</a:t>
            </a:r>
            <a:r>
              <a:rPr lang="ko-KR" altLang="en-US" b="1" dirty="0">
                <a:solidFill>
                  <a:srgbClr val="FFC000"/>
                </a:solidFill>
              </a:rPr>
              <a:t> 개발자 양성과정 아무개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71287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 DB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(ERD)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9" y="589360"/>
            <a:ext cx="6984775" cy="39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976</Words>
  <Application>Microsoft Office PowerPoint</Application>
  <PresentationFormat>화면 슬라이드 쇼(16:9)</PresentationFormat>
  <Paragraphs>291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327</cp:revision>
  <dcterms:created xsi:type="dcterms:W3CDTF">2016-06-22T05:17:17Z</dcterms:created>
  <dcterms:modified xsi:type="dcterms:W3CDTF">2020-03-06T03:19:48Z</dcterms:modified>
</cp:coreProperties>
</file>