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  <p:sldId id="299" r:id="rId14"/>
    <p:sldId id="334" r:id="rId15"/>
    <p:sldId id="335" r:id="rId16"/>
    <p:sldId id="325" r:id="rId17"/>
    <p:sldId id="336" r:id="rId18"/>
    <p:sldId id="324" r:id="rId19"/>
    <p:sldId id="342" r:id="rId20"/>
    <p:sldId id="34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05" d="100"/>
          <a:sy n="105" d="100"/>
        </p:scale>
        <p:origin x="-61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7744" y="300183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앱개발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–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과정평가형자격</a:t>
            </a:r>
            <a:r>
              <a:rPr lang="ko-KR" altLang="en-US" b="1" dirty="0" smtClean="0">
                <a:solidFill>
                  <a:srgbClr val="FFC000"/>
                </a:solidFill>
              </a:rPr>
              <a:t>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3018043" y="313463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내서재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864174" y="365402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40422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17273" y="3559538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/>
          <p:cNvCxnSpPr>
            <a:stCxn id="57" idx="0"/>
            <a:endCxn id="56" idx="4"/>
          </p:cNvCxnSpPr>
          <p:nvPr/>
        </p:nvCxnSpPr>
        <p:spPr>
          <a:xfrm flipV="1">
            <a:off x="3381875" y="3392300"/>
            <a:ext cx="14210" cy="2719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8" idx="0"/>
            <a:endCxn id="56" idx="5"/>
          </p:cNvCxnSpPr>
          <p:nvPr/>
        </p:nvCxnSpPr>
        <p:spPr>
          <a:xfrm flipH="1" flipV="1">
            <a:off x="3663401" y="3354565"/>
            <a:ext cx="578815" cy="299456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25385" y="3523345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6" idx="2"/>
          </p:cNvCxnSpPr>
          <p:nvPr/>
        </p:nvCxnSpPr>
        <p:spPr>
          <a:xfrm flipH="1" flipV="1">
            <a:off x="1338448" y="2565089"/>
            <a:ext cx="1679595" cy="6983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44181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439789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4247472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4171109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4299944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429994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4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9" y="589360"/>
            <a:ext cx="6984775" cy="39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</TotalTime>
  <Words>1273</Words>
  <Application>Microsoft Office PowerPoint</Application>
  <PresentationFormat>화면 슬라이드 쇼(16:9)</PresentationFormat>
  <Paragraphs>393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346</cp:revision>
  <dcterms:created xsi:type="dcterms:W3CDTF">2016-06-22T05:17:17Z</dcterms:created>
  <dcterms:modified xsi:type="dcterms:W3CDTF">2020-03-10T01:13:10Z</dcterms:modified>
</cp:coreProperties>
</file>