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299" r:id="rId14"/>
    <p:sldId id="334" r:id="rId15"/>
    <p:sldId id="335" r:id="rId16"/>
    <p:sldId id="325" r:id="rId17"/>
    <p:sldId id="336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2" d="100"/>
          <a:sy n="142" d="100"/>
        </p:scale>
        <p:origin x="109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4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1473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346</cp:revision>
  <dcterms:created xsi:type="dcterms:W3CDTF">2016-06-22T05:17:17Z</dcterms:created>
  <dcterms:modified xsi:type="dcterms:W3CDTF">2020-03-19T09:11:26Z</dcterms:modified>
</cp:coreProperties>
</file>