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 and 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69"/>
            <a:ext cx="10286607" cy="5391785"/>
          </a:xfrm>
        </p:spPr>
        <p:txBody>
          <a:bodyPr>
            <a:normAutofit/>
          </a:bodyPr>
          <a:lstStyle/>
          <a:p>
            <a:r>
              <a:rPr lang="en-GB" dirty="0"/>
              <a:t>Using text and images, complete the slides </a:t>
            </a:r>
            <a:r>
              <a:rPr lang="en-GB"/>
              <a:t>in this </a:t>
            </a:r>
            <a:r>
              <a:rPr lang="en-GB" dirty="0" err="1"/>
              <a:t>powerpoint</a:t>
            </a:r>
            <a:r>
              <a:rPr lang="en-GB" dirty="0"/>
              <a:t> explaining the following terms:</a:t>
            </a:r>
          </a:p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Add to your </a:t>
            </a:r>
            <a:r>
              <a:rPr lang="en-GB" dirty="0" err="1"/>
              <a:t>powerpoint</a:t>
            </a:r>
            <a:r>
              <a:rPr lang="en-GB" dirty="0"/>
              <a:t> by researching and typing up a description of the following HTML tags:	</a:t>
            </a:r>
          </a:p>
          <a:p>
            <a:r>
              <a:rPr lang="en-GB" dirty="0"/>
              <a:t>&lt;BODY&gt; . . . &lt;/BODY&gt;				&lt;TITLE&gt; . . . &lt;/TITLE&gt;</a:t>
            </a:r>
          </a:p>
          <a:p>
            <a:r>
              <a:rPr lang="en-GB" dirty="0"/>
              <a:t>&lt;H1&gt; . . . &lt;/H1&gt;						&lt;H6&gt; . . . &lt;/H6&gt;</a:t>
            </a:r>
          </a:p>
          <a:p>
            <a:r>
              <a:rPr lang="en-GB" dirty="0"/>
              <a:t>&lt;P&gt; . . . &lt;/P&gt;							&lt;A </a:t>
            </a:r>
            <a:r>
              <a:rPr lang="en-GB" dirty="0" err="1"/>
              <a:t>href</a:t>
            </a:r>
            <a:r>
              <a:rPr lang="en-GB" dirty="0"/>
              <a:t>=&gt; . . . &lt;/A&gt;</a:t>
            </a:r>
          </a:p>
          <a:p>
            <a:r>
              <a:rPr lang="en-GB" dirty="0"/>
              <a:t>&lt;IMG SRC="image.gif"&gt;				&lt;B&gt; . . . &lt;/B&gt;</a:t>
            </a:r>
          </a:p>
          <a:p>
            <a:r>
              <a:rPr lang="en-GB" dirty="0"/>
              <a:t>&lt;table&gt; … &lt;/Table&gt;</a:t>
            </a:r>
          </a:p>
          <a:p>
            <a:endParaRPr lang="en-GB" dirty="0"/>
          </a:p>
          <a:p>
            <a:r>
              <a:rPr lang="en-GB" dirty="0"/>
              <a:t>Use images and animation to improve your slides.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35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 of &lt;IMG SRC="image.gif"&gt;</a:t>
            </a:r>
          </a:p>
        </p:txBody>
      </p:sp>
    </p:spTree>
    <p:extLst>
      <p:ext uri="{BB962C8B-B14F-4D97-AF65-F5344CB8AC3E}">
        <p14:creationId xmlns:p14="http://schemas.microsoft.com/office/powerpoint/2010/main" val="77507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 of &lt;B&gt; . . . &lt;/B&gt;</a:t>
            </a:r>
          </a:p>
        </p:txBody>
      </p:sp>
    </p:spTree>
    <p:extLst>
      <p:ext uri="{BB962C8B-B14F-4D97-AF65-F5344CB8AC3E}">
        <p14:creationId xmlns:p14="http://schemas.microsoft.com/office/powerpoint/2010/main" val="242655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 of &lt;table&gt; … &lt;/Table&gt;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0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09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33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 of &lt;BODY&gt; . . . &lt;/BODY&gt;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8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 of &lt;TITLE&gt; . . . &lt;/TITLE&gt;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5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 of &lt;H1&gt; . . . &lt;/H1&gt;</a:t>
            </a:r>
          </a:p>
        </p:txBody>
      </p:sp>
    </p:spTree>
    <p:extLst>
      <p:ext uri="{BB962C8B-B14F-4D97-AF65-F5344CB8AC3E}">
        <p14:creationId xmlns:p14="http://schemas.microsoft.com/office/powerpoint/2010/main" val="312056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 of &lt;H6&gt; . . . &lt;/H6&gt;</a:t>
            </a:r>
          </a:p>
        </p:txBody>
      </p:sp>
    </p:spTree>
    <p:extLst>
      <p:ext uri="{BB962C8B-B14F-4D97-AF65-F5344CB8AC3E}">
        <p14:creationId xmlns:p14="http://schemas.microsoft.com/office/powerpoint/2010/main" val="77453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 of &lt;P&gt; . . . &lt;/P&gt;</a:t>
            </a:r>
          </a:p>
        </p:txBody>
      </p:sp>
    </p:spTree>
    <p:extLst>
      <p:ext uri="{BB962C8B-B14F-4D97-AF65-F5344CB8AC3E}">
        <p14:creationId xmlns:p14="http://schemas.microsoft.com/office/powerpoint/2010/main" val="313820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7BD-D6BB-4BEE-9E79-B71877AE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01" y="139046"/>
            <a:ext cx="8915399" cy="982744"/>
          </a:xfrm>
        </p:spPr>
        <p:txBody>
          <a:bodyPr/>
          <a:lstStyle/>
          <a:p>
            <a:r>
              <a:rPr lang="en-GB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8805-2E5A-4CA8-BB57-FBC03B38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1327170"/>
            <a:ext cx="10286607" cy="3791586"/>
          </a:xfrm>
        </p:spPr>
        <p:txBody>
          <a:bodyPr>
            <a:normAutofit/>
          </a:bodyPr>
          <a:lstStyle/>
          <a:p>
            <a:r>
              <a:rPr lang="en-GB" dirty="0"/>
              <a:t>Description of &lt;A </a:t>
            </a:r>
            <a:r>
              <a:rPr lang="en-GB" dirty="0" err="1"/>
              <a:t>href</a:t>
            </a:r>
            <a:r>
              <a:rPr lang="en-GB" dirty="0"/>
              <a:t>=&gt; . . . &lt;/A&gt;</a:t>
            </a:r>
          </a:p>
        </p:txBody>
      </p:sp>
    </p:spTree>
    <p:extLst>
      <p:ext uri="{BB962C8B-B14F-4D97-AF65-F5344CB8AC3E}">
        <p14:creationId xmlns:p14="http://schemas.microsoft.com/office/powerpoint/2010/main" val="11146385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141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HTML and HTML TAGS</vt:lpstr>
      <vt:lpstr>HTML</vt:lpstr>
      <vt:lpstr>CSS</vt:lpstr>
      <vt:lpstr>HTML TAGS</vt:lpstr>
      <vt:lpstr>HTML TAGS</vt:lpstr>
      <vt:lpstr>HTML TAGS</vt:lpstr>
      <vt:lpstr>HTML TAGS</vt:lpstr>
      <vt:lpstr>HTML TAGS</vt:lpstr>
      <vt:lpstr>HTML TAGS</vt:lpstr>
      <vt:lpstr>HTML TAGS</vt:lpstr>
      <vt:lpstr>HTML TAGS</vt:lpstr>
      <vt:lpstr>HTML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HTML TAGS</dc:title>
  <dc:creator>David Polland</dc:creator>
  <cp:lastModifiedBy>David Polland</cp:lastModifiedBy>
  <cp:revision>3</cp:revision>
  <dcterms:created xsi:type="dcterms:W3CDTF">2022-04-28T09:58:32Z</dcterms:created>
  <dcterms:modified xsi:type="dcterms:W3CDTF">2022-04-29T08:10:12Z</dcterms:modified>
</cp:coreProperties>
</file>