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3274-EFF4-40DB-9CAA-DD248D495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17052-B22F-41F9-8E07-156500BEA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64EB9-09DA-4489-A8D6-9FAE44C2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AD64-A0E9-4793-93B2-F675B81D1A0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B8921-7FF6-43CC-A7D0-63DE10D8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6A25E-0F9E-45FB-A605-E929575A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F954-5FC2-48EA-A293-3E0BD7F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6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697F-2F8E-4C08-B548-F123DA8A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9DA3F-0487-475B-AB47-BCAEC2E01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1FC76-7FD5-44F8-BE74-0B8129B4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AD64-A0E9-4793-93B2-F675B81D1A0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CB2D-B76F-480F-BD85-B2AFC50A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136D-74CD-4011-B0AA-28E84BD8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F954-5FC2-48EA-A293-3E0BD7F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0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14267-C4BC-4175-B319-61E2286CD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C92BA-FEE4-4353-B7AD-7D4BD035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4EE6E-CBF3-4D5B-8C94-4FC272FD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AD64-A0E9-4793-93B2-F675B81D1A0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8376-6A5C-475B-9980-DA0BBBCE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B8595-BDB9-42F3-882E-4E871FD4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F954-5FC2-48EA-A293-3E0BD7F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7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1D4C-F321-4726-BCCC-535F44FF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1E27-1149-45AC-A683-460FA5DC2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B02D-E63D-475F-A408-967EDC5F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AD64-A0E9-4793-93B2-F675B81D1A0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D9EE1-A478-46C5-AB4D-201B03BD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5938-8089-48AB-8F39-79A5E9E5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F954-5FC2-48EA-A293-3E0BD7F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4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0C04-6D42-46AD-83D3-A3EF017F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D759-2D30-4643-9524-311E4CE3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9CB44-EC6C-443E-8646-CFEDDD00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AD64-A0E9-4793-93B2-F675B81D1A0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652C-4D17-4B36-8DF0-64A82417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E9918-D524-4390-82AF-1B925568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F954-5FC2-48EA-A293-3E0BD7F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7D10-F55F-4AA1-8B06-427221FF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36A2-4FAA-4EA9-8643-C6C5900DD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49600-FA27-4863-AC54-39BE9C8A0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0479E-A3CA-4985-8911-F648FE2E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AD64-A0E9-4793-93B2-F675B81D1A0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9311C-A2BF-48C1-8846-22DD9168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5565-513E-4660-9538-D2345C65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F954-5FC2-48EA-A293-3E0BD7F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6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988A-1E29-4355-9B02-E5E98665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2AE1E-35F8-40AA-B937-CF1C0B72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95DC5-0471-4951-B0DC-DAB77EF6C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69BE1-F594-4769-8912-18D46E5BD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93C56-CCBE-4934-93BC-B2398FBED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770F7-E2E0-4829-90DA-84E089E8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AD64-A0E9-4793-93B2-F675B81D1A0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1D67C-E49A-4942-A014-731C2B34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10C4C-48A2-489B-A20B-FF2E40BE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F954-5FC2-48EA-A293-3E0BD7F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2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B542-2100-46A0-91BC-917373C3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FB490-8568-49D9-8905-543EDBEF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AD64-A0E9-4793-93B2-F675B81D1A0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86737-BCCB-4FE5-B893-0A63F3E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1ADEE-901D-4311-91F7-E0E4C0CB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F954-5FC2-48EA-A293-3E0BD7F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19D30-D2CB-4A4E-A850-72CC2131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AD64-A0E9-4793-93B2-F675B81D1A0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BC58C-F870-4513-AC88-592BED01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AAE2B-E677-48CC-AB73-793C30E0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F954-5FC2-48EA-A293-3E0BD7F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4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3250-01F6-4D88-9C9A-074F0C72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54BA-DF42-4EAD-B639-CE38764A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4FB80-BFC3-4110-B0C8-20C4DF444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CC32B-0213-4223-B1CC-C8348D1D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AD64-A0E9-4793-93B2-F675B81D1A0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1456C-2A02-4D91-BC24-D126D399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75629-D27A-4A60-99AF-FED85EEA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F954-5FC2-48EA-A293-3E0BD7F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1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1E4D-CE88-4271-B078-745BDED9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E81A1-3739-4CA1-BE6E-65CDA952A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CD328-E9D6-4237-B50B-92683833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92BBA-7880-4F4E-9D9B-AD99BCB5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AD64-A0E9-4793-93B2-F675B81D1A0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22B72-BD14-4E25-ACDD-FA36CE18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0B4C-18FF-4718-9F70-D1F4039F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F954-5FC2-48EA-A293-3E0BD7F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7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5CB20-3E31-4996-8A62-2A5E1A32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368F6-AF61-4401-908A-27E8EF3B0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F93A-4C12-4CC1-BC4D-E6597F4DE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8AD64-A0E9-4793-93B2-F675B81D1A09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F112-AA3C-4ADA-ACBC-9C955A325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55C8-0128-446F-916C-68D2FA70C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2F954-5FC2-48EA-A293-3E0BD7FF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EA94B-4887-4711-87A8-AE4A18BB0A36}"/>
              </a:ext>
            </a:extLst>
          </p:cNvPr>
          <p:cNvSpPr/>
          <p:nvPr/>
        </p:nvSpPr>
        <p:spPr>
          <a:xfrm>
            <a:off x="5767754" y="0"/>
            <a:ext cx="6424245" cy="492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 line for project (years and months)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37FFFB-C71C-4C90-87FC-690BD0974D10}"/>
              </a:ext>
            </a:extLst>
          </p:cNvPr>
          <p:cNvSpPr/>
          <p:nvPr/>
        </p:nvSpPr>
        <p:spPr>
          <a:xfrm>
            <a:off x="0" y="667043"/>
            <a:ext cx="5233180" cy="1716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KPIs(1 </a:t>
            </a:r>
            <a:r>
              <a:rPr lang="en-US" dirty="0" err="1"/>
              <a:t>Networth</a:t>
            </a:r>
            <a:endParaRPr lang="en-US" dirty="0"/>
          </a:p>
          <a:p>
            <a:r>
              <a:rPr lang="en-US" dirty="0"/>
              <a:t>2 Income</a:t>
            </a:r>
          </a:p>
          <a:p>
            <a:r>
              <a:rPr lang="en-US" dirty="0"/>
              <a:t>3 Expenditure percentage</a:t>
            </a:r>
          </a:p>
          <a:p>
            <a:r>
              <a:rPr lang="en-US" dirty="0"/>
              <a:t>4 Savings percentage</a:t>
            </a:r>
          </a:p>
          <a:p>
            <a:r>
              <a:rPr lang="en-US" dirty="0"/>
              <a:t>5 Development </a:t>
            </a:r>
          </a:p>
          <a:p>
            <a:r>
              <a:rPr lang="en-US" dirty="0"/>
              <a:t>6 Project Amount)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6CA7AC-DDE5-4D0F-92B2-29BA124A3519}"/>
              </a:ext>
            </a:extLst>
          </p:cNvPr>
          <p:cNvSpPr/>
          <p:nvPr/>
        </p:nvSpPr>
        <p:spPr>
          <a:xfrm>
            <a:off x="2" y="0"/>
            <a:ext cx="5655213" cy="492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Dashboard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6F69B-840C-485C-93A9-32E59C148D98}"/>
              </a:ext>
            </a:extLst>
          </p:cNvPr>
          <p:cNvSpPr/>
          <p:nvPr/>
        </p:nvSpPr>
        <p:spPr>
          <a:xfrm>
            <a:off x="-1" y="2587281"/>
            <a:ext cx="5233181" cy="1716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KPIs(1 </a:t>
            </a:r>
            <a:r>
              <a:rPr lang="en-US" dirty="0" err="1"/>
              <a:t>Networth</a:t>
            </a:r>
            <a:endParaRPr lang="en-US" dirty="0"/>
          </a:p>
          <a:p>
            <a:r>
              <a:rPr lang="en-US" dirty="0"/>
              <a:t>2 Income</a:t>
            </a:r>
          </a:p>
          <a:p>
            <a:r>
              <a:rPr lang="en-US" dirty="0"/>
              <a:t>3 Expenditure percentage</a:t>
            </a:r>
          </a:p>
          <a:p>
            <a:r>
              <a:rPr lang="en-US" dirty="0"/>
              <a:t>4 Savings percentage</a:t>
            </a:r>
          </a:p>
          <a:p>
            <a:r>
              <a:rPr lang="en-US" dirty="0"/>
              <a:t>5 Development </a:t>
            </a:r>
          </a:p>
          <a:p>
            <a:r>
              <a:rPr lang="en-US" dirty="0"/>
              <a:t>6 Project Amount)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3A815-C46F-4C1B-ADC6-289DB83CB633}"/>
              </a:ext>
            </a:extLst>
          </p:cNvPr>
          <p:cNvSpPr/>
          <p:nvPr/>
        </p:nvSpPr>
        <p:spPr>
          <a:xfrm>
            <a:off x="166469" y="4474698"/>
            <a:ext cx="1746738" cy="23833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Expenses Breakdown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38B34A-C400-445A-A49C-FE80A4DD57D6}"/>
              </a:ext>
            </a:extLst>
          </p:cNvPr>
          <p:cNvSpPr/>
          <p:nvPr/>
        </p:nvSpPr>
        <p:spPr>
          <a:xfrm>
            <a:off x="2101949" y="4507519"/>
            <a:ext cx="1471245" cy="23833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Savings Breakdown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106523-DC3F-4912-B74F-F28E16553D48}"/>
              </a:ext>
            </a:extLst>
          </p:cNvPr>
          <p:cNvSpPr/>
          <p:nvPr/>
        </p:nvSpPr>
        <p:spPr>
          <a:xfrm>
            <a:off x="3761936" y="4507518"/>
            <a:ext cx="1471245" cy="23833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Development Breakdown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3A61E5-9E07-4CB1-BF69-AC955649A533}"/>
              </a:ext>
            </a:extLst>
          </p:cNvPr>
          <p:cNvSpPr/>
          <p:nvPr/>
        </p:nvSpPr>
        <p:spPr>
          <a:xfrm>
            <a:off x="5401995" y="633047"/>
            <a:ext cx="6724357" cy="298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Expenes</a:t>
            </a:r>
            <a:r>
              <a:rPr lang="en-US" dirty="0"/>
              <a:t> %, Savings % with Change in MON %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2E7D8-7E4B-4178-9A99-73A4B40D6659}"/>
              </a:ext>
            </a:extLst>
          </p:cNvPr>
          <p:cNvSpPr/>
          <p:nvPr/>
        </p:nvSpPr>
        <p:spPr>
          <a:xfrm>
            <a:off x="5441851" y="3810001"/>
            <a:ext cx="6724357" cy="3137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Detailed Statement</a:t>
            </a:r>
          </a:p>
        </p:txBody>
      </p:sp>
    </p:spTree>
    <p:extLst>
      <p:ext uri="{BB962C8B-B14F-4D97-AF65-F5344CB8AC3E}">
        <p14:creationId xmlns:p14="http://schemas.microsoft.com/office/powerpoint/2010/main" val="259445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Bright Onu</dc:creator>
  <cp:lastModifiedBy>Bright Onu</cp:lastModifiedBy>
  <cp:revision>6</cp:revision>
  <dcterms:created xsi:type="dcterms:W3CDTF">2022-04-30T11:49:34Z</dcterms:created>
  <dcterms:modified xsi:type="dcterms:W3CDTF">2022-04-30T16:43:40Z</dcterms:modified>
</cp:coreProperties>
</file>